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33"/>
  </p:notesMasterIdLst>
  <p:sldIdLst>
    <p:sldId id="276" r:id="rId2"/>
    <p:sldId id="324" r:id="rId3"/>
    <p:sldId id="325" r:id="rId4"/>
    <p:sldId id="328" r:id="rId5"/>
    <p:sldId id="259" r:id="rId6"/>
    <p:sldId id="291" r:id="rId7"/>
    <p:sldId id="320" r:id="rId8"/>
    <p:sldId id="292" r:id="rId9"/>
    <p:sldId id="261" r:id="rId10"/>
    <p:sldId id="263" r:id="rId11"/>
    <p:sldId id="326" r:id="rId12"/>
    <p:sldId id="294" r:id="rId13"/>
    <p:sldId id="298" r:id="rId14"/>
    <p:sldId id="280" r:id="rId15"/>
    <p:sldId id="301" r:id="rId16"/>
    <p:sldId id="303" r:id="rId17"/>
    <p:sldId id="264" r:id="rId18"/>
    <p:sldId id="307" r:id="rId19"/>
    <p:sldId id="262" r:id="rId20"/>
    <p:sldId id="323" r:id="rId21"/>
    <p:sldId id="322" r:id="rId22"/>
    <p:sldId id="327" r:id="rId23"/>
    <p:sldId id="309" r:id="rId24"/>
    <p:sldId id="311" r:id="rId25"/>
    <p:sldId id="266" r:id="rId26"/>
    <p:sldId id="312" r:id="rId27"/>
    <p:sldId id="313" r:id="rId28"/>
    <p:sldId id="315" r:id="rId29"/>
    <p:sldId id="317" r:id="rId30"/>
    <p:sldId id="282" r:id="rId31"/>
    <p:sldId id="265" r:id="rId32"/>
  </p:sldIdLst>
  <p:sldSz cx="9144000" cy="5143500" type="screen16x9"/>
  <p:notesSz cx="17348200" cy="9753600"/>
  <p:embeddedFontLst>
    <p:embeddedFont>
      <p:font typeface="#9Slide03 AllRoundGothic" panose="020B0703020202020104" pitchFamily="34" charset="0"/>
      <p:regular r:id="rId34"/>
    </p:embeddedFont>
    <p:embeddedFont>
      <p:font typeface="#9Slide03 Ample" panose="02000000000000000000" pitchFamily="2" charset="0"/>
      <p:regular r:id="rId35"/>
    </p:embeddedFont>
    <p:embeddedFont>
      <p:font typeface="#9Slide03 AmpleSoft" panose="02000000000000000000" pitchFamily="2" charset="0"/>
      <p:regular r:id="rId36"/>
    </p:embeddedFont>
    <p:embeddedFont>
      <p:font typeface="#9Slide03 AmpleSoft Thin" panose="02000000000000000000" pitchFamily="2" charset="0"/>
      <p:regular r:id="rId37"/>
    </p:embeddedFont>
    <p:embeddedFont>
      <p:font typeface="BenchNine" panose="020B0604020202020204" charset="0"/>
      <p:regular r:id="rId38"/>
      <p:bold r:id="rId39"/>
    </p:embeddedFont>
    <p:embeddedFont>
      <p:font typeface="Cambria Math" panose="02040503050406030204" pitchFamily="18" charset="0"/>
      <p:regular r:id="rId40"/>
    </p:embeddedFont>
    <p:embeddedFont>
      <p:font typeface="Joti One" panose="020B0604020202020204" charset="0"/>
      <p:regular r:id="rId41"/>
    </p:embeddedFont>
    <p:embeddedFont>
      <p:font typeface="Roboto Condensed Light" panose="02000000000000000000" pitchFamily="2" charset="0"/>
      <p:regular r:id="rId42"/>
      <p:bold r:id="rId43"/>
      <p:italic r:id="rId44"/>
      <p:boldItalic r:id="rId45"/>
    </p:embeddedFont>
    <p:embeddedFont>
      <p:font typeface="Tahoma" panose="020B0604030504040204" pitchFamily="34" charset="0"/>
      <p:regular r:id="rId46"/>
      <p:bold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2">
          <p15:clr>
            <a:srgbClr val="9AA0A6"/>
          </p15:clr>
        </p15:guide>
        <p15:guide id="2" pos="5201">
          <p15:clr>
            <a:srgbClr val="9AA0A6"/>
          </p15:clr>
        </p15:guide>
        <p15:guide id="3" orient="horz" pos="524">
          <p15:clr>
            <a:srgbClr val="9AA0A6"/>
          </p15:clr>
        </p15:guide>
        <p15:guide id="4" orient="horz" pos="22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6699"/>
    <a:srgbClr val="000000"/>
    <a:srgbClr val="FFFFFF"/>
    <a:srgbClr val="FFBE40"/>
    <a:srgbClr val="E08EA2"/>
    <a:srgbClr val="C00000"/>
    <a:srgbClr val="EB9898"/>
    <a:srgbClr val="FA759E"/>
    <a:srgbClr val="D265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08569-4E08-4BAD-A1E9-F5BA00DA9903}">
  <a:tblStyle styleId="{5C208569-4E08-4BAD-A1E9-F5BA00DA9903}" styleName="Table_0">
    <a:wholeTbl>
      <a:tcTxStyle b="off" i="off">
        <a:font>
          <a:latin typeface="Calibri"/>
          <a:ea typeface="Calibri"/>
          <a:cs typeface="Calibri"/>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27" autoAdjust="0"/>
    <p:restoredTop sz="94660"/>
  </p:normalViewPr>
  <p:slideViewPr>
    <p:cSldViewPr snapToGrid="0">
      <p:cViewPr varScale="1">
        <p:scale>
          <a:sx n="83" d="100"/>
          <a:sy n="83" d="100"/>
        </p:scale>
        <p:origin x="60" y="52"/>
      </p:cViewPr>
      <p:guideLst>
        <p:guide pos="282"/>
        <p:guide pos="5201"/>
        <p:guide orient="horz" pos="524"/>
        <p:guide orient="horz" pos="22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10-05T00:36:59.104"/>
    </inkml:context>
    <inkml:brush xml:id="br0">
      <inkml:brushProperty name="width" value="0.05292" units="cm"/>
      <inkml:brushProperty name="height" value="0.05292" units="cm"/>
      <inkml:brushProperty name="color" value="#FF0000"/>
    </inkml:brush>
  </inkml:definitions>
  <inkml:trace contextRef="#ctx0" brushRef="#br0">17424 2336 111 0,'0'-2'120'0,"2"1"7"0,-1-2 8 0,0 2 9 0,-1-1 7 0,2-1 7 15,-2 1 10-15,2 0-15 0,0-1-24 0,-2 0-14 0,3 0-7 16,-2 0 0-16,2 0 2 0,-2 0 3 0,1-1 4 0,1 1 3 0,0-1 4 15,-2 0 5-15,2 1 3 0,-2-1 6 0,1 1 6 0,1-1 7 16,-2 1 10-16,0 1 9 0,0-2 7 0,1 2 4 0,-1 0 4 0,-1-1 0 16,0 0-3-16,0 2-7 0,0-1-6 0,0 0-12 0,0-1-9 15,0 1-12-15,0 0-13 0,-1-1-15 0,-1 1-15 0,2 0-16 0,-1 1-15 16,0-2-15-16,0 2-14 0,-2-1-9 0,1 0-7 0,1 0-5 16,-2 1-3-16,0-1-2 0,-1 0-1 0,2 2-3 0,-2-1-1 0,2 0 0 15,-2 1 0-15,0 0 1 0,0 0-1 0,1 0-1 16,-1 1 0-16,0 0-1 0,-1-1 0 0,2 2-1 0,-3 0 1 0,0 0 1 0,2-1 0 15,-2 3 3-15,-1-3 1 0,0 3 2 0,0 0-1 0,0 0 2 16,-1 0 1-16,-1 1 1 0,1 0 2 0,2-2 2 0,-2 4 2 16,-1-1 2-16,1 0 0 0,-2-1 1 0,3 2 1 0,0 2 0 0,-2-3-1 15,1 2-1-15,1 1 1 0,-2-2-1 0,1 3 1 0,2-1 1 16,-1 1-1-16,1-1 0 0,-1 1-1 0,1 0 0 0,1 1-1 16,0 0 0-16,0-1 1 0,1 2-1 0,0-1 1 0,0 1 1 0,1 0 1 15,-1 1 0-15,2 1 0 0,-1-1 0 0,1 1 0 0,1 1-1 16,-1-2 1-16,1 1-1 0,1 2 0 0,-1-1 1 0,1-1-1 0,1 2-2 15,-1 0 0-15,1-2-1 0,1 1-1 0,-1-1-1 0,0 1 0 16,2-1 0-16,-1 1 0 0,0-2 0 0,2 1-1 0,-1 0-1 16,0 0-2-16,1-1 0 0,2 1-1 0,-3-1 0 0,2 1-1 0,-1-1 0 0,1 0-1 15,0-1-1-15,0 1 0 0,0-1-4 0,0-1 2 0,-1 0-2 16,3-2 0-16,0 2 0 0,-1-3-1 0,0-1 1 0,1 1 0 16,-1-2-1-16,2-1 0 0,1 0-2 0,-2-2-3 0,2 0-4 0,1-3-5 15,0 2-12-15,2-4-13 0,-2 0-28 16,3-1-34-16,-1 0-55 0,1-3-67 0,0-1-70 0,0-2-71 0,1 1-54 0,-2-2-43 15,2-1-20-15,-1 0-11 0,-1-2 1 0,1 1 1 0,0 0 10 0,-2-2 13 16,0 1 28-16,0 0 33 0,-1 1 56 0,2 0 69 0</inkml:trace>
  <inkml:trace contextRef="#ctx0" brushRef="#br0" timeOffset="611.63">17747 2699 82 0,'3'-3'132'0,"1"-1"9"0,-4 1 8 15,3 0 8-15,0-2 6 0,-2 2 12 0,0-1 9 0,0-1 11 0,1 1-15 16,-1-2-24-16,-1 1-21 0,1-1-13 0,-1 0-5 0,0-1-4 0,-1 2 0 16,1-1-5-16,-1 0-5 0,-1-1-2 0,1 2-5 0,-1 0-6 15,-1-2-8-15,0 1-7 0,0 2-9 0,-1-1-4 0,1 0-6 16,-1-1 1-16,-2 1-4 0,3 2-5 0,-2 0-4 0,0 0-6 15,0 1-1-15,-1 0-2 0,1 1 1 0,-1 1-1 0,-1 0-1 0,1 0-1 16,-1 1-4-16,0 1 0 0,0 0-2 0,-1 2-2 0,2 1 2 16,-1-1 5-16,0 2 5 0,0 0 4 0,0 2 4 0,0-1 5 0,2 2 2 15,-1-1-1-15,0 3 4 0,-1-1 6 0,2 0 6 0,0 2 4 16,-1-1 6-16,2 0 4 0,-1 0 5 0,1 2 1 0,1-3 2 16,-1 3-2-16,2-2-2 0,0 0-3 0,0 0-1 0,0-1-4 0,1 1-3 15,1-2-4-15,0 2-7 0,1-2-7 0,1 0-8 0,-1-2-9 16,2 1-6-16,-2 0-10 0,1 0-4 0,2-2-5 0,0 0-4 0,-1-1-1 15,2 2-3-15,-1-3-1 0,2 0-2 0,0-1-2 0,0 0 0 16,0-2 0-16,0 1 3 0,2-2 2 0,-2 0-1 0,0 0 0 0,1-2 0 16,0 0-2-16,0-1 1 0,0-1-2 0,0-2-2 0,0-1-1 15,0 1-4-15,-1-2-1 0,1 1-1 0,-1-2-1 0,0-1-1 0,-1 2-3 16,0-3 0-16,0 1-1 0,0 0 0 0,-2-1 0 0,1 1 0 16,-1 0-1-16,0-2 3 0,0 2 1 0,-2 0 2 0,2 1 1 0,0 0 0 15,-3 0 0-15,2 1 2 0,-1 2 5 0,0-1 5 0,1 1 3 16,-2 1 4-16,1 0 2 0,-1 2 0 0,0 0 1 0,1 0 0 15,-1 2-1-15,0 1 1 0,0 0 0 0,0 0 2 0,0 1 0 0,2 2 2 16,-2 0-1-16,0 1 0 0,0 0 2 0,0 5-1 0,0-2 0 16,2 1 2-16,-2 1 2 0,0 1 2 0,0 1 3 0,0 1 1 0,0 0 1 15,0 1 1-15,0-1-1 0,0 0 0 0,0 2-3 16,0-1-3-16,0 0-4 0,0 0-4 0,1 0-1 0,-1-1-2 0,0-1-4 16,1-1-2-16,1 1-3 0,-2-4-3 0,1 2-4 0,1-3-7 0,0-1-9 15,0 0-28-15,0-3-37 0,2-2-60 0,0 0-70 0,1-2-78 16,2-3-78-16,-3 0-46 0,4-3-26 0,-1-1-13 0,1-1-6 15,0-1-2-15,2 0 0 0,0-3 4 0,0 1 9 0,1-1 28 0,0-1 37 16,2 1 59-16</inkml:trace>
  <inkml:trace contextRef="#ctx0" brushRef="#br0" timeOffset="934.77">18185 2244 110 0,'0'-5'169'0,"-2"-3"16"0,1 2 20 0,0 2 24 16,-1-2 26-16,2 1 23 0,0 2 26 0,0 0 19 15,-2 0 16-15,1 3-19 0,0 0-37 0,-1 0-20 0,0 3-13 0,-2-1-3 0,2 4 7 16,-2 0-7-16,-1 2-13 0,1 1-19 0,-1 2-22 0,-1 3-21 16,1 0-19-16,0 1-17 0,-2 2-12 0,3 1-14 0,-1 1-10 15,-1 0-13-15,0 0-12 0,2 3-12 0,-2-2-12 0,2 3-8 16,0-1-6-16,1 1-5 0,0 0-1 0,0-1-4 0,2 2-3 0,-1-2-4 15,2 1-4-15,0-1-3 0,2-1-4 0,-1 0-2 0,2-1-1 16,0-2-1-16,0 1-2 0,1-2-1 0,3 1-2 0,-2-2-4 16,1-2-8-16,2 1-9 0,-1-1-11 0,2-1-29 0,0 0-34 0,-1-3-57 15,1 0-66-15,1-2-67 0,2-1-68 0,-2-1-48 0,0-3-39 16,3-1-19-16,-2-2-8 0,0-1-2 0,2-1 5 0,0-3 7 0,-1 1 10 16,1-3 29-16,1-1 34 0,-2 0 58 0,1 0 68 0</inkml:trace>
  <inkml:trace contextRef="#ctx0" brushRef="#br0" timeOffset="1601.66">18605 2491 86 0,'-3'-9'162'0,"0"-2"12"0,1-1 15 0,0 2 17 0,0-2 20 0,0-1 14 16,0 1 15-16,0-1 19 0,0 2 17 0,0 0-13 0,0-1-31 15,0 1-22-15,0 0-16 0,0 0-8 0,0 1-1 0,0 1-2 16,1 0-5-16,-3 1-7 0,1-1-12 0,1 3-11 0,-2 2-13 0,1 0-13 15,-1 0-18-15,-2 2-17 0,0 1-15 0,0 1-10 0,0 2-9 0,-2 1-6 16,1 3-4-16,-2 1-7 0,0 2-9 0,-1 1-6 0,0 2-6 16,0 2-4-16,1 0 0 0,-1 2-2 0,-2 2-1 0,2 0-1 15,0 2-1-15,1 2 1 0,-1 0 0 0,2 1 0 0,0-1 1 0,1 3 0 16,0-2-2-16,1 1 0 0,0 1 0 0,2-2 0 0,1 1-2 16,0-1-1-16,0-2 1 0,3 0-2 0,0 0 0 0,0-1-2 0,3-2-1 15,0 0-1-15,1-2-2 0,2 1 0 0,0-1-3 0,0-2 0 16,1-2-2-16,2-1 0 0,-2 0 0 0,3-2-2 0,2-2-1 0,-1-1 0 15,-1-1 1-15,2-3-1 0,1-2 0 0,0 0-1 0,-1-4-2 16,-1 0-2-16,2-3-3 0,-2 0-2 0,0-3-1 16,1 0-2-16,-1-2-1 0,-1-1-2 0,-1-1-1 0,0-2-1 0,-3 1-1 0,2-3-1 15,-2 0 2-15,1 0-1 0,-2-2 1 0,0 0 2 16,-1 1 2-16,-1-3 3 0,1 1 1 0,-3 0 1 0,2-1 3 0,-2 1 1 16,1 0 1-16,-2 0 2 0,3 1 0 0,-3 0 1 0,1 0 0 0,1 0 1 15,-1 2 0-15,0 0 2 0,1 2-1 0,-2 0 1 0,3 0 2 16,0 3 0-16,-1-1 0 0,0 1 1 0,4 2 1 0,-3 0 0 0,1 1 0 15,1 2-1-15,0 0 1 0,1 2-1 0,0 1-1 0,1 0-1 16,0 1-1-16,1 2 0 0,-1 0-2 0,1 0 0 0,0 1-1 0,0 1 0 16,0 1 0-16,-1 1 0 0,2 0-1 0,0 0 0 0,-1 1-1 15,0 1 1-15,0 0 1 0,0 1 0 0,0-1-1 0,-1 3 0 0,1-1 1 16,-1 0 0-16,0 1 0 0,-1 1-1 0,0-2 2 0,-1 2 0 16,0 2-3-16,0-2 2 0,0 3 0 0,-2-1 0 0,0 1-1 0,-2 0 3 15,2 0 2-15,-3 2 3 0,0-1 1 0,-1 2 3 0,-1 1 1 16,-2-1 1-16,2 2 4 0,-2-1 3 0,1 3 6 0,-2 0 3 0,0 0 1 15,-1 0 1-15,0 2 0 0,0 0-1 0,1 0-1 0,-1 1-3 16,-1 0-3-16,3 1-2 0,-1-1-1 0,-1-1-3 0,2 0-2 16,-2-1-5-16,3 0-4 0,-1-1-3 0,1-2-2 0,3-1-1 15,-3-2-1-15,2 1 0 0,-1-4-2 0,2 0 0 0,0-2 0 16,0-2-3-16,0 0-2 0,0-1-7 0,2-3-10 0,-1 1-18 0,-1-3-21 16,1-3-43-16,1 0-50 0,1-2-62 0,1 0-68 0,-1-3-68 15,0 1-67-15,1-2-33 0,1-2-16 0,-1-2-7 0,1 1-3 0,-1-2 6 16,2 0 7-16,-2-2 18 0,3 0 21 0,0-1 43 0,-1-3 50 0,3 0 65 15</inkml:trace>
  <inkml:trace contextRef="#ctx0" brushRef="#br0" timeOffset="1866.48">19092 2313 26 0,'-3'-5'184'0,"3"1"19"0,-3 0 12 0,0 1 22 15,1 0 23-15,0-1 18 0,0 1 19 0,1 2 13 0,0-1 16 16,1 2 3-16,0 0-6 0,0 2-25 0,0-1-36 0,0 3-18 0,0 2-7 0,1 0-8 15,-1 2-8-15,1 1-14 0,0 1-18 0,0 3-14 16,-1 0-14-16,2 1-12 0,-1 2-11 0,-1 1-17 0,0 1-20 0,0 0-17 16,0 1-17-16,-3 1-10 0,3 0-6 0,-2 3-7 0,1-2-5 15,-2 2-6-15,1-1-5 0,1 1-4 0,-3-1-3 0,1 0-2 16,0-1-4-16,0-1-4 0,0-1-2 0,0-1-2 0,2-2-2 0,-2 0-2 16,0-3-3-16,3 0-5 0,-2-2-4 0,1-1-9 0,0-1-9 0,-1-2-16 15,1-1-19-15,1-3-30 0,-3 1-36 0,3-2-51 0,-2 0-56 16,2-2-50-16,-1-2-44 0,-2 0-47 0,1 0-48 0,-1-3-23 0,1 2-7 15,-1-2 1-15,0-1 4 0,-1-1 15 0,2 1 18 0,-2-2 31 16,0 0 35-16,0-2 50 0,0 0 60 0</inkml:trace>
  <inkml:trace contextRef="#ctx0" brushRef="#br0" timeOffset="2070.57">18854 2572 11 0,'-4'0'251'0,"1"1"24"16,0 0 19-16,0-1 17 0,0 0 16 0,2 0 17 0,1 0 15 15,0-2 16-15,0 0 19 0,1 0 23 0,1 0-18 0,0-1-35 0,0 3-59 16,4-3-73-16,-2 1-39 0,3 1-22 0,-1-2-18 0,3 1-16 16,-2 2-17-16,3-3-16 0,2 1-17 0,-1 1-15 0,1-2-24 15,1 2-27-15,0 0-30 0,-1-1-28 0,1 1-44 0,1-1-46 16,-1 2-63-16,-1-3-62 0,1 3-68 0,-2-1-63 0,1 0-33 0,-1 1-14 16,-1-2-9-16,0 2-4 0,0-1 2 0,-2 0 3 0,1-1 17 0,0-1 21 15,1 0 38-15,-1-1 47 0,1 1 60 0</inkml:trace>
  <inkml:trace contextRef="#ctx0" brushRef="#br0" timeOffset="2365.52">19263 2254 30 0,'4'-7'203'0,"-1"2"19"0,0 0 17 15,0 1 18-15,0-1 16 0,1 2 10 0,-1 0 15 0,0 0 12 16,1 2 19-16,-1 1 21 0,0 1-26 0,0 1-47 0,0 1-29 15,-1 1-22-15,0 1-13 0,1 1-10 0,-2 2-12 0,1 2-15 0,-2 1-12 16,0 0-11-16,0 3-10 0,-3-1-12 0,0 2-18 0,3 2-16 16,-4-1-19-16,1 2-13 0,-2-1-13 0,1 4-13 0,0-2-9 0,-2 1-8 15,0 0-6-15,0 2-2 0,1-1-1 0,-1 3-3 0,-2-3-1 16,2 1-3-16,0 0-1 0,0-1-1 0,-1-2-1 0,2 2 1 0,0-3-3 16,0-2-4-16,2 1-7 0,-1-2-11 0,1-2-21 0,0 0-26 15,0-1-32-15,0-3-39 0,2 1-46 0,0-3-53 0,-1 0-52 16,2-2-55-16,0 0-39 0,0-2-34 0,0-3-14 0,0 0-4 0,0 0 3 15,0 0 8-15,0 0 21 0,3-1 24 0,0-1 34 0,1-1 36 0,0 1 48 16</inkml:trace>
  <inkml:trace contextRef="#ctx0" brushRef="#br0" timeOffset="2744.57">19385 2727 86 0,'2'-4'195'0,"0"-1"16"0,1 0 27 16,-2-1 27-16,2 2 23 0,0-1 24 0,0-1 22 0,1 0 21 0,-1 0 10 15,0 2 7-15,1 0-36 0,1-1-61 0,-1 0-30 16,-1 1-21-16,3 0-18 0,-2 1-17 0,2 0-25 0,-2 1-26 0,2 0-26 16,-3-1-22-16,4 2-21 0,-4 1-22 0,2-2-17 0,0 4-12 15,-1-2-8-15,0 1-5 0,0 2-4 0,-2 0 1 0,0 1-1 0,1-1-2 16,-2 2 1-16,1 2 1 0,-2 0 1 0,-2 0 0 0,1 2-2 16,-2 2 0-16,-1-1 0 0,1 1-3 0,-4-1-1 0,1 3 2 0,-1-1-2 15,-2 0 1-15,0 2-1 0,-1-2 1 0,-1 1-1 0,0 2 2 16,1-4-1-16,-1 3 0 0,-1-1 3 0,2 0 4 0,0-1 7 0,1 1 11 15,-1-1 9-15,2-1 9 0,0 0 6 0,1 1 4 0,1-2 5 16,0-2 4-16,3 2 2 0,-1-2 2 0,1 0 1 0,1-1 3 0,1 0 2 16,1-1 1-16,0-1-3 0,3 1-5 0,-3-1-6 0,6 0-6 0,-2 0-2 15,-1-2-4-15,5 0-2 0,-1 1-3 0,3-1-4 0,0 0 0 16,0-2-2-16,3 0-3 0,-1 0-3 0,2-1-5 0,-1 1-3 16,3-1-6-16,-1-1-4 0,-1 1-2 0,3-1-6 0,-2 0-5 0,-2 0-8 15,3 0-11-15,-3-1-21 0,1 2-27 0,-2-2-50 0,1 2-65 16,-1-2-81-16,-2 1-90 0,0-1-56 0,0 2-40 0,-3-3-23 0,-1 2-10 15,-1-1-2-15,-1 0-1 0,-1 1 7 0,-3 1 8 0,0 0 22 16,0 0 26-16,0 0 51 0,0 0 65 0</inkml:trace>
  <inkml:trace contextRef="#ctx0" brushRef="#br0" timeOffset="17337.66">17067 3380 86 0,'0'0'103'0,"-1"-2"5"0,0 2 3 15,1 0 2-15,-2-1 0 0,2 1 0 0,0 0-8 0,0 0-12 0,0 0-11 16,0 0-13-16,0 0-7 0,0 0-8 0,0 0-5 0,0 0-6 16,0 0-1-16,0 0-1 0,0 0 2 0,0 0 4 0,0 0 0 15,0 0 3-15,0 0 1 0,0 0 2 0,0 0 7 0,0 0 5 0,0 0 6 16,0 0 10-16,0 0 11 0,0 0 12 0,0 0 12 0,0 0 11 0,0 0 12 15,0 0 10-15,0 0 9 0,0 0 7 0,0 0 9 0,0 0 8 16,0 0 5-16,0 0 3 0,0 0 0 0,0 0 0 0,0 0-4 0,0 0-8 16,0 0-10-16,0 0-11 0,0 0-16 0,0 0-12 0,2-1-14 15,-2 1-12-15,1-1-13 0,-1-1-11 0,1 0-13 0,-1 1-11 16,2-1-11-16,-2 0-10 0,3 0-9 0,-2-1-7 0,2 0-2 0,-2 0-3 16,1-1 0-16,1 1 1 0,0-1-1 0,-1 0 0 0,0 1 0 15,1-2 1-15,0 2 0 0,-1 0 1 0,0-1-1 0,0-1 0 0,-1 3 0 16,2-3 2-16,-1 2-2 0,-1 1 0 0,2-1-2 0,-2-2 0 15,2 3-1-15,-2-1-3 0,1 0-1 0,1 0 0 0,-2 0-1 16,1 1-1-16,1 0-1 0,-2 0 1 0,1 0-1 0,2-1-1 0,-1 1 1 16,-2 0-1-16,3-1-2 0,-2 1-1 0,2 0 0 0,-1 0 1 15,1 0-1-15,-2 1-1 0,1-1 0 0,-2 2 2 0,1-2-1 16,0 1 0-16,-1 1-1 0,-1 0 1 0,0 0-1 0,0 0 2 0,1 0 0 16,-1 0 2-16,2 0 0 0,-2 1 2 0,2 1 0 0,-1-2 3 15,-1 2 0-15,0-1 1 0,1 1 0 0,-1 0 3 0,0-1-1 16,2 2 0-16,-2 0 2 0,0-1 0 0,0 0 0 0,1 2-1 0,-1-1 0 15,0 1 1-15,1-1-1 0,1 0-1 0,-2 0 0 0,2 1-2 0,-1-1 1 16,0 1-2-16,2 0-1 0,0-1 0 0,-3 0-1 0,3 1-1 0,-2 0 0 16,2-1 1-16,0 0-2 0,-3 1 0 0,3-1-2 0,0 0 0 15,-2 1 0-15,1-2-2 0,0 2 0 0,-1-2 1 0,0 0 1 16,2 0 0-16,-2 1-1 0,-1-1 0 0,1-1-1 0,0 0-1 0,1 0 0 16,-2 2 1-16,1-3 1 0,-1 0 0 0,1 2-1 0,-1-2 1 15,0 0 0-15,2 1 1 0,-2-1 0 0,3 0 1 0,-2 0 1 16,1 0-1-16,2-1 2 0,-2-1 0 0,0 2-1 0,4-3 1 0,-3 1-2 15,4-1 1-15,-3 0-1 0,3 0 1 0,-1 0-1 0,0-1 0 16,2 1-1-16,-1-2 1 0,0 1-1 0,0-1-1 0,-1 1 0 0,2 1 0 16,-1-1 0-16,0-1 0 0,0 1 1 0,-1 0-2 0,1 1 1 15,0-2 0-15,-1 1 0 0,0 0 0 0,0-1-1 0,0 2-1 16,0-1 0-16,0-1 1 0,-1 1 1 0,1 0 0 0,1-1-2 0,-2 3-1 16,-1-3 2-16,2 1-1 0,0 1 1 0,-1-1-1 0,0 2 0 15,0-1 0-15,-1 0 0 0,1 2 0 0,-3-1 0 0,2 0 1 0,-1 1 0 16,0 1 0-16,0 0-1 0,-1 0 0 0,0 0 0 0,0 1 1 15,0 1-1-15,0-2 0 0,0 3 0 0,0-1 1 0,0 0 1 0,0 0 0 16,-2 0 0-16,3 2-1 0,-2-2 0 0,1 2 0 0,-2-1 1 16,3 0 1-16,-2 0 1 0,1 2-1 0,-1-2 0 0,1 2-1 0,0 0 1 15,0-2 0-15,1 2-1 0,-2-2-1 0,1 3-1 0,1-3 2 16,-2 1 0-16,1 0-1 0,2-1 0 0,-1 1 0 0,0-1-2 16,-1 1 1-16,0 1 0 0,1-1 1 0,0-1 0 0,0 0 0 0,1-1 1 15,-1 1 0-15,0 0 0 0,1-1 0 0,0 0-1 0,-2 0 0 16,3 0 1-16,-1-1 0 0,-1 0 0 0,1-1 1 0,2 0 0 15,-2 0-2-15,0 0 2 0,1-2 0 0,1 1 0 0,-1-2-1 0,2 0-1 16,-3-1 2-16,4 1 0 0,-2 0-1 0,0-2 1 0,2 1-1 0,-2-1 1 16,1 0-1-16,0 0 0 0,-2 0 0 0,3 0-1 15,-4 0 0-15,3-1 1 0,-1 1 0 0,-1 1 0 0,0-1 0 0,0 1 0 16,0-2-1-16,0 1-1 0,-1 2 0 0,1-2 0 0,0 1 0 16,-2 0 0-16,3 1 0 0,-2-2 0 0,-1 2 2 0,1-2-2 0,1 2 0 0,-2-1-1 15,0 2 1-15,1 0 0 0,-1-1 1 0,0 1 0 16,-2 1 1-16,2 0-1 0,0 0 0 0,-3 1 1 0,2-1 0 0,-2 1-2 15,2 1 0-15,-2-1 1 0,3 1-2 0,-2 0 1 0,1 0 0 0,-2 1 0 16,3 1 0-16,-2-1 0 0,1 0 0 0,-1 2 0 0,1-1 0 16,0 1 0-16,-1-1 1 0,1 1 0 0,1 0 0 0,-2-1 0 0,2 2-1 15,-1-1 1-15,0 0 1 0,1-1 0 0,0 1-2 0,-1 0 0 16,0 0 2-16,1 0-1 0,0-1 0 0,-1 0 0 0,0-1-1 16,1 1 1-16,-2 1 1 0,2-2 0 0,-2 1 1 0,1-1-1 0,1 0-2 15,0-1 1-15,-2 1 1 0,1-1-1 0,0-1 1 0,0 0 0 16,1 0-1-16,-1-1 0 0,1-1 0 0,-1 1-1 0,0-1 0 15,2-1 1-15,0 1 0 0,-2-2-1 0,2-1 0 0,2 3 1 0,-3-3 0 16,2 0-1-16,0 1-1 0,-1-2 0 0,2 1 1 0,-1 0-1 16,0 1 1-16,1-1 0 0,0 1 0 0,1-2 1 0,-2 1 0 0,0 1 0 15,1-1 0-15,0 1 0 0,0 1-1 0,0 0 2 0,-2 0 0 16,3-1 0-16,-4 1-1 0,4 2 1 0,-2-2-1 0,-1 2 0 16,1-2 0-16,-1 2 0 0,0-1-1 0,0 1 0 0,1-1 0 0,-2 2 0 15,1 0 1-15,-1 0-2 0,0 0 0 0,-1 0 0 0,0 0 1 0,1 0 0 16,0 3-1-16,-1-3 0 0,1 3 0 0,-1 0 1 0,1 1-1 15,-1-1 1-15,1 1 0 0,-1 0 0 0,0-1 1 0,2 2 0 0,-2 0 0 16,2-1 1-16,0 1-1 0,-1 0 0 0,0 0 1 0,1-1-1 16,0 1 1-16,0 0-1 0,0-2-1 0,-2 2 0 0,2 0 0 0,-1-2 2 15,1 2 0-15,0-2 0 0,-2 0 0 0,2-1-1 0,0 1 0 16,0-3 1-16,0 2-1 0,0-1 1 0,-2 0-1 0,3-1 1 0,-1-1 1 16,1 0 0-16,-2-1-1 0,3 2 0 0,-2-3-1 0,2 1 0 15,1-2 1-15,-1-1 1 0,2 1-1 0,-2 1 0 0,1-2-1 0,1 1-1 16,-2-1 1-16,1 1 1 0,-1-1 1 0,0 1-1 15,1-1 0-15,0 2 0 0,-1-2-2 0,0 2 1 0,-1-1-1 0,0 0 2 16,0 1 1-16,0 0 0 0,0 0-1 0,-1-1 0 0,1 1-2 16,-3 2 0-16,2-1-1 0,-2 0 0 0,1-1 3 0,0 2 0 0,-1-1-1 15,0 2 0-15,1-3-1 0,-2 3 0 0,2-2-1 0,-2 1 1 16,1 1-1-16,1-2 1 0,-2 2 2 0,2 0 0 0,0-1-1 0,-1 1-1 16,2 0-1-16,-2 1 1 0,2-1 0 0,0 1 0 0,-1 0-1 15,1 0 1-15,0 1 1 0,0 0 0 0,0-1 0 0,0 2-1 16,2 1 0-16,0-1 0 0,-1 0 1 0,0 1 1 0,0-1-1 0,-1 1 1 15,2-1-2-15,-2 0 1 0,2 1 0 0,-2-1 0 0,2 0 0 0,-2 0 1 16,2-1 0-16,-1 1 0 0,0 0-2 0,0 0 1 0,-1-1 0 16,2 0 0-16,-2 1-1 0,0-1 2 0,2 0 1 0,-2 0 0 0,2-2-2 15,-2 2 1-15,1-2-1 0,0 1 0 0,0-1-1 0,1 0 1 16,1 0 1-16,-1-1 0 0,1 1-1 0,-1-2 0 0,0 2 0 16,1-3 0-16,-1 1-2 0,4 0 2 0,-3-2-1 0,-1 2 2 15,3-1-1-15,-3-1 0 0,1 0 0 0,0 1 1 0,0 0-2 0,-1 0 2 16,2 0-1-16,-3-1 1 0,1 1 0 0,1 1 0 0,-4 0 0 15,3 0-1-15,-3 0 1 0,0-1-1 0,1 1 0 0,-1 1 0 0,1-1 0 16,-1 1 1-16,-3 0-1 0,3-2 0 0,1 2 0 0,-1-1 1 16,0 1-1-16,1-1 1 0,0-1 0 0,0 1 0 0,2 0-2 0,-2-2 2 15,3 2 0-15,-1-1-1 0,1 1-1 0,-1-1 1 0,1 1-1 0,-1-1 1 16,2 2 0-16,-2-1-1 0,0 2 0 0,0 0 0 0,2 0 1 16,-3 0-1-16,3 0-1 0,-2 0 0 0,-1 2 0 0,2-2 1 15,-1 4 0-15,1-2 1 0,-1 1 0 0,0 0 0 0,2 1 0 16,-2-1 0-16,3 0 1 0,-2 2-1 15,1-2 1-15,0 0-1 0,0 1 2 0,1-1 1 0,-1 0-1 0,2 1 0 16,-2-1 1-16,1 1-1 0,1-2-1 0,-2 1 0 16,2-1 0-16,-2 2 0 0,1-2 0 0,0 1 1 0,-1 0-1 0,0-1 1 15,1 0-1-15,-2 2 0 0,0-4-1 0,1 3 0 0,0-1-1 0,-2-1 0 16,1 0 1-16,-1 1 1 0,0-1 0 0,-2 0 0 0,3-1-2 0,-2 1 0 0,-1-1 0 16,-1 0 0-16,0 0 2 0,1 0 0 0,-2 0 0 0,1 0 0 0,-2-1 0 0,2 1-1 15,-3 0 1-15,3-1 0 0,0 0 0 0,-2 1 0 0,2-2 0 16,-3 1 0-16,3 0-1 0,-2 0 0 0,1 0 0 15,-1 1 1-15,2-1-1 0,-3-1 0 0,2 2 1 0,-1-2-1 0,2 1-1 0,-2 0 1 16,1 0-1-16,1 1 0 0,-2-1 2 0,3-1 0 16,-2 2-1-16,1 0 1 0,-2-1 0 0,1-1 0 0,2 2-1 0,-1 0 0 15,0-2 0-15,0 1 0 0,1 1 1 0,-1-1 0 0,3 0-1 0,-2 0-1 16,2 0 0-16,-1-1-1 0,1 1 1 0,0 0 1 0,0-1-2 0,0 2 1 16,2-3 0-16,0 3 0 0,-1 0 0 0,1-2 0 0,-1 1 1 15,0 1-1-15,1-1 2 0,0 1-1 0,-1-1 1 0,1 1 0 16,-1 0 0-16,0 1 0 0,1-1 0 0,0 1 0 0,-1-1 0 0,1 1-1 15,-2 1 0-15,2-2 0 0,-1 0 0 0,0 2 0 0,2-1 1 0,-2-1-1 16,0 2-1-16,2-2 1 0,-2 1 0 0,1 0-1 0,0-1-2 16,0 2 1-16,0-1 1 0,-1 0 1 0,1 0 0 0,-1 0 0 0,0-1 0 15,1 3 1-15,0-3-1 0,-2 2 1 0,0-1 0 0,0-1-1 16,1 2 1-16,-3-1 1 0,2 0 0 0,0 0 2 0,-2 0-2 16,2 1 0-16,-2-2-1 0,-1 2 0 0,1-1 0 0,-2 0 0 0,1 0-2 15,0-1 1-15,-1 1 1 0,0-1 0 0,0 1-1 0,-1-1 1 16,2 2 0-16,-3-2-1 0,2 0 1 0,-2 0 0 0,0 0 1 15,1 1-1-15,-1-1 2 0,0 0 0 0,0 0-1 0,0 0 2 0,0 0-1 16,0 0 1-16,0 0-1 0,0 0 0 0,0 0 0 0,1 0-1 16,-1 0 1-16,3 1-1 0,-3-1-1 0,1 0 0 0,1 1 0 0,-2 0 0 15,3-1-1-15,-3 1-4 0,3 1-3 0,-2-2-7 0,-1 0-10 16,3 2-17-16,-3-2-21 0,0 3-41 0,2-3-54 0,-1 2-69 0,0-1-75 16,-1-1-66-16,0 0-64 0,-1 3-31 0,0 0-15 0,-1-2-5 15,-2 1-2-15,-2-1 6 0,2-1 8 0,-2 0 17 0,-1-1 21 0,0-1 41 16,-1 0 56-16</inkml:trace>
  <inkml:trace contextRef="#ctx0" brushRef="#br0" timeOffset="22950.45">16938 3348 59 0,'-1'1'116'0,"1"0"8"15,-3-1 8-15,3 1 8 0,0-1 9 0,0 2 10 0,-2-2 0 16,2 0-2-16,0 0-5 0,-2 2-9 0,2-2-4 0,0 0-2 0,0 0 1 16,0 0 4-16,0 0 3 0,0 0 3 0,0 0 3 15,0 0 2-15,0 0 1 0,0 0-2 0,0 0-3 0,0 0-4 0,0 0-7 16,0 0-6-16,0 0-11 0,0 0-8 0,0 0-9 0,0 0-11 16,0 0-8-16,0 0-10 0,0 0-6 0,0 0-5 0,0 0 0 0,2-2 6 15,0 2 0-15,1 0 1 0,1 0 0 0,-1-3-1 0,3 2-3 16,-1 0 0-16,1-1-1 0,-1-1-1 0,2 0-2 0,-1 0-2 0,1 0-2 15,-1 0-7-15,1-1-8 0,0 3-11 0,-1-3-6 0,0 2-7 16,0-1-5-16,0 1-2 0,-2 0-2 0,2 1 0 0,-2-1-1 0,2 0 1 16,-1 1 0-16,0 1-1 0,-2-1 1 0,1 1-1 0,1 0 2 15,-1 0 0-15,-1 0 0 0,1 0 2 0,0 1 0 0,-2-1 0 16,1 1 3-16,1 1 1 0,-1 0 0 0,0-1 1 0,0 1 1 0,-1 0 1 16,2 1 1-16,-3 0 0 0,3 0 0 0,-2 2-1 0,1-2-1 15,0 0 0-15,-1 2-1 0,0 1 0 0,0-1-3 0,2 0 0 0,-1-1-1 16,-2 2-3-16,2 0 0 0,0-2-4 0,0 0 1 0,0 2 0 0,1-1-1 15,-2 0 0-15,2-1-1 0,-3 0 0 0,4 1-1 0,-2-1 1 16,0 0 0-16,1-1 0 0,-1 0-1 0,1 1 0 0,-1-2 0 16,0 1 0-16,1-1 1 0,0 0 0 0,-2-1-1 0,4 1 1 15,-3-1 0-15,1 0 1 0,0 1 1 0,1-2 0 0,-2-2 0 16,3 1-2-16,-2 0 2 0,0-1 1 0,2 1 0 0,-2-1 1 0,2-2-1 16,-2 2 1-16,1-2-1 0,1 1 1 0,0 0-2 0,-2-2-2 0,3 2-1 15,-1 0 0-15,-1-2 0 0,0 2-1 0,1 0 0 0,1-1 1 16,-2 1-2-16,-1-1-1 0,2 0 0 0,0 1 2 0,0 1-1 0,-1 0-1 15,2 0 0-15,-1-2 0 0,0 2-1 0,0 0-1 0,1 0 0 16,-1-1 1-16,1 0-1 0,0 1 0 0,0-1-2 0,-1 1 0 0,0 0-2 16,0 0 0-16,2-1 1 0,-2 1 3 0,0 1 0 0,1 0-1 0,-1-2 1 15,0 3-1-15,-1 0 1 0,0 0-2 0,1 0 1 0,0 0 1 16,-2 0 1-16,0 0-1 0,2 0 0 0,-2 3 0 0,1-2-2 16,-1 1-1-16,0 1 1 0,0-1 2 0,-1 0 0 0,2 1-2 0,-2 0 2 15,0 0 0-15,1-1 0 0,0 1-1 0,-2 0 1 0,4 0 0 16,-4 1 2-16,1-2-1 0,2 0-1 0,-3 0-1 0,2 0 1 15,-2 2 0-15,2-2 1 0,0 1 0 0,-1-1-1 0,0-1 1 0,1 1 0 16,-1 0 1-16,1-1-2 0,2 1 1 0,-3-1 0 0,2-1 0 16,0 1 0-16,-1-1 1 0,2 0-1 0,0-1 0 0,0 1 0 15,1-1 0-15,0-1-1 0,1 1 1 0,-1-1 0 0,1 0-1 16,0-1 1-16,0 0-1 0,0 1 2 0,-1-2-1 0,2 2-1 0,-2-1 0 16,2 1 0-16,-2 0 0 0,3-1 0 0,-3 1-2 0,0 0 0 15,1 0 1-15,-1 0 0 0,1 1 1 0,0-1-2 0,-1 1-1 0,0-1 1 16,1 2 0-16,-1-1 1 0,1-1 0 0,-2 2-1 0,3-2 0 0,-3 2 1 15,1-1 1-15,2 1 1 0,-1 0-1 0,0-1 1 0,0 0-1 16,1 1 1-16,1 0 0 0,0-1-1 0,1 1 2 0,0-1 0 0,1 1-1 16,-1 0 0-16,0-2 0 0,2 2-1 0,-2-1-1 0,1 1 1 15,0 0 0-15,-1 0 1 0,2 0 0 0,-3 1-1 0,1-1-1 0,-1 2 1 16,0-2 0-16,-2 2-1 0,2-1 0 0,-1 0 1 0,0 2 0 16,0-3 1-16,-1 3 0 0,1-1 1 0,-2 0-1 0,1 2-1 15,1-2-1-15,-3 1 1 0,2-1 0 0,0 2 0 0,-2-2 0 0,1 1-1 16,-1 0 1-16,2 1 0 0,-2 0-1 0,0-2 0 15,0 1 0-15,0 0-1 0,2 0 1 0,-3 0 1 0,3 1 0 0,-2-2-1 16,0-1 2-16,0 2-1 0,0 0 1 0,1 0-1 0,-1-2 0 0,2 2 0 16,-1-3 1-16,0 1 0 0,3-1 0 0,-2 2 0 0,1-2 0 15,1-2-1-15,-1 1 0 0,0 1-1 0,1-2 0 0,0 1 0 0,1 0 1 16,-1-1 0-16,0-1 0 0,-2 2 0 0,2-2-2 0,-1 2 1 16,1-1 0-16,0-1 0 0,0 2 0 0,0-2-1 0,-1 2 0 0,1-2 0 15,-2 1 2-15,2 1 0 0,0-1 0 0,0 0-2 16,-1-1 1-16,1 1-1 0,-1-2 1 0,1 2-1 0,0 0 1 15,0 0 0-15,2 0 0 0,-2-1 1 0,0 1-1 0,2 0 0 0,-1-1 0 0,-1 1 0 16,0 0-1-16,0 0 1 0,-1 0 1 0,1 2 0 16,-2-1 0-16,0-1 1 0,1 2-1 15,0 0-2-15,-2 0 0 0,1 0 1 0,0 2 1 0,0-2-1 0,0 1 0 0,2-1 1 16,-3 0 0-16,2 0-1 0,-1 2 0 0,1-1 0 0,0 0-1 0,1 0 0 0,-1 0 0 16,-2 1 1-16,2 0 1 0,0-1 1 0,-1 0-2 0,0 0 2 15,0 1 1-15,0 0-1 0,-1-1 2 0,1 0 0 0,1-1 2 0,0 1-1 16,-2 0 1-16,1 0 0 0,0 1 1 0,0-2-1 0,0 0 1 15,0 2 0-15,1-2-1 0,0 0 0 0,-2 0 0 0,2 0-2 0,0 0 0 16,1 0 0-16,-3 0-1 0,2 0-2 0,1 0 1 0,-1 0 0 0,-1 0 0 16,1 0 0-16,1-2 0 0,-1 2 0 0,1 0-1 0,0 0-1 15,0 0 1-15,0-2 0 0,0 2 0 0,1-1 0 0,-1 1 1 16,0 0-1-16,0 0-1 0,1-1 1 0,0 1 2 0,-1-1-1 0,0 1-1 16,1 0 1-16,-1-1 1 0,0 1-1 0,-2 0 1 0,4-1 0 15,-2 1-1-15,-2-2 1 0,1 2-1 0,3 0-1 0,-4-1 1 0,2 1 0 16,-1-1 0-16,1 1-1 0,-2-1-1 0,2 1 1 0,0 0-1 0,-2 0 1 15,1 0 0-15,-1 0-1 0,0 0-1 0,0 0 0 16,-1 0 2-16,2 0 1 0,-3 1 0 0,1-1-1 0,0 1 0 0,0-1 0 16,-1 1 1-16,1-1 0 0,-1 0 0 0,0 2 0 0,1-1 0 0,-1 0 0 15,-1 0 1-15,-1 0 1 0,3-1-2 0,-2 1 1 16,0 1-1-16,2-2 2 0,-4 0 0 0,2 0 1 0,0 2-2 0,0-2 1 0,-1 0-1 16,-1 0 1-16,1 1-1 0,0 1 1 0,-2-2-1 0,4 0 1 15,-4 1 0-15,0-1 0 0,2 1-1 0,-1-1 1 0,-1 0-2 0,1 1 0 16,-2-1 0-16,2 0-1 0,-3 0 0 0,1 0 1 15,-1 0 1-15,0 0-2 0,0 0 2 0,0 0-1 0,1 1 0 0,-1-1 0 16,0 0 1-16,0 0 1 0,0 0 1 0,0 0 3 0,0 0 0 0,0 0 3 16,0 0 1-16,0 0 2 0,0 0 2 0,0 0 0 0,0 0 3 0,0 0 2 15,0 0-1-15,0 0 1 0,0 0-1 0,0 0-1 16,0 0 0-16,0 0 0 0,0 0 0 0,1-1-2 0,-1 1-1 0,0 0-1 16,0 0-2-16,2 0-1 0,-2 0 0 0,0 0-3 0,0 0 0 0,0 0-1 15,0 0-1-15,1-1 0 0,-1 1 0 0,0 0-1 0,0 0-1 16,0 0 0-16,0 0-2 0,0 0 0 0,0 0-1 0,0 0 1 0,0 0-2 15,0 0-1-15,0 0 0 0,0 0 1 0,0 0-1 0,0 0 0 16,0 0-1-16,0 0 1 0,0 0-1 0,0 0 1 0,0 0 0 16,0 0-1-16,0 0 1 0,0 0 1 0,0 0 0 0,0 0 0 0,0 0 0 15,0 0 0-15,0 0 0 0,0 0 0 0,0 0 0 0,0 0 1 16,0 0-1-16,0 0 0 0,0 0 1 0,0 0 0 0,0 0 0 0,0 0-1 16,0 0 1-16,0 0 1 0,0 0-1 0,0 0 2 0,0 0 1 0,0 0 0 15,0 0 1-15,0 0-1 0,0 0 1 0,0 0 1 0,0 0 2 16,0 0-1-16,0 0 1 0,0 0 1 0,0 0-2 0,0 0 1 15,0 0-1-15,0 0 0 0,0 0-1 0,0 0-1 0,0 0-2 16,0 0 0-16,0 0-1 0,0 0 0 0,0 0-2 0,0 0 0 0,-3 1 0 16,3-1-1-16,0 0 0 0,0 0 0 0,0 0 1 0,0 0 0 15,0 0 0-15,0 0 1 0,0 0 0 0,0 0-1 0,0 0 2 16,0 0 0-16,0 0-1 0,0 0 1 0,0 0-1 0,0 0 1 0,0 0-1 16,0 0 0-16,0 0 0 0,0 0 0 0,0 0 0 0,0 0-1 15,0 0 2-15,0 0-1 0,0 0 0 0,0 0-2 0,0 0 1 0,0 0 1 16,0 0 0-16,0 0 0 0,0 0-2 0,0 0 1 0,0 0-1 0,0 0 0 15,0 0 0-15,0 0-1 0,0 0 1 0,0 0-1 0,0 0 0 16,0 0 2-16,0 0-1 0,0 0-1 0,0 0 0 0,0 0 0 0,0 0 2 16,0 0 0-16,0 0 0 0,0 0 0 0,0 0 0 0,0 0 2 15,0 0-1-15,0 0-1 0,0 0 1 0,0 0 0 0,0 0 0 0,0 0-1 16,0 0 0-16,0 0 1 0,0 0-1 0,0 0 1 16,0 0-1-16,0 0 1 0,0 0-1 0,0 0 0 0,0 0 1 0,0 0-2 15,0 0 3-15,0 0 0 0,0 0-1 0,0 0 1 0,0 0 0 0,0 0 0 16,0 0 0-16,0 0-1 0,0 0 2 0,0 0-1 0,0 0 0 15,0 0 0-15,0 0 0 0,0 0 0 0,0 0-2 0,0 0 0 0,0 0 0 16,0 0 0-16,0 0 0 0,0 0 0 0,0 0 0 0,-1-1 0 16,1 1-1-16,0 0 0 0,0 0 1 0,0 0 0 0,0 0 0 15,0 0-1-15,0 0 1 0,0 0 0 0,0 0 1 0,0 0-1 16,0 0 1-16,0 0 0 0,0 0-1 0,0 0 0 0,0 0-1 0,0 0 0 16,0 0 1-16,0 0 1 0,0 0 0 0,0 0 0 0,0 0-1 0,0 0 1 15,0 0 0-15,0 0 0 0,0 0-1 0,0 0 0 0,0 0 1 16,0 0 0-16,0 0-1 0,0 0 1 0,0 0-1 0,0 0 0 0,0 0-1 15,0 0 1-15,0 0 0 0,0 0-1 0,0 0 1 0,0 0 0 16,0 0 0-16,0 0 0 0,0 0 0 0,0 0-2 0,0 0 0 0,0 0-3 16,0 0-5-16,0 0-8 0,0 0-10 0,0 0-14 0,0 0-17 0,0 0-26 15,0 0-30-15,0-2-41 0,-1 0-48 0,1 1-63 0,-1-1-70 16,1 2-67-16,-3-3-67 0,2 1-35 0,1-3-18 0,0 1-4 16,0-1 4-16,1 0 11 0,-1-1 16 0,3-1 24 0,-1 1 28 0,-1-1 43 15,2-1 51-15,-2 1 62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894760" y="731500"/>
            <a:ext cx="11560500"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734800" y="4632950"/>
            <a:ext cx="13878551" cy="4389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4"/>
        <p:cNvGrpSpPr/>
        <p:nvPr/>
      </p:nvGrpSpPr>
      <p:grpSpPr>
        <a:xfrm>
          <a:off x="0" y="0"/>
          <a:ext cx="0" cy="0"/>
          <a:chOff x="0" y="0"/>
          <a:chExt cx="0" cy="0"/>
        </a:xfrm>
      </p:grpSpPr>
      <p:sp>
        <p:nvSpPr>
          <p:cNvPr id="2215" name="Google Shape;2215;g4c68a97855_1_284: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6" name="Google Shape;2216;g4c68a97855_1_284: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4c68a97855_0_397: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4c68a97855_0_397: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80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4c68a97855_0_302: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4c68a97855_0_302: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g4c68a97855_1_80: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6" name="Google Shape;1196;g4c68a97855_1_80: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0"/>
        <p:cNvGrpSpPr/>
        <p:nvPr/>
      </p:nvGrpSpPr>
      <p:grpSpPr>
        <a:xfrm>
          <a:off x="0" y="0"/>
          <a:ext cx="0" cy="0"/>
          <a:chOff x="0" y="0"/>
          <a:chExt cx="0" cy="0"/>
        </a:xfrm>
      </p:grpSpPr>
      <p:sp>
        <p:nvSpPr>
          <p:cNvPr id="2571" name="Google Shape;2571;g4c6f126ef7_1_182: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2" name="Google Shape;2572;g4c6f126ef7_1_182: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58b56fcf48_0_79: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58b56fcf48_0_79: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0"/>
        <p:cNvGrpSpPr/>
        <p:nvPr/>
      </p:nvGrpSpPr>
      <p:grpSpPr>
        <a:xfrm>
          <a:off x="0" y="0"/>
          <a:ext cx="0" cy="0"/>
          <a:chOff x="0" y="0"/>
          <a:chExt cx="0" cy="0"/>
        </a:xfrm>
      </p:grpSpPr>
      <p:sp>
        <p:nvSpPr>
          <p:cNvPr id="2571" name="Google Shape;2571;g4c6f126ef7_1_182: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2" name="Google Shape;2572;g4c6f126ef7_1_182: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0643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4c68a97855_0_83: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4c68a97855_0_83: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4c68a97855_0_89: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4c68a97855_0_89: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c8996e154_0_28: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c8996e154_0_28: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c8996e154_0_28: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c8996e154_0_28: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1929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4c8996e154_0_28: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4c8996e154_0_28: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8743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4c6f126ef7_1_148: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4c6f126ef7_1_148: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4c68a97855_0_397: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4c68a97855_0_397: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mp; TEXT 1">
  <p:cSld name="OBJECT_1">
    <p:bg>
      <p:bgPr>
        <a:solidFill>
          <a:schemeClr val="lt1"/>
        </a:solidFill>
        <a:effectLst/>
      </p:bgPr>
    </p:bg>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5387775" y="1917800"/>
            <a:ext cx="2868600" cy="9099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6000"/>
              <a:buNone/>
              <a:defRPr sz="6000" b="1" i="0">
                <a:solidFill>
                  <a:srgbClr val="F3F3F3"/>
                </a:solidFill>
              </a:defRPr>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6" name="Google Shape;16;p4"/>
          <p:cNvSpPr txBox="1">
            <a:spLocks noGrp="1"/>
          </p:cNvSpPr>
          <p:nvPr>
            <p:ph type="subTitle" idx="1"/>
          </p:nvPr>
        </p:nvSpPr>
        <p:spPr>
          <a:xfrm>
            <a:off x="4907150" y="2950825"/>
            <a:ext cx="3349200" cy="459300"/>
          </a:xfrm>
          <a:prstGeom prst="rect">
            <a:avLst/>
          </a:prstGeom>
        </p:spPr>
        <p:txBody>
          <a:bodyPr spcFirstLastPara="1" wrap="square" lIns="0" tIns="0" rIns="0" bIns="0" anchor="t" anchorCtr="0">
            <a:noAutofit/>
          </a:bodyPr>
          <a:lstStyle>
            <a:lvl1pPr lvl="0" algn="r" rtl="0">
              <a:spcBef>
                <a:spcPts val="0"/>
              </a:spcBef>
              <a:spcAft>
                <a:spcPts val="0"/>
              </a:spcAft>
              <a:buNone/>
              <a:defRPr sz="1200">
                <a:solidFill>
                  <a:srgbClr val="F3F3F3"/>
                </a:solidFill>
              </a:defRPr>
            </a:lvl1pPr>
            <a:lvl2pPr lvl="1" algn="r" rtl="0">
              <a:spcBef>
                <a:spcPts val="0"/>
              </a:spcBef>
              <a:spcAft>
                <a:spcPts val="0"/>
              </a:spcAft>
              <a:buNone/>
              <a:defRPr sz="1200">
                <a:solidFill>
                  <a:srgbClr val="F3F3F3"/>
                </a:solidFill>
              </a:defRPr>
            </a:lvl2pPr>
            <a:lvl3pPr lvl="2" algn="r" rtl="0">
              <a:spcBef>
                <a:spcPts val="0"/>
              </a:spcBef>
              <a:spcAft>
                <a:spcPts val="0"/>
              </a:spcAft>
              <a:buNone/>
              <a:defRPr sz="1200">
                <a:solidFill>
                  <a:srgbClr val="F3F3F3"/>
                </a:solidFill>
              </a:defRPr>
            </a:lvl3pPr>
            <a:lvl4pPr lvl="3" algn="r" rtl="0">
              <a:spcBef>
                <a:spcPts val="0"/>
              </a:spcBef>
              <a:spcAft>
                <a:spcPts val="0"/>
              </a:spcAft>
              <a:buNone/>
              <a:defRPr sz="1200">
                <a:solidFill>
                  <a:srgbClr val="F3F3F3"/>
                </a:solidFill>
              </a:defRPr>
            </a:lvl4pPr>
            <a:lvl5pPr lvl="4" algn="r" rtl="0">
              <a:spcBef>
                <a:spcPts val="0"/>
              </a:spcBef>
              <a:spcAft>
                <a:spcPts val="0"/>
              </a:spcAft>
              <a:buNone/>
              <a:defRPr sz="1200">
                <a:solidFill>
                  <a:srgbClr val="F3F3F3"/>
                </a:solidFill>
              </a:defRPr>
            </a:lvl5pPr>
            <a:lvl6pPr lvl="5" algn="r" rtl="0">
              <a:spcBef>
                <a:spcPts val="0"/>
              </a:spcBef>
              <a:spcAft>
                <a:spcPts val="0"/>
              </a:spcAft>
              <a:buNone/>
              <a:defRPr sz="1200">
                <a:solidFill>
                  <a:srgbClr val="F3F3F3"/>
                </a:solidFill>
              </a:defRPr>
            </a:lvl6pPr>
            <a:lvl7pPr lvl="6" algn="r" rtl="0">
              <a:spcBef>
                <a:spcPts val="0"/>
              </a:spcBef>
              <a:spcAft>
                <a:spcPts val="0"/>
              </a:spcAft>
              <a:buNone/>
              <a:defRPr sz="1200">
                <a:solidFill>
                  <a:srgbClr val="F3F3F3"/>
                </a:solidFill>
              </a:defRPr>
            </a:lvl7pPr>
            <a:lvl8pPr lvl="7" algn="r" rtl="0">
              <a:spcBef>
                <a:spcPts val="0"/>
              </a:spcBef>
              <a:spcAft>
                <a:spcPts val="0"/>
              </a:spcAft>
              <a:buNone/>
              <a:defRPr sz="1200">
                <a:solidFill>
                  <a:srgbClr val="F3F3F3"/>
                </a:solidFill>
              </a:defRPr>
            </a:lvl8pPr>
            <a:lvl9pPr lvl="8" algn="r" rtl="0">
              <a:spcBef>
                <a:spcPts val="0"/>
              </a:spcBef>
              <a:spcAft>
                <a:spcPts val="0"/>
              </a:spcAft>
              <a:buNone/>
              <a:defRPr sz="1200">
                <a:solidFill>
                  <a:srgbClr val="F3F3F3"/>
                </a:solidFill>
              </a:defRPr>
            </a:lvl9pPr>
          </a:lstStyle>
          <a:p>
            <a:endParaRPr/>
          </a:p>
        </p:txBody>
      </p:sp>
      <p:sp>
        <p:nvSpPr>
          <p:cNvPr id="17" name="Google Shape;17;p4"/>
          <p:cNvSpPr/>
          <p:nvPr/>
        </p:nvSpPr>
        <p:spPr>
          <a:xfrm>
            <a:off x="4" y="0"/>
            <a:ext cx="3693621" cy="5171955"/>
          </a:xfrm>
          <a:custGeom>
            <a:avLst/>
            <a:gdLst/>
            <a:ahLst/>
            <a:cxnLst/>
            <a:rect l="l" t="t" r="r" b="b"/>
            <a:pathLst>
              <a:path w="20018" h="28030" extrusionOk="0">
                <a:moveTo>
                  <a:pt x="0" y="0"/>
                </a:moveTo>
                <a:lnTo>
                  <a:pt x="0" y="7265"/>
                </a:lnTo>
                <a:lnTo>
                  <a:pt x="0" y="27655"/>
                </a:lnTo>
                <a:cubicBezTo>
                  <a:pt x="780" y="27780"/>
                  <a:pt x="1435" y="27936"/>
                  <a:pt x="2214" y="27936"/>
                </a:cubicBezTo>
                <a:cubicBezTo>
                  <a:pt x="2867" y="27997"/>
                  <a:pt x="3511" y="28029"/>
                  <a:pt x="4142" y="28029"/>
                </a:cubicBezTo>
                <a:cubicBezTo>
                  <a:pt x="8662" y="28029"/>
                  <a:pt x="12555" y="26382"/>
                  <a:pt x="14935" y="21950"/>
                </a:cubicBezTo>
                <a:cubicBezTo>
                  <a:pt x="20017" y="12721"/>
                  <a:pt x="6111" y="7140"/>
                  <a:pt x="1000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DESIGN">
  <p:cSld name="CUSTOM_8">
    <p:bg>
      <p:bgPr>
        <a:solidFill>
          <a:srgbClr val="F3F3F3"/>
        </a:solidFill>
        <a:effectLst/>
      </p:bgPr>
    </p:bg>
    <p:spTree>
      <p:nvGrpSpPr>
        <p:cNvPr id="1" name="Shape 64"/>
        <p:cNvGrpSpPr/>
        <p:nvPr/>
      </p:nvGrpSpPr>
      <p:grpSpPr>
        <a:xfrm>
          <a:off x="0" y="0"/>
          <a:ext cx="0" cy="0"/>
          <a:chOff x="0" y="0"/>
          <a:chExt cx="0" cy="0"/>
        </a:xfrm>
      </p:grpSpPr>
      <p:sp>
        <p:nvSpPr>
          <p:cNvPr id="65" name="Google Shape;65;p13"/>
          <p:cNvSpPr txBox="1">
            <a:spLocks noGrp="1"/>
          </p:cNvSpPr>
          <p:nvPr>
            <p:ph type="title"/>
          </p:nvPr>
        </p:nvSpPr>
        <p:spPr>
          <a:xfrm>
            <a:off x="705000" y="341500"/>
            <a:ext cx="7734000" cy="5310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C39F"/>
              </a:buClr>
              <a:buSzPts val="1800"/>
              <a:buNone/>
              <a:defRPr sz="1800" i="0"/>
            </a:lvl1pPr>
            <a:lvl2pPr lvl="1" algn="ctr" rtl="0">
              <a:spcBef>
                <a:spcPts val="0"/>
              </a:spcBef>
              <a:spcAft>
                <a:spcPts val="0"/>
              </a:spcAft>
              <a:buClr>
                <a:srgbClr val="FFC39F"/>
              </a:buClr>
              <a:buSzPts val="1800"/>
              <a:buNone/>
              <a:defRPr sz="1800">
                <a:solidFill>
                  <a:srgbClr val="FFC39F"/>
                </a:solidFill>
              </a:defRPr>
            </a:lvl2pPr>
            <a:lvl3pPr lvl="2" algn="ctr" rtl="0">
              <a:spcBef>
                <a:spcPts val="0"/>
              </a:spcBef>
              <a:spcAft>
                <a:spcPts val="0"/>
              </a:spcAft>
              <a:buClr>
                <a:srgbClr val="FFC39F"/>
              </a:buClr>
              <a:buSzPts val="1800"/>
              <a:buNone/>
              <a:defRPr sz="1800">
                <a:solidFill>
                  <a:srgbClr val="FFC39F"/>
                </a:solidFill>
              </a:defRPr>
            </a:lvl3pPr>
            <a:lvl4pPr lvl="3" algn="ctr" rtl="0">
              <a:spcBef>
                <a:spcPts val="0"/>
              </a:spcBef>
              <a:spcAft>
                <a:spcPts val="0"/>
              </a:spcAft>
              <a:buClr>
                <a:srgbClr val="FFC39F"/>
              </a:buClr>
              <a:buSzPts val="1800"/>
              <a:buNone/>
              <a:defRPr sz="1800">
                <a:solidFill>
                  <a:srgbClr val="FFC39F"/>
                </a:solidFill>
              </a:defRPr>
            </a:lvl4pPr>
            <a:lvl5pPr lvl="4" algn="ctr" rtl="0">
              <a:spcBef>
                <a:spcPts val="0"/>
              </a:spcBef>
              <a:spcAft>
                <a:spcPts val="0"/>
              </a:spcAft>
              <a:buClr>
                <a:srgbClr val="FFC39F"/>
              </a:buClr>
              <a:buSzPts val="1800"/>
              <a:buNone/>
              <a:defRPr sz="1800">
                <a:solidFill>
                  <a:srgbClr val="FFC39F"/>
                </a:solidFill>
              </a:defRPr>
            </a:lvl5pPr>
            <a:lvl6pPr lvl="5" algn="ctr" rtl="0">
              <a:spcBef>
                <a:spcPts val="0"/>
              </a:spcBef>
              <a:spcAft>
                <a:spcPts val="0"/>
              </a:spcAft>
              <a:buClr>
                <a:srgbClr val="FFC39F"/>
              </a:buClr>
              <a:buSzPts val="1800"/>
              <a:buNone/>
              <a:defRPr sz="1800">
                <a:solidFill>
                  <a:srgbClr val="FFC39F"/>
                </a:solidFill>
              </a:defRPr>
            </a:lvl6pPr>
            <a:lvl7pPr lvl="6" algn="ctr" rtl="0">
              <a:spcBef>
                <a:spcPts val="0"/>
              </a:spcBef>
              <a:spcAft>
                <a:spcPts val="0"/>
              </a:spcAft>
              <a:buClr>
                <a:srgbClr val="FFC39F"/>
              </a:buClr>
              <a:buSzPts val="1800"/>
              <a:buNone/>
              <a:defRPr sz="1800">
                <a:solidFill>
                  <a:srgbClr val="FFC39F"/>
                </a:solidFill>
              </a:defRPr>
            </a:lvl7pPr>
            <a:lvl8pPr lvl="7" algn="ctr" rtl="0">
              <a:spcBef>
                <a:spcPts val="0"/>
              </a:spcBef>
              <a:spcAft>
                <a:spcPts val="0"/>
              </a:spcAft>
              <a:buClr>
                <a:srgbClr val="FFC39F"/>
              </a:buClr>
              <a:buSzPts val="1800"/>
              <a:buNone/>
              <a:defRPr sz="1800">
                <a:solidFill>
                  <a:srgbClr val="FFC39F"/>
                </a:solidFill>
              </a:defRPr>
            </a:lvl8pPr>
            <a:lvl9pPr lvl="8" algn="ctr" rtl="0">
              <a:spcBef>
                <a:spcPts val="0"/>
              </a:spcBef>
              <a:spcAft>
                <a:spcPts val="0"/>
              </a:spcAft>
              <a:buClr>
                <a:srgbClr val="FFC39F"/>
              </a:buClr>
              <a:buSzPts val="1800"/>
              <a:buNone/>
              <a:defRPr sz="1800">
                <a:solidFill>
                  <a:srgbClr val="FFC39F"/>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DESIGN 4">
  <p:cSld name="CUSTOM_8_1_1_1_1">
    <p:bg>
      <p:bgPr>
        <a:solidFill>
          <a:srgbClr val="F3F3F3"/>
        </a:solidFill>
        <a:effectLst/>
      </p:bgPr>
    </p:bg>
    <p:spTree>
      <p:nvGrpSpPr>
        <p:cNvPr id="1" name="Shape 74"/>
        <p:cNvGrpSpPr/>
        <p:nvPr/>
      </p:nvGrpSpPr>
      <p:grpSpPr>
        <a:xfrm>
          <a:off x="0" y="0"/>
          <a:ext cx="0" cy="0"/>
          <a:chOff x="0" y="0"/>
          <a:chExt cx="0" cy="0"/>
        </a:xfrm>
      </p:grpSpPr>
      <p:sp>
        <p:nvSpPr>
          <p:cNvPr id="75" name="Google Shape;75;p17"/>
          <p:cNvSpPr/>
          <p:nvPr/>
        </p:nvSpPr>
        <p:spPr>
          <a:xfrm flipH="1">
            <a:off x="5391321" y="12"/>
            <a:ext cx="3752674" cy="5254574"/>
          </a:xfrm>
          <a:custGeom>
            <a:avLst/>
            <a:gdLst/>
            <a:ahLst/>
            <a:cxnLst/>
            <a:rect l="l" t="t" r="r" b="b"/>
            <a:pathLst>
              <a:path w="20018" h="28030" extrusionOk="0">
                <a:moveTo>
                  <a:pt x="0" y="0"/>
                </a:moveTo>
                <a:lnTo>
                  <a:pt x="0" y="7265"/>
                </a:lnTo>
                <a:lnTo>
                  <a:pt x="0" y="27655"/>
                </a:lnTo>
                <a:cubicBezTo>
                  <a:pt x="780" y="27780"/>
                  <a:pt x="1435" y="27936"/>
                  <a:pt x="2214" y="27936"/>
                </a:cubicBezTo>
                <a:cubicBezTo>
                  <a:pt x="2867" y="27997"/>
                  <a:pt x="3511" y="28029"/>
                  <a:pt x="4142" y="28029"/>
                </a:cubicBezTo>
                <a:cubicBezTo>
                  <a:pt x="8662" y="28029"/>
                  <a:pt x="12555" y="26382"/>
                  <a:pt x="14935" y="21950"/>
                </a:cubicBezTo>
                <a:cubicBezTo>
                  <a:pt x="20017" y="12721"/>
                  <a:pt x="6111" y="7140"/>
                  <a:pt x="100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7"/>
          <p:cNvSpPr/>
          <p:nvPr/>
        </p:nvSpPr>
        <p:spPr>
          <a:xfrm rot="-5400000">
            <a:off x="-2179168" y="2179757"/>
            <a:ext cx="5161298" cy="802939"/>
          </a:xfrm>
          <a:custGeom>
            <a:avLst/>
            <a:gdLst/>
            <a:ahLst/>
            <a:cxnLst/>
            <a:rect l="l" t="t" r="r" b="b"/>
            <a:pathLst>
              <a:path w="285628" h="45856" extrusionOk="0">
                <a:moveTo>
                  <a:pt x="1" y="0"/>
                </a:moveTo>
                <a:cubicBezTo>
                  <a:pt x="1" y="0"/>
                  <a:pt x="18451" y="35278"/>
                  <a:pt x="56183" y="35278"/>
                </a:cubicBezTo>
                <a:cubicBezTo>
                  <a:pt x="93924" y="35278"/>
                  <a:pt x="134330" y="23739"/>
                  <a:pt x="165201" y="23739"/>
                </a:cubicBezTo>
                <a:cubicBezTo>
                  <a:pt x="196063" y="23739"/>
                  <a:pt x="202212" y="45855"/>
                  <a:pt x="226460" y="45855"/>
                </a:cubicBezTo>
                <a:cubicBezTo>
                  <a:pt x="258072" y="45855"/>
                  <a:pt x="285628" y="0"/>
                  <a:pt x="2856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7"/>
          <p:cNvSpPr txBox="1">
            <a:spLocks noGrp="1"/>
          </p:cNvSpPr>
          <p:nvPr>
            <p:ph type="title"/>
          </p:nvPr>
        </p:nvSpPr>
        <p:spPr>
          <a:xfrm>
            <a:off x="705000" y="341500"/>
            <a:ext cx="7734000" cy="5310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C39F"/>
              </a:buClr>
              <a:buSzPts val="1800"/>
              <a:buNone/>
              <a:defRPr sz="1800" i="0"/>
            </a:lvl1pPr>
            <a:lvl2pPr lvl="1" algn="ctr" rtl="0">
              <a:spcBef>
                <a:spcPts val="0"/>
              </a:spcBef>
              <a:spcAft>
                <a:spcPts val="0"/>
              </a:spcAft>
              <a:buClr>
                <a:srgbClr val="FFC39F"/>
              </a:buClr>
              <a:buSzPts val="1800"/>
              <a:buNone/>
              <a:defRPr sz="1800">
                <a:solidFill>
                  <a:srgbClr val="FFC39F"/>
                </a:solidFill>
              </a:defRPr>
            </a:lvl2pPr>
            <a:lvl3pPr lvl="2" algn="ctr" rtl="0">
              <a:spcBef>
                <a:spcPts val="0"/>
              </a:spcBef>
              <a:spcAft>
                <a:spcPts val="0"/>
              </a:spcAft>
              <a:buClr>
                <a:srgbClr val="FFC39F"/>
              </a:buClr>
              <a:buSzPts val="1800"/>
              <a:buNone/>
              <a:defRPr sz="1800">
                <a:solidFill>
                  <a:srgbClr val="FFC39F"/>
                </a:solidFill>
              </a:defRPr>
            </a:lvl3pPr>
            <a:lvl4pPr lvl="3" algn="ctr" rtl="0">
              <a:spcBef>
                <a:spcPts val="0"/>
              </a:spcBef>
              <a:spcAft>
                <a:spcPts val="0"/>
              </a:spcAft>
              <a:buClr>
                <a:srgbClr val="FFC39F"/>
              </a:buClr>
              <a:buSzPts val="1800"/>
              <a:buNone/>
              <a:defRPr sz="1800">
                <a:solidFill>
                  <a:srgbClr val="FFC39F"/>
                </a:solidFill>
              </a:defRPr>
            </a:lvl4pPr>
            <a:lvl5pPr lvl="4" algn="ctr" rtl="0">
              <a:spcBef>
                <a:spcPts val="0"/>
              </a:spcBef>
              <a:spcAft>
                <a:spcPts val="0"/>
              </a:spcAft>
              <a:buClr>
                <a:srgbClr val="FFC39F"/>
              </a:buClr>
              <a:buSzPts val="1800"/>
              <a:buNone/>
              <a:defRPr sz="1800">
                <a:solidFill>
                  <a:srgbClr val="FFC39F"/>
                </a:solidFill>
              </a:defRPr>
            </a:lvl5pPr>
            <a:lvl6pPr lvl="5" algn="ctr" rtl="0">
              <a:spcBef>
                <a:spcPts val="0"/>
              </a:spcBef>
              <a:spcAft>
                <a:spcPts val="0"/>
              </a:spcAft>
              <a:buClr>
                <a:srgbClr val="FFC39F"/>
              </a:buClr>
              <a:buSzPts val="1800"/>
              <a:buNone/>
              <a:defRPr sz="1800">
                <a:solidFill>
                  <a:srgbClr val="FFC39F"/>
                </a:solidFill>
              </a:defRPr>
            </a:lvl6pPr>
            <a:lvl7pPr lvl="6" algn="ctr" rtl="0">
              <a:spcBef>
                <a:spcPts val="0"/>
              </a:spcBef>
              <a:spcAft>
                <a:spcPts val="0"/>
              </a:spcAft>
              <a:buClr>
                <a:srgbClr val="FFC39F"/>
              </a:buClr>
              <a:buSzPts val="1800"/>
              <a:buNone/>
              <a:defRPr sz="1800">
                <a:solidFill>
                  <a:srgbClr val="FFC39F"/>
                </a:solidFill>
              </a:defRPr>
            </a:lvl7pPr>
            <a:lvl8pPr lvl="7" algn="ctr" rtl="0">
              <a:spcBef>
                <a:spcPts val="0"/>
              </a:spcBef>
              <a:spcAft>
                <a:spcPts val="0"/>
              </a:spcAft>
              <a:buClr>
                <a:srgbClr val="FFC39F"/>
              </a:buClr>
              <a:buSzPts val="1800"/>
              <a:buNone/>
              <a:defRPr sz="1800">
                <a:solidFill>
                  <a:srgbClr val="FFC39F"/>
                </a:solidFill>
              </a:defRPr>
            </a:lvl8pPr>
            <a:lvl9pPr lvl="8" algn="ctr" rtl="0">
              <a:spcBef>
                <a:spcPts val="0"/>
              </a:spcBef>
              <a:spcAft>
                <a:spcPts val="0"/>
              </a:spcAft>
              <a:buClr>
                <a:srgbClr val="FFC39F"/>
              </a:buClr>
              <a:buSzPts val="1800"/>
              <a:buNone/>
              <a:defRPr sz="1800">
                <a:solidFill>
                  <a:srgbClr val="FFC39F"/>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mp; TEXT ">
  <p:cSld name="CUSTOM_5_1_1_1">
    <p:bg>
      <p:bgPr>
        <a:solidFill>
          <a:srgbClr val="F3F3F3"/>
        </a:solidFill>
        <a:effectLst/>
      </p:bgPr>
    </p:bg>
    <p:spTree>
      <p:nvGrpSpPr>
        <p:cNvPr id="1" name="Shape 81"/>
        <p:cNvGrpSpPr/>
        <p:nvPr/>
      </p:nvGrpSpPr>
      <p:grpSpPr>
        <a:xfrm>
          <a:off x="0" y="0"/>
          <a:ext cx="0" cy="0"/>
          <a:chOff x="0" y="0"/>
          <a:chExt cx="0" cy="0"/>
        </a:xfrm>
      </p:grpSpPr>
      <p:sp>
        <p:nvSpPr>
          <p:cNvPr id="82" name="Google Shape;82;p19"/>
          <p:cNvSpPr txBox="1">
            <a:spLocks noGrp="1"/>
          </p:cNvSpPr>
          <p:nvPr>
            <p:ph type="subTitle" idx="1"/>
          </p:nvPr>
        </p:nvSpPr>
        <p:spPr>
          <a:xfrm>
            <a:off x="2065900" y="1638000"/>
            <a:ext cx="3489300" cy="396300"/>
          </a:xfrm>
          <a:prstGeom prst="rect">
            <a:avLst/>
          </a:prstGeom>
        </p:spPr>
        <p:txBody>
          <a:bodyPr spcFirstLastPara="1" wrap="square" lIns="0" tIns="0" rIns="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3" name="Google Shape;83;p19"/>
          <p:cNvSpPr txBox="1">
            <a:spLocks noGrp="1"/>
          </p:cNvSpPr>
          <p:nvPr>
            <p:ph type="subTitle" idx="2"/>
          </p:nvPr>
        </p:nvSpPr>
        <p:spPr>
          <a:xfrm>
            <a:off x="2065900" y="2833794"/>
            <a:ext cx="3489300" cy="396300"/>
          </a:xfrm>
          <a:prstGeom prst="rect">
            <a:avLst/>
          </a:prstGeom>
        </p:spPr>
        <p:txBody>
          <a:bodyPr spcFirstLastPara="1" wrap="square" lIns="0" tIns="0" rIns="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9"/>
          <p:cNvSpPr txBox="1">
            <a:spLocks noGrp="1"/>
          </p:cNvSpPr>
          <p:nvPr>
            <p:ph type="subTitle" idx="3"/>
          </p:nvPr>
        </p:nvSpPr>
        <p:spPr>
          <a:xfrm>
            <a:off x="2065900" y="4045475"/>
            <a:ext cx="3489300" cy="396300"/>
          </a:xfrm>
          <a:prstGeom prst="rect">
            <a:avLst/>
          </a:prstGeom>
        </p:spPr>
        <p:txBody>
          <a:bodyPr spcFirstLastPara="1" wrap="square" lIns="0" tIns="0" rIns="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5" name="Google Shape;85;p19"/>
          <p:cNvSpPr txBox="1">
            <a:spLocks noGrp="1"/>
          </p:cNvSpPr>
          <p:nvPr>
            <p:ph type="title" hasCustomPrompt="1"/>
          </p:nvPr>
        </p:nvSpPr>
        <p:spPr>
          <a:xfrm>
            <a:off x="2065900" y="940200"/>
            <a:ext cx="3489300" cy="697800"/>
          </a:xfrm>
          <a:prstGeom prst="rect">
            <a:avLst/>
          </a:prstGeom>
        </p:spPr>
        <p:txBody>
          <a:bodyPr spcFirstLastPara="1" wrap="square" lIns="0" tIns="0" rIns="0" bIns="0" anchor="b"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86" name="Google Shape;86;p19"/>
          <p:cNvSpPr txBox="1">
            <a:spLocks noGrp="1"/>
          </p:cNvSpPr>
          <p:nvPr>
            <p:ph type="title" idx="4" hasCustomPrompt="1"/>
          </p:nvPr>
        </p:nvSpPr>
        <p:spPr>
          <a:xfrm>
            <a:off x="2065900" y="2151873"/>
            <a:ext cx="3489300" cy="697800"/>
          </a:xfrm>
          <a:prstGeom prst="rect">
            <a:avLst/>
          </a:prstGeom>
        </p:spPr>
        <p:txBody>
          <a:bodyPr spcFirstLastPara="1" wrap="square" lIns="0" tIns="0" rIns="0" bIns="0" anchor="b"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87" name="Google Shape;87;p19"/>
          <p:cNvSpPr txBox="1">
            <a:spLocks noGrp="1"/>
          </p:cNvSpPr>
          <p:nvPr>
            <p:ph type="title" idx="5" hasCustomPrompt="1"/>
          </p:nvPr>
        </p:nvSpPr>
        <p:spPr>
          <a:xfrm>
            <a:off x="2065900" y="3347674"/>
            <a:ext cx="3489300" cy="697800"/>
          </a:xfrm>
          <a:prstGeom prst="rect">
            <a:avLst/>
          </a:prstGeom>
        </p:spPr>
        <p:txBody>
          <a:bodyPr spcFirstLastPara="1" wrap="square" lIns="0" tIns="0" rIns="0" bIns="0" anchor="b"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88" name="Google Shape;88;p19"/>
          <p:cNvSpPr/>
          <p:nvPr/>
        </p:nvSpPr>
        <p:spPr>
          <a:xfrm rot="5400000" flipH="1">
            <a:off x="6161882" y="2179757"/>
            <a:ext cx="5161298" cy="802939"/>
          </a:xfrm>
          <a:custGeom>
            <a:avLst/>
            <a:gdLst/>
            <a:ahLst/>
            <a:cxnLst/>
            <a:rect l="l" t="t" r="r" b="b"/>
            <a:pathLst>
              <a:path w="285628" h="45856" extrusionOk="0">
                <a:moveTo>
                  <a:pt x="1" y="0"/>
                </a:moveTo>
                <a:cubicBezTo>
                  <a:pt x="1" y="0"/>
                  <a:pt x="18451" y="35278"/>
                  <a:pt x="56183" y="35278"/>
                </a:cubicBezTo>
                <a:cubicBezTo>
                  <a:pt x="93924" y="35278"/>
                  <a:pt x="134330" y="23739"/>
                  <a:pt x="165201" y="23739"/>
                </a:cubicBezTo>
                <a:cubicBezTo>
                  <a:pt x="196063" y="23739"/>
                  <a:pt x="202212" y="45855"/>
                  <a:pt x="226460" y="45855"/>
                </a:cubicBezTo>
                <a:cubicBezTo>
                  <a:pt x="258072" y="45855"/>
                  <a:pt x="285628" y="0"/>
                  <a:pt x="2856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9"/>
          <p:cNvSpPr/>
          <p:nvPr/>
        </p:nvSpPr>
        <p:spPr>
          <a:xfrm rot="-5400000" flipH="1">
            <a:off x="-2002983" y="2003553"/>
            <a:ext cx="5161298" cy="1155342"/>
          </a:xfrm>
          <a:custGeom>
            <a:avLst/>
            <a:gdLst/>
            <a:ahLst/>
            <a:cxnLst/>
            <a:rect l="l" t="t" r="r" b="b"/>
            <a:pathLst>
              <a:path w="285628" h="45856" extrusionOk="0">
                <a:moveTo>
                  <a:pt x="1" y="0"/>
                </a:moveTo>
                <a:cubicBezTo>
                  <a:pt x="1" y="0"/>
                  <a:pt x="18451" y="35278"/>
                  <a:pt x="56183" y="35278"/>
                </a:cubicBezTo>
                <a:cubicBezTo>
                  <a:pt x="93924" y="35278"/>
                  <a:pt x="134330" y="23739"/>
                  <a:pt x="165201" y="23739"/>
                </a:cubicBezTo>
                <a:cubicBezTo>
                  <a:pt x="196063" y="23739"/>
                  <a:pt x="202212" y="45855"/>
                  <a:pt x="226460" y="45855"/>
                </a:cubicBezTo>
                <a:cubicBezTo>
                  <a:pt x="258072" y="45855"/>
                  <a:pt x="285628" y="0"/>
                  <a:pt x="2856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TEXT 6">
  <p:cSld name="CUSTOM_10">
    <p:bg>
      <p:bgPr>
        <a:solidFill>
          <a:srgbClr val="F3F3F3"/>
        </a:solidFill>
        <a:effectLst/>
      </p:bgPr>
    </p:bg>
    <p:spTree>
      <p:nvGrpSpPr>
        <p:cNvPr id="1" name="Shape 111"/>
        <p:cNvGrpSpPr/>
        <p:nvPr/>
      </p:nvGrpSpPr>
      <p:grpSpPr>
        <a:xfrm>
          <a:off x="0" y="0"/>
          <a:ext cx="0" cy="0"/>
          <a:chOff x="0" y="0"/>
          <a:chExt cx="0" cy="0"/>
        </a:xfrm>
      </p:grpSpPr>
      <p:sp>
        <p:nvSpPr>
          <p:cNvPr id="112" name="Google Shape;112;p23"/>
          <p:cNvSpPr txBox="1">
            <a:spLocks noGrp="1"/>
          </p:cNvSpPr>
          <p:nvPr>
            <p:ph type="title"/>
          </p:nvPr>
        </p:nvSpPr>
        <p:spPr>
          <a:xfrm>
            <a:off x="4657059" y="1838000"/>
            <a:ext cx="1234500" cy="705600"/>
          </a:xfrm>
          <a:prstGeom prst="rect">
            <a:avLst/>
          </a:prstGeom>
          <a:noFill/>
          <a:ln>
            <a:noFill/>
          </a:ln>
        </p:spPr>
        <p:txBody>
          <a:bodyPr spcFirstLastPara="1" wrap="square" lIns="0" tIns="0" rIns="0" bIns="0" anchor="b" anchorCtr="0">
            <a:noAutofit/>
          </a:bodyPr>
          <a:lstStyle>
            <a:lvl1pPr lvl="0" rtl="0">
              <a:spcBef>
                <a:spcPts val="0"/>
              </a:spcBef>
              <a:spcAft>
                <a:spcPts val="0"/>
              </a:spcAft>
              <a:buClr>
                <a:srgbClr val="FFC39F"/>
              </a:buClr>
              <a:buSzPts val="2200"/>
              <a:buNone/>
              <a:defRPr sz="2200" i="0"/>
            </a:lvl1pPr>
            <a:lvl2pPr lvl="1" rtl="0">
              <a:spcBef>
                <a:spcPts val="0"/>
              </a:spcBef>
              <a:spcAft>
                <a:spcPts val="0"/>
              </a:spcAft>
              <a:buClr>
                <a:srgbClr val="FFC39F"/>
              </a:buClr>
              <a:buSzPts val="2500"/>
              <a:buNone/>
              <a:defRPr sz="2500">
                <a:solidFill>
                  <a:srgbClr val="FFC39F"/>
                </a:solidFill>
              </a:defRPr>
            </a:lvl2pPr>
            <a:lvl3pPr lvl="2" rtl="0">
              <a:spcBef>
                <a:spcPts val="0"/>
              </a:spcBef>
              <a:spcAft>
                <a:spcPts val="0"/>
              </a:spcAft>
              <a:buClr>
                <a:srgbClr val="FFC39F"/>
              </a:buClr>
              <a:buSzPts val="2500"/>
              <a:buNone/>
              <a:defRPr sz="2500">
                <a:solidFill>
                  <a:srgbClr val="FFC39F"/>
                </a:solidFill>
              </a:defRPr>
            </a:lvl3pPr>
            <a:lvl4pPr lvl="3" rtl="0">
              <a:spcBef>
                <a:spcPts val="0"/>
              </a:spcBef>
              <a:spcAft>
                <a:spcPts val="0"/>
              </a:spcAft>
              <a:buClr>
                <a:srgbClr val="FFC39F"/>
              </a:buClr>
              <a:buSzPts val="2500"/>
              <a:buNone/>
              <a:defRPr sz="2500">
                <a:solidFill>
                  <a:srgbClr val="FFC39F"/>
                </a:solidFill>
              </a:defRPr>
            </a:lvl4pPr>
            <a:lvl5pPr lvl="4" rtl="0">
              <a:spcBef>
                <a:spcPts val="0"/>
              </a:spcBef>
              <a:spcAft>
                <a:spcPts val="0"/>
              </a:spcAft>
              <a:buClr>
                <a:srgbClr val="FFC39F"/>
              </a:buClr>
              <a:buSzPts val="2500"/>
              <a:buNone/>
              <a:defRPr sz="2500">
                <a:solidFill>
                  <a:srgbClr val="FFC39F"/>
                </a:solidFill>
              </a:defRPr>
            </a:lvl5pPr>
            <a:lvl6pPr lvl="5" rtl="0">
              <a:spcBef>
                <a:spcPts val="0"/>
              </a:spcBef>
              <a:spcAft>
                <a:spcPts val="0"/>
              </a:spcAft>
              <a:buClr>
                <a:srgbClr val="FFC39F"/>
              </a:buClr>
              <a:buSzPts val="2500"/>
              <a:buNone/>
              <a:defRPr sz="2500">
                <a:solidFill>
                  <a:srgbClr val="FFC39F"/>
                </a:solidFill>
              </a:defRPr>
            </a:lvl6pPr>
            <a:lvl7pPr lvl="6" rtl="0">
              <a:spcBef>
                <a:spcPts val="0"/>
              </a:spcBef>
              <a:spcAft>
                <a:spcPts val="0"/>
              </a:spcAft>
              <a:buClr>
                <a:srgbClr val="FFC39F"/>
              </a:buClr>
              <a:buSzPts val="2500"/>
              <a:buNone/>
              <a:defRPr sz="2500">
                <a:solidFill>
                  <a:srgbClr val="FFC39F"/>
                </a:solidFill>
              </a:defRPr>
            </a:lvl7pPr>
            <a:lvl8pPr lvl="7" rtl="0">
              <a:spcBef>
                <a:spcPts val="0"/>
              </a:spcBef>
              <a:spcAft>
                <a:spcPts val="0"/>
              </a:spcAft>
              <a:buClr>
                <a:srgbClr val="FFC39F"/>
              </a:buClr>
              <a:buSzPts val="2500"/>
              <a:buNone/>
              <a:defRPr sz="2500">
                <a:solidFill>
                  <a:srgbClr val="FFC39F"/>
                </a:solidFill>
              </a:defRPr>
            </a:lvl8pPr>
            <a:lvl9pPr lvl="8" rtl="0">
              <a:spcBef>
                <a:spcPts val="0"/>
              </a:spcBef>
              <a:spcAft>
                <a:spcPts val="0"/>
              </a:spcAft>
              <a:buClr>
                <a:srgbClr val="FFC39F"/>
              </a:buClr>
              <a:buSzPts val="2500"/>
              <a:buNone/>
              <a:defRPr sz="2500">
                <a:solidFill>
                  <a:srgbClr val="FFC39F"/>
                </a:solidFill>
              </a:defRPr>
            </a:lvl9pPr>
          </a:lstStyle>
          <a:p>
            <a:endParaRPr/>
          </a:p>
        </p:txBody>
      </p:sp>
      <p:sp>
        <p:nvSpPr>
          <p:cNvPr id="113" name="Google Shape;113;p23"/>
          <p:cNvSpPr txBox="1">
            <a:spLocks noGrp="1"/>
          </p:cNvSpPr>
          <p:nvPr>
            <p:ph type="subTitle" idx="1"/>
          </p:nvPr>
        </p:nvSpPr>
        <p:spPr>
          <a:xfrm>
            <a:off x="4657050" y="2731762"/>
            <a:ext cx="1572600" cy="746100"/>
          </a:xfrm>
          <a:prstGeom prst="rect">
            <a:avLst/>
          </a:prstGeom>
        </p:spPr>
        <p:txBody>
          <a:bodyPr spcFirstLastPara="1" wrap="square" lIns="0" tIns="0" rIns="0" bIns="0" anchor="t" anchorCtr="0">
            <a:noAutofit/>
          </a:bodyPr>
          <a:lstStyle>
            <a:lvl1pPr lvl="0" rtl="0">
              <a:spcBef>
                <a:spcPts val="0"/>
              </a:spcBef>
              <a:spcAft>
                <a:spcPts val="0"/>
              </a:spcAft>
              <a:buNone/>
              <a:defRPr sz="1000"/>
            </a:lvl1pPr>
            <a:lvl2pPr lvl="1" rtl="0">
              <a:spcBef>
                <a:spcPts val="0"/>
              </a:spcBef>
              <a:spcAft>
                <a:spcPts val="0"/>
              </a:spcAft>
              <a:buNone/>
              <a:defRPr sz="600"/>
            </a:lvl2pPr>
            <a:lvl3pPr lvl="2" rtl="0">
              <a:spcBef>
                <a:spcPts val="0"/>
              </a:spcBef>
              <a:spcAft>
                <a:spcPts val="0"/>
              </a:spcAft>
              <a:buNone/>
              <a:defRPr sz="600"/>
            </a:lvl3pPr>
            <a:lvl4pPr lvl="3" rtl="0">
              <a:spcBef>
                <a:spcPts val="0"/>
              </a:spcBef>
              <a:spcAft>
                <a:spcPts val="0"/>
              </a:spcAft>
              <a:buNone/>
              <a:defRPr sz="600"/>
            </a:lvl4pPr>
            <a:lvl5pPr lvl="4" rtl="0">
              <a:spcBef>
                <a:spcPts val="0"/>
              </a:spcBef>
              <a:spcAft>
                <a:spcPts val="0"/>
              </a:spcAft>
              <a:buNone/>
              <a:defRPr sz="600"/>
            </a:lvl5pPr>
            <a:lvl6pPr lvl="5" rtl="0">
              <a:spcBef>
                <a:spcPts val="0"/>
              </a:spcBef>
              <a:spcAft>
                <a:spcPts val="0"/>
              </a:spcAft>
              <a:buNone/>
              <a:defRPr sz="600"/>
            </a:lvl6pPr>
            <a:lvl7pPr lvl="6" rtl="0">
              <a:spcBef>
                <a:spcPts val="0"/>
              </a:spcBef>
              <a:spcAft>
                <a:spcPts val="0"/>
              </a:spcAft>
              <a:buNone/>
              <a:defRPr sz="600"/>
            </a:lvl7pPr>
            <a:lvl8pPr lvl="7" rtl="0">
              <a:spcBef>
                <a:spcPts val="0"/>
              </a:spcBef>
              <a:spcAft>
                <a:spcPts val="0"/>
              </a:spcAft>
              <a:buNone/>
              <a:defRPr sz="600"/>
            </a:lvl8pPr>
            <a:lvl9pPr lvl="8" rtl="0">
              <a:spcBef>
                <a:spcPts val="0"/>
              </a:spcBef>
              <a:spcAft>
                <a:spcPts val="0"/>
              </a:spcAft>
              <a:buNone/>
              <a:defRPr sz="600"/>
            </a:lvl9pPr>
          </a:lstStyle>
          <a:p>
            <a:endParaRPr/>
          </a:p>
        </p:txBody>
      </p:sp>
      <p:sp>
        <p:nvSpPr>
          <p:cNvPr id="114" name="Google Shape;114;p23"/>
          <p:cNvSpPr/>
          <p:nvPr/>
        </p:nvSpPr>
        <p:spPr>
          <a:xfrm rot="10800000">
            <a:off x="5899332" y="-111074"/>
            <a:ext cx="3244668" cy="5254574"/>
          </a:xfrm>
          <a:custGeom>
            <a:avLst/>
            <a:gdLst/>
            <a:ahLst/>
            <a:cxnLst/>
            <a:rect l="l" t="t" r="r" b="b"/>
            <a:pathLst>
              <a:path w="20018" h="28030" extrusionOk="0">
                <a:moveTo>
                  <a:pt x="0" y="0"/>
                </a:moveTo>
                <a:lnTo>
                  <a:pt x="0" y="7265"/>
                </a:lnTo>
                <a:lnTo>
                  <a:pt x="0" y="27655"/>
                </a:lnTo>
                <a:cubicBezTo>
                  <a:pt x="780" y="27780"/>
                  <a:pt x="1435" y="27936"/>
                  <a:pt x="2214" y="27936"/>
                </a:cubicBezTo>
                <a:cubicBezTo>
                  <a:pt x="2867" y="27997"/>
                  <a:pt x="3511" y="28029"/>
                  <a:pt x="4142" y="28029"/>
                </a:cubicBezTo>
                <a:cubicBezTo>
                  <a:pt x="8662" y="28029"/>
                  <a:pt x="12555" y="26382"/>
                  <a:pt x="14935" y="21950"/>
                </a:cubicBezTo>
                <a:cubicBezTo>
                  <a:pt x="20017" y="12721"/>
                  <a:pt x="6111" y="7140"/>
                  <a:pt x="100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3"/>
          <p:cNvSpPr/>
          <p:nvPr/>
        </p:nvSpPr>
        <p:spPr>
          <a:xfrm rot="-5400000">
            <a:off x="-2084652" y="2035348"/>
            <a:ext cx="5161298" cy="1072801"/>
          </a:xfrm>
          <a:custGeom>
            <a:avLst/>
            <a:gdLst/>
            <a:ahLst/>
            <a:cxnLst/>
            <a:rect l="l" t="t" r="r" b="b"/>
            <a:pathLst>
              <a:path w="285628" h="45856" extrusionOk="0">
                <a:moveTo>
                  <a:pt x="1" y="0"/>
                </a:moveTo>
                <a:cubicBezTo>
                  <a:pt x="1" y="0"/>
                  <a:pt x="18451" y="35278"/>
                  <a:pt x="56183" y="35278"/>
                </a:cubicBezTo>
                <a:cubicBezTo>
                  <a:pt x="93924" y="35278"/>
                  <a:pt x="134330" y="23739"/>
                  <a:pt x="165201" y="23739"/>
                </a:cubicBezTo>
                <a:cubicBezTo>
                  <a:pt x="196063" y="23739"/>
                  <a:pt x="202212" y="45855"/>
                  <a:pt x="226460" y="45855"/>
                </a:cubicBezTo>
                <a:cubicBezTo>
                  <a:pt x="258072" y="45855"/>
                  <a:pt x="285628" y="0"/>
                  <a:pt x="2856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
  <p:cSld name="CUSTOM_12">
    <p:bg>
      <p:bgPr>
        <a:solidFill>
          <a:schemeClr val="lt1"/>
        </a:solidFill>
        <a:effectLst/>
      </p:bgPr>
    </p:bg>
    <p:spTree>
      <p:nvGrpSpPr>
        <p:cNvPr id="1" name="Shape 120"/>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12_3">
    <p:bg>
      <p:bgPr>
        <a:solidFill>
          <a:srgbClr val="F3F3F3"/>
        </a:solidFill>
        <a:effectLst/>
      </p:bgPr>
    </p:bg>
    <p:spTree>
      <p:nvGrpSpPr>
        <p:cNvPr id="1" name="Shape 121"/>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SLIDE ">
  <p:cSld name="CUSTOM_12_3_1">
    <p:bg>
      <p:bgPr>
        <a:solidFill>
          <a:srgbClr val="FFFFFF"/>
        </a:solidFill>
        <a:effectLst/>
      </p:bgPr>
    </p:bg>
    <p:spTree>
      <p:nvGrpSpPr>
        <p:cNvPr id="1" name="Shape 122"/>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D59271-70AC-42EC-8991-F34BFCFF5E8E}" type="datetimeFigureOut">
              <a:rPr lang="en-US"/>
              <a:pPr>
                <a:defRPr/>
              </a:pPr>
              <a:t>10/5/2021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8B6BC24-B2CF-4475-AE67-8911534F8D48}" type="slidenum">
              <a:rPr lang="en-US" altLang="en-US"/>
              <a:pPr/>
              <a:t>‹#›</a:t>
            </a:fld>
            <a:endParaRPr lang="en-US" altLang="en-US"/>
          </a:p>
        </p:txBody>
      </p:sp>
    </p:spTree>
    <p:extLst>
      <p:ext uri="{BB962C8B-B14F-4D97-AF65-F5344CB8AC3E}">
        <p14:creationId xmlns:p14="http://schemas.microsoft.com/office/powerpoint/2010/main" val="1594206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E070DEE-81FF-40C7-ADA3-1665B515380D}" type="datetimeFigureOut">
              <a:rPr lang="en-US"/>
              <a:pPr>
                <a:defRPr/>
              </a:pPr>
              <a:t>10/5/2021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8C92DCF7-B18D-4888-8BC1-27B8D7EE5799}" type="slidenum">
              <a:rPr lang="en-US" altLang="en-US"/>
              <a:pPr/>
              <a:t>‹#›</a:t>
            </a:fld>
            <a:endParaRPr lang="en-US" altLang="en-US"/>
          </a:p>
        </p:txBody>
      </p:sp>
    </p:spTree>
    <p:extLst>
      <p:ext uri="{BB962C8B-B14F-4D97-AF65-F5344CB8AC3E}">
        <p14:creationId xmlns:p14="http://schemas.microsoft.com/office/powerpoint/2010/main" val="3747186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Blank">
    <p:bg>
      <p:bgPr>
        <a:solidFill>
          <a:schemeClr val="lt1"/>
        </a:solid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902400" y="2984400"/>
            <a:ext cx="3884400" cy="365400"/>
          </a:xfrm>
          <a:prstGeom prst="rect">
            <a:avLst/>
          </a:prstGeom>
          <a:noFill/>
          <a:ln>
            <a:noFill/>
          </a:ln>
        </p:spPr>
        <p:txBody>
          <a:bodyPr spcFirstLastPara="1" wrap="square" lIns="0" tIns="0" rIns="0" bIns="0" anchor="t" anchorCtr="0">
            <a:noAutofit/>
          </a:bodyPr>
          <a:lstStyle>
            <a:lvl1pPr lvl="0" rtl="0">
              <a:spcBef>
                <a:spcPts val="0"/>
              </a:spcBef>
              <a:spcAft>
                <a:spcPts val="0"/>
              </a:spcAft>
              <a:buClr>
                <a:srgbClr val="F3F3F3"/>
              </a:buClr>
              <a:buSzPts val="1200"/>
              <a:buNone/>
              <a:defRPr sz="1200" b="1" i="0">
                <a:solidFill>
                  <a:srgbClr val="F3F3F3"/>
                </a:solidFill>
              </a:defRPr>
            </a:lvl1pPr>
            <a:lvl2pPr lvl="1" rtl="0">
              <a:spcBef>
                <a:spcPts val="0"/>
              </a:spcBef>
              <a:spcAft>
                <a:spcPts val="0"/>
              </a:spcAft>
              <a:buClr>
                <a:srgbClr val="F3F3F3"/>
              </a:buClr>
              <a:buSzPts val="1300"/>
              <a:buFont typeface="BenchNine"/>
              <a:buNone/>
              <a:defRPr sz="1300">
                <a:solidFill>
                  <a:srgbClr val="F3F3F3"/>
                </a:solidFill>
                <a:latin typeface="BenchNine"/>
                <a:ea typeface="BenchNine"/>
                <a:cs typeface="BenchNine"/>
                <a:sym typeface="BenchNine"/>
              </a:defRPr>
            </a:lvl2pPr>
            <a:lvl3pPr lvl="2" rtl="0">
              <a:spcBef>
                <a:spcPts val="0"/>
              </a:spcBef>
              <a:spcAft>
                <a:spcPts val="0"/>
              </a:spcAft>
              <a:buClr>
                <a:srgbClr val="F3F3F3"/>
              </a:buClr>
              <a:buSzPts val="1300"/>
              <a:buFont typeface="BenchNine"/>
              <a:buNone/>
              <a:defRPr sz="1300">
                <a:solidFill>
                  <a:srgbClr val="F3F3F3"/>
                </a:solidFill>
                <a:latin typeface="BenchNine"/>
                <a:ea typeface="BenchNine"/>
                <a:cs typeface="BenchNine"/>
                <a:sym typeface="BenchNine"/>
              </a:defRPr>
            </a:lvl3pPr>
            <a:lvl4pPr lvl="3" rtl="0">
              <a:spcBef>
                <a:spcPts val="0"/>
              </a:spcBef>
              <a:spcAft>
                <a:spcPts val="0"/>
              </a:spcAft>
              <a:buClr>
                <a:srgbClr val="F3F3F3"/>
              </a:buClr>
              <a:buSzPts val="1300"/>
              <a:buFont typeface="BenchNine"/>
              <a:buNone/>
              <a:defRPr sz="1300">
                <a:solidFill>
                  <a:srgbClr val="F3F3F3"/>
                </a:solidFill>
                <a:latin typeface="BenchNine"/>
                <a:ea typeface="BenchNine"/>
                <a:cs typeface="BenchNine"/>
                <a:sym typeface="BenchNine"/>
              </a:defRPr>
            </a:lvl4pPr>
            <a:lvl5pPr lvl="4" rtl="0">
              <a:spcBef>
                <a:spcPts val="0"/>
              </a:spcBef>
              <a:spcAft>
                <a:spcPts val="0"/>
              </a:spcAft>
              <a:buClr>
                <a:srgbClr val="F3F3F3"/>
              </a:buClr>
              <a:buSzPts val="1300"/>
              <a:buFont typeface="BenchNine"/>
              <a:buNone/>
              <a:defRPr sz="1300">
                <a:solidFill>
                  <a:srgbClr val="F3F3F3"/>
                </a:solidFill>
                <a:latin typeface="BenchNine"/>
                <a:ea typeface="BenchNine"/>
                <a:cs typeface="BenchNine"/>
                <a:sym typeface="BenchNine"/>
              </a:defRPr>
            </a:lvl5pPr>
            <a:lvl6pPr lvl="5" rtl="0">
              <a:spcBef>
                <a:spcPts val="0"/>
              </a:spcBef>
              <a:spcAft>
                <a:spcPts val="0"/>
              </a:spcAft>
              <a:buClr>
                <a:srgbClr val="F3F3F3"/>
              </a:buClr>
              <a:buSzPts val="1300"/>
              <a:buFont typeface="BenchNine"/>
              <a:buNone/>
              <a:defRPr sz="1300">
                <a:solidFill>
                  <a:srgbClr val="F3F3F3"/>
                </a:solidFill>
                <a:latin typeface="BenchNine"/>
                <a:ea typeface="BenchNine"/>
                <a:cs typeface="BenchNine"/>
                <a:sym typeface="BenchNine"/>
              </a:defRPr>
            </a:lvl6pPr>
            <a:lvl7pPr lvl="6" rtl="0">
              <a:spcBef>
                <a:spcPts val="0"/>
              </a:spcBef>
              <a:spcAft>
                <a:spcPts val="0"/>
              </a:spcAft>
              <a:buClr>
                <a:srgbClr val="F3F3F3"/>
              </a:buClr>
              <a:buSzPts val="1300"/>
              <a:buFont typeface="BenchNine"/>
              <a:buNone/>
              <a:defRPr sz="1300">
                <a:solidFill>
                  <a:srgbClr val="F3F3F3"/>
                </a:solidFill>
                <a:latin typeface="BenchNine"/>
                <a:ea typeface="BenchNine"/>
                <a:cs typeface="BenchNine"/>
                <a:sym typeface="BenchNine"/>
              </a:defRPr>
            </a:lvl7pPr>
            <a:lvl8pPr lvl="7" rtl="0">
              <a:spcBef>
                <a:spcPts val="0"/>
              </a:spcBef>
              <a:spcAft>
                <a:spcPts val="0"/>
              </a:spcAft>
              <a:buClr>
                <a:srgbClr val="F3F3F3"/>
              </a:buClr>
              <a:buSzPts val="1300"/>
              <a:buFont typeface="BenchNine"/>
              <a:buNone/>
              <a:defRPr sz="1300">
                <a:solidFill>
                  <a:srgbClr val="F3F3F3"/>
                </a:solidFill>
                <a:latin typeface="BenchNine"/>
                <a:ea typeface="BenchNine"/>
                <a:cs typeface="BenchNine"/>
                <a:sym typeface="BenchNine"/>
              </a:defRPr>
            </a:lvl8pPr>
            <a:lvl9pPr lvl="8" rtl="0">
              <a:spcBef>
                <a:spcPts val="0"/>
              </a:spcBef>
              <a:spcAft>
                <a:spcPts val="0"/>
              </a:spcAft>
              <a:buClr>
                <a:srgbClr val="F3F3F3"/>
              </a:buClr>
              <a:buSzPts val="1300"/>
              <a:buFont typeface="BenchNine"/>
              <a:buNone/>
              <a:defRPr sz="1300">
                <a:solidFill>
                  <a:srgbClr val="F3F3F3"/>
                </a:solidFill>
                <a:latin typeface="BenchNine"/>
                <a:ea typeface="BenchNine"/>
                <a:cs typeface="BenchNine"/>
                <a:sym typeface="BenchNine"/>
              </a:defRPr>
            </a:lvl9pPr>
          </a:lstStyle>
          <a:p>
            <a:endParaRPr/>
          </a:p>
        </p:txBody>
      </p:sp>
      <p:sp>
        <p:nvSpPr>
          <p:cNvPr id="20" name="Google Shape;20;p5"/>
          <p:cNvSpPr txBox="1">
            <a:spLocks noGrp="1"/>
          </p:cNvSpPr>
          <p:nvPr>
            <p:ph type="subTitle" idx="1"/>
          </p:nvPr>
        </p:nvSpPr>
        <p:spPr>
          <a:xfrm>
            <a:off x="902400" y="2131725"/>
            <a:ext cx="3231600" cy="699000"/>
          </a:xfrm>
          <a:prstGeom prst="rect">
            <a:avLst/>
          </a:prstGeom>
        </p:spPr>
        <p:txBody>
          <a:bodyPr spcFirstLastPara="1" wrap="square" lIns="0" tIns="0" rIns="0" bIns="0" anchor="b" anchorCtr="0">
            <a:noAutofit/>
          </a:bodyPr>
          <a:lstStyle>
            <a:lvl1pPr lvl="0" rtl="0">
              <a:spcBef>
                <a:spcPts val="0"/>
              </a:spcBef>
              <a:spcAft>
                <a:spcPts val="0"/>
              </a:spcAft>
              <a:buNone/>
              <a:defRPr sz="1400">
                <a:solidFill>
                  <a:srgbClr val="F3F3F3"/>
                </a:solidFill>
              </a:defRPr>
            </a:lvl1pPr>
            <a:lvl2pPr lvl="1" rtl="0">
              <a:spcBef>
                <a:spcPts val="0"/>
              </a:spcBef>
              <a:spcAft>
                <a:spcPts val="0"/>
              </a:spcAft>
              <a:buNone/>
              <a:defRPr sz="1400">
                <a:solidFill>
                  <a:srgbClr val="F3F3F3"/>
                </a:solidFill>
              </a:defRPr>
            </a:lvl2pPr>
            <a:lvl3pPr lvl="2" rtl="0">
              <a:spcBef>
                <a:spcPts val="0"/>
              </a:spcBef>
              <a:spcAft>
                <a:spcPts val="0"/>
              </a:spcAft>
              <a:buNone/>
              <a:defRPr sz="1400">
                <a:solidFill>
                  <a:srgbClr val="F3F3F3"/>
                </a:solidFill>
              </a:defRPr>
            </a:lvl3pPr>
            <a:lvl4pPr lvl="3" rtl="0">
              <a:spcBef>
                <a:spcPts val="0"/>
              </a:spcBef>
              <a:spcAft>
                <a:spcPts val="0"/>
              </a:spcAft>
              <a:buNone/>
              <a:defRPr sz="1400">
                <a:solidFill>
                  <a:srgbClr val="F3F3F3"/>
                </a:solidFill>
              </a:defRPr>
            </a:lvl4pPr>
            <a:lvl5pPr lvl="4" rtl="0">
              <a:spcBef>
                <a:spcPts val="0"/>
              </a:spcBef>
              <a:spcAft>
                <a:spcPts val="0"/>
              </a:spcAft>
              <a:buNone/>
              <a:defRPr sz="1400">
                <a:solidFill>
                  <a:srgbClr val="F3F3F3"/>
                </a:solidFill>
              </a:defRPr>
            </a:lvl5pPr>
            <a:lvl6pPr lvl="5" rtl="0">
              <a:spcBef>
                <a:spcPts val="0"/>
              </a:spcBef>
              <a:spcAft>
                <a:spcPts val="0"/>
              </a:spcAft>
              <a:buNone/>
              <a:defRPr sz="1400">
                <a:solidFill>
                  <a:srgbClr val="F3F3F3"/>
                </a:solidFill>
              </a:defRPr>
            </a:lvl6pPr>
            <a:lvl7pPr lvl="6" rtl="0">
              <a:spcBef>
                <a:spcPts val="0"/>
              </a:spcBef>
              <a:spcAft>
                <a:spcPts val="0"/>
              </a:spcAft>
              <a:buNone/>
              <a:defRPr sz="1400">
                <a:solidFill>
                  <a:srgbClr val="F3F3F3"/>
                </a:solidFill>
              </a:defRPr>
            </a:lvl7pPr>
            <a:lvl8pPr lvl="7" rtl="0">
              <a:spcBef>
                <a:spcPts val="0"/>
              </a:spcBef>
              <a:spcAft>
                <a:spcPts val="0"/>
              </a:spcAft>
              <a:buNone/>
              <a:defRPr sz="1400">
                <a:solidFill>
                  <a:srgbClr val="F3F3F3"/>
                </a:solidFill>
              </a:defRPr>
            </a:lvl8pPr>
            <a:lvl9pPr lvl="8" rtl="0">
              <a:spcBef>
                <a:spcPts val="0"/>
              </a:spcBef>
              <a:spcAft>
                <a:spcPts val="0"/>
              </a:spcAft>
              <a:buNone/>
              <a:defRPr sz="1400">
                <a:solidFill>
                  <a:srgbClr val="F3F3F3"/>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GENDA">
  <p:cSld name="Title and Content">
    <p:bg>
      <p:bgPr>
        <a:solidFill>
          <a:srgbClr val="F3F3F3"/>
        </a:solidFill>
        <a:effectLst/>
      </p:bgPr>
    </p:bg>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3876675" y="1483525"/>
            <a:ext cx="1977600" cy="421500"/>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sz="1400" i="0"/>
            </a:lvl1pPr>
            <a:lvl2pPr lvl="1" algn="r">
              <a:spcBef>
                <a:spcPts val="0"/>
              </a:spcBef>
              <a:spcAft>
                <a:spcPts val="0"/>
              </a:spcAft>
              <a:buSzPts val="1400"/>
              <a:buNone/>
              <a:defRPr sz="1400"/>
            </a:lvl2pPr>
            <a:lvl3pPr lvl="2" algn="r">
              <a:spcBef>
                <a:spcPts val="0"/>
              </a:spcBef>
              <a:spcAft>
                <a:spcPts val="0"/>
              </a:spcAft>
              <a:buSzPts val="1400"/>
              <a:buNone/>
              <a:defRPr sz="1400"/>
            </a:lvl3pPr>
            <a:lvl4pPr lvl="3" algn="r">
              <a:spcBef>
                <a:spcPts val="0"/>
              </a:spcBef>
              <a:spcAft>
                <a:spcPts val="0"/>
              </a:spcAft>
              <a:buSzPts val="1400"/>
              <a:buNone/>
              <a:defRPr sz="1400"/>
            </a:lvl4pPr>
            <a:lvl5pPr lvl="4" algn="r">
              <a:spcBef>
                <a:spcPts val="0"/>
              </a:spcBef>
              <a:spcAft>
                <a:spcPts val="0"/>
              </a:spcAft>
              <a:buSzPts val="1400"/>
              <a:buNone/>
              <a:defRPr sz="1400"/>
            </a:lvl5pPr>
            <a:lvl6pPr lvl="5" algn="r">
              <a:spcBef>
                <a:spcPts val="0"/>
              </a:spcBef>
              <a:spcAft>
                <a:spcPts val="0"/>
              </a:spcAft>
              <a:buSzPts val="1400"/>
              <a:buNone/>
              <a:defRPr sz="1400"/>
            </a:lvl6pPr>
            <a:lvl7pPr lvl="6" algn="r">
              <a:spcBef>
                <a:spcPts val="0"/>
              </a:spcBef>
              <a:spcAft>
                <a:spcPts val="0"/>
              </a:spcAft>
              <a:buSzPts val="1400"/>
              <a:buNone/>
              <a:defRPr sz="1400"/>
            </a:lvl7pPr>
            <a:lvl8pPr lvl="7" algn="r">
              <a:spcBef>
                <a:spcPts val="0"/>
              </a:spcBef>
              <a:spcAft>
                <a:spcPts val="0"/>
              </a:spcAft>
              <a:buSzPts val="1400"/>
              <a:buNone/>
              <a:defRPr sz="1400"/>
            </a:lvl8pPr>
            <a:lvl9pPr lvl="8" algn="r">
              <a:spcBef>
                <a:spcPts val="0"/>
              </a:spcBef>
              <a:spcAft>
                <a:spcPts val="0"/>
              </a:spcAft>
              <a:buSzPts val="1400"/>
              <a:buNone/>
              <a:defRPr sz="1400"/>
            </a:lvl9pPr>
          </a:lstStyle>
          <a:p>
            <a:endParaRPr/>
          </a:p>
        </p:txBody>
      </p:sp>
      <p:sp>
        <p:nvSpPr>
          <p:cNvPr id="23" name="Google Shape;23;p6"/>
          <p:cNvSpPr txBox="1">
            <a:spLocks noGrp="1"/>
          </p:cNvSpPr>
          <p:nvPr>
            <p:ph type="subTitle" idx="1"/>
          </p:nvPr>
        </p:nvSpPr>
        <p:spPr>
          <a:xfrm>
            <a:off x="4167534" y="1905025"/>
            <a:ext cx="1686600" cy="330300"/>
          </a:xfrm>
          <a:prstGeom prst="rect">
            <a:avLst/>
          </a:prstGeom>
        </p:spPr>
        <p:txBody>
          <a:bodyPr spcFirstLastPara="1" wrap="square" lIns="0" tIns="0" rIns="0" bIns="0" anchor="t" anchorCtr="0">
            <a:noAutofit/>
          </a:bodyPr>
          <a:lstStyle>
            <a:lvl1pPr lvl="0" algn="r" rtl="0">
              <a:spcBef>
                <a:spcPts val="0"/>
              </a:spcBef>
              <a:spcAft>
                <a:spcPts val="0"/>
              </a:spcAft>
              <a:buNone/>
              <a:defRPr/>
            </a:lvl1pPr>
            <a:lvl2pPr lvl="1" algn="r" rtl="0">
              <a:spcBef>
                <a:spcPts val="0"/>
              </a:spcBef>
              <a:spcAft>
                <a:spcPts val="0"/>
              </a:spcAft>
              <a:buNone/>
              <a:defRPr/>
            </a:lvl2pPr>
            <a:lvl3pPr lvl="2" algn="r" rtl="0">
              <a:spcBef>
                <a:spcPts val="0"/>
              </a:spcBef>
              <a:spcAft>
                <a:spcPts val="0"/>
              </a:spcAft>
              <a:buNone/>
              <a:defRPr/>
            </a:lvl3pPr>
            <a:lvl4pPr lvl="3" algn="r" rtl="0">
              <a:spcBef>
                <a:spcPts val="0"/>
              </a:spcBef>
              <a:spcAft>
                <a:spcPts val="0"/>
              </a:spcAft>
              <a:buNone/>
              <a:defRPr/>
            </a:lvl4pPr>
            <a:lvl5pPr lvl="4" algn="r" rtl="0">
              <a:spcBef>
                <a:spcPts val="0"/>
              </a:spcBef>
              <a:spcAft>
                <a:spcPts val="0"/>
              </a:spcAft>
              <a:buNone/>
              <a:defRPr/>
            </a:lvl5pPr>
            <a:lvl6pPr lvl="5" algn="r" rtl="0">
              <a:spcBef>
                <a:spcPts val="0"/>
              </a:spcBef>
              <a:spcAft>
                <a:spcPts val="0"/>
              </a:spcAft>
              <a:buNone/>
              <a:defRPr/>
            </a:lvl6pPr>
            <a:lvl7pPr lvl="6" algn="r" rtl="0">
              <a:spcBef>
                <a:spcPts val="0"/>
              </a:spcBef>
              <a:spcAft>
                <a:spcPts val="0"/>
              </a:spcAft>
              <a:buNone/>
              <a:defRPr/>
            </a:lvl7pPr>
            <a:lvl8pPr lvl="7" algn="r" rtl="0">
              <a:spcBef>
                <a:spcPts val="0"/>
              </a:spcBef>
              <a:spcAft>
                <a:spcPts val="0"/>
              </a:spcAft>
              <a:buNone/>
              <a:defRPr/>
            </a:lvl8pPr>
            <a:lvl9pPr lvl="8" algn="r" rtl="0">
              <a:spcBef>
                <a:spcPts val="0"/>
              </a:spcBef>
              <a:spcAft>
                <a:spcPts val="0"/>
              </a:spcAft>
              <a:buNone/>
              <a:defRPr/>
            </a:lvl9pPr>
          </a:lstStyle>
          <a:p>
            <a:endParaRPr/>
          </a:p>
        </p:txBody>
      </p:sp>
      <p:sp>
        <p:nvSpPr>
          <p:cNvPr id="24" name="Google Shape;24;p6"/>
          <p:cNvSpPr txBox="1">
            <a:spLocks noGrp="1"/>
          </p:cNvSpPr>
          <p:nvPr>
            <p:ph type="title" idx="2"/>
          </p:nvPr>
        </p:nvSpPr>
        <p:spPr>
          <a:xfrm>
            <a:off x="6278819" y="1483517"/>
            <a:ext cx="1977600" cy="421500"/>
          </a:xfrm>
          <a:prstGeom prst="rect">
            <a:avLst/>
          </a:prstGeom>
          <a:noFill/>
          <a:ln>
            <a:noFill/>
          </a:ln>
        </p:spPr>
        <p:txBody>
          <a:bodyPr spcFirstLastPara="1" wrap="square" lIns="0" tIns="0" rIns="0" bIns="0" anchor="ctr" anchorCtr="0">
            <a:noAutofit/>
          </a:bodyPr>
          <a:lstStyle>
            <a:lvl1pPr lvl="0" rtl="0">
              <a:spcBef>
                <a:spcPts val="0"/>
              </a:spcBef>
              <a:spcAft>
                <a:spcPts val="0"/>
              </a:spcAft>
              <a:buSzPts val="1400"/>
              <a:buNone/>
              <a:defRPr sz="1400" i="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5" name="Google Shape;25;p6"/>
          <p:cNvSpPr txBox="1">
            <a:spLocks noGrp="1"/>
          </p:cNvSpPr>
          <p:nvPr>
            <p:ph type="subTitle" idx="3"/>
          </p:nvPr>
        </p:nvSpPr>
        <p:spPr>
          <a:xfrm>
            <a:off x="6278819" y="1905025"/>
            <a:ext cx="1686600" cy="330300"/>
          </a:xfrm>
          <a:prstGeom prst="rect">
            <a:avLst/>
          </a:prstGeom>
        </p:spPr>
        <p:txBody>
          <a:bodyPr spcFirstLastPara="1" wrap="square" lIns="0" tIns="0" rIns="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6" name="Google Shape;26;p6"/>
          <p:cNvSpPr txBox="1">
            <a:spLocks noGrp="1"/>
          </p:cNvSpPr>
          <p:nvPr>
            <p:ph type="title" idx="4"/>
          </p:nvPr>
        </p:nvSpPr>
        <p:spPr>
          <a:xfrm>
            <a:off x="6278819" y="3605575"/>
            <a:ext cx="1977600" cy="421500"/>
          </a:xfrm>
          <a:prstGeom prst="rect">
            <a:avLst/>
          </a:prstGeom>
          <a:noFill/>
          <a:ln>
            <a:noFill/>
          </a:ln>
        </p:spPr>
        <p:txBody>
          <a:bodyPr spcFirstLastPara="1" wrap="square" lIns="0" tIns="0" rIns="0" bIns="0" anchor="ctr" anchorCtr="0">
            <a:noAutofit/>
          </a:bodyPr>
          <a:lstStyle>
            <a:lvl1pPr lvl="0" rtl="0">
              <a:spcBef>
                <a:spcPts val="0"/>
              </a:spcBef>
              <a:spcAft>
                <a:spcPts val="0"/>
              </a:spcAft>
              <a:buSzPts val="1400"/>
              <a:buNone/>
              <a:defRPr sz="1400" i="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7" name="Google Shape;27;p6"/>
          <p:cNvSpPr txBox="1">
            <a:spLocks noGrp="1"/>
          </p:cNvSpPr>
          <p:nvPr>
            <p:ph type="subTitle" idx="5"/>
          </p:nvPr>
        </p:nvSpPr>
        <p:spPr>
          <a:xfrm>
            <a:off x="6278819" y="4027075"/>
            <a:ext cx="1686600" cy="330300"/>
          </a:xfrm>
          <a:prstGeom prst="rect">
            <a:avLst/>
          </a:prstGeom>
        </p:spPr>
        <p:txBody>
          <a:bodyPr spcFirstLastPara="1" wrap="square" lIns="0" tIns="0" rIns="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8" name="Google Shape;28;p6"/>
          <p:cNvSpPr txBox="1">
            <a:spLocks noGrp="1"/>
          </p:cNvSpPr>
          <p:nvPr>
            <p:ph type="title" idx="6" hasCustomPrompt="1"/>
          </p:nvPr>
        </p:nvSpPr>
        <p:spPr>
          <a:xfrm>
            <a:off x="3876675" y="861950"/>
            <a:ext cx="1977600" cy="697800"/>
          </a:xfrm>
          <a:prstGeom prst="rect">
            <a:avLst/>
          </a:prstGeom>
        </p:spPr>
        <p:txBody>
          <a:bodyPr spcFirstLastPara="1" wrap="square" lIns="0" tIns="0" rIns="0" bIns="0" anchor="b" anchorCtr="0">
            <a:noAutofit/>
          </a:bodyPr>
          <a:lstStyle>
            <a:lvl1pPr lvl="0" algn="r" rtl="0">
              <a:spcBef>
                <a:spcPts val="0"/>
              </a:spcBef>
              <a:spcAft>
                <a:spcPts val="0"/>
              </a:spcAft>
              <a:buSzPts val="7200"/>
              <a:buNone/>
              <a:defRPr sz="7200"/>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t>xx%</a:t>
            </a:r>
          </a:p>
        </p:txBody>
      </p:sp>
      <p:sp>
        <p:nvSpPr>
          <p:cNvPr id="29" name="Google Shape;29;p6"/>
          <p:cNvSpPr txBox="1">
            <a:spLocks noGrp="1"/>
          </p:cNvSpPr>
          <p:nvPr>
            <p:ph type="title" idx="7" hasCustomPrompt="1"/>
          </p:nvPr>
        </p:nvSpPr>
        <p:spPr>
          <a:xfrm>
            <a:off x="6278819" y="861950"/>
            <a:ext cx="1977600" cy="697800"/>
          </a:xfrm>
          <a:prstGeom prst="rect">
            <a:avLst/>
          </a:prstGeom>
        </p:spPr>
        <p:txBody>
          <a:bodyPr spcFirstLastPara="1" wrap="square" lIns="0" tIns="0" rIns="0" bIns="0" anchor="b" anchorCtr="0">
            <a:noAutofit/>
          </a:bodyPr>
          <a:lstStyle>
            <a:lvl1pPr lvl="0" rtl="0">
              <a:spcBef>
                <a:spcPts val="0"/>
              </a:spcBef>
              <a:spcAft>
                <a:spcPts val="0"/>
              </a:spcAft>
              <a:buSzPts val="7200"/>
              <a:buNone/>
              <a:defRPr sz="72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30" name="Google Shape;30;p6"/>
          <p:cNvSpPr txBox="1">
            <a:spLocks noGrp="1"/>
          </p:cNvSpPr>
          <p:nvPr>
            <p:ph type="title" idx="8" hasCustomPrompt="1"/>
          </p:nvPr>
        </p:nvSpPr>
        <p:spPr>
          <a:xfrm>
            <a:off x="6278828" y="2984003"/>
            <a:ext cx="1553400" cy="697800"/>
          </a:xfrm>
          <a:prstGeom prst="rect">
            <a:avLst/>
          </a:prstGeom>
        </p:spPr>
        <p:txBody>
          <a:bodyPr spcFirstLastPara="1" wrap="square" lIns="0" tIns="0" rIns="0" bIns="0" anchor="b" anchorCtr="0">
            <a:noAutofit/>
          </a:bodyPr>
          <a:lstStyle>
            <a:lvl1pPr lvl="0" rtl="0">
              <a:spcBef>
                <a:spcPts val="0"/>
              </a:spcBef>
              <a:spcAft>
                <a:spcPts val="0"/>
              </a:spcAft>
              <a:buSzPts val="7200"/>
              <a:buNone/>
              <a:defRPr sz="72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31" name="Google Shape;31;p6"/>
          <p:cNvSpPr txBox="1">
            <a:spLocks noGrp="1"/>
          </p:cNvSpPr>
          <p:nvPr>
            <p:ph type="title" idx="9"/>
          </p:nvPr>
        </p:nvSpPr>
        <p:spPr>
          <a:xfrm>
            <a:off x="3876675" y="3605575"/>
            <a:ext cx="1977600" cy="4215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400"/>
              <a:buNone/>
              <a:defRPr sz="1400" i="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32" name="Google Shape;32;p6"/>
          <p:cNvSpPr txBox="1">
            <a:spLocks noGrp="1"/>
          </p:cNvSpPr>
          <p:nvPr>
            <p:ph type="subTitle" idx="13"/>
          </p:nvPr>
        </p:nvSpPr>
        <p:spPr>
          <a:xfrm>
            <a:off x="4167534" y="4027075"/>
            <a:ext cx="1686600" cy="330300"/>
          </a:xfrm>
          <a:prstGeom prst="rect">
            <a:avLst/>
          </a:prstGeom>
        </p:spPr>
        <p:txBody>
          <a:bodyPr spcFirstLastPara="1" wrap="square" lIns="0" tIns="0" rIns="0" bIns="0" anchor="t" anchorCtr="0">
            <a:noAutofit/>
          </a:bodyPr>
          <a:lstStyle>
            <a:lvl1pPr lvl="0" algn="r" rtl="0">
              <a:spcBef>
                <a:spcPts val="0"/>
              </a:spcBef>
              <a:spcAft>
                <a:spcPts val="0"/>
              </a:spcAft>
              <a:buNone/>
              <a:defRPr/>
            </a:lvl1pPr>
            <a:lvl2pPr lvl="1" algn="r" rtl="0">
              <a:spcBef>
                <a:spcPts val="0"/>
              </a:spcBef>
              <a:spcAft>
                <a:spcPts val="0"/>
              </a:spcAft>
              <a:buNone/>
              <a:defRPr/>
            </a:lvl2pPr>
            <a:lvl3pPr lvl="2" algn="r" rtl="0">
              <a:spcBef>
                <a:spcPts val="0"/>
              </a:spcBef>
              <a:spcAft>
                <a:spcPts val="0"/>
              </a:spcAft>
              <a:buNone/>
              <a:defRPr/>
            </a:lvl3pPr>
            <a:lvl4pPr lvl="3" algn="r" rtl="0">
              <a:spcBef>
                <a:spcPts val="0"/>
              </a:spcBef>
              <a:spcAft>
                <a:spcPts val="0"/>
              </a:spcAft>
              <a:buNone/>
              <a:defRPr/>
            </a:lvl4pPr>
            <a:lvl5pPr lvl="4" algn="r" rtl="0">
              <a:spcBef>
                <a:spcPts val="0"/>
              </a:spcBef>
              <a:spcAft>
                <a:spcPts val="0"/>
              </a:spcAft>
              <a:buNone/>
              <a:defRPr/>
            </a:lvl5pPr>
            <a:lvl6pPr lvl="5" algn="r" rtl="0">
              <a:spcBef>
                <a:spcPts val="0"/>
              </a:spcBef>
              <a:spcAft>
                <a:spcPts val="0"/>
              </a:spcAft>
              <a:buNone/>
              <a:defRPr/>
            </a:lvl6pPr>
            <a:lvl7pPr lvl="6" algn="r" rtl="0">
              <a:spcBef>
                <a:spcPts val="0"/>
              </a:spcBef>
              <a:spcAft>
                <a:spcPts val="0"/>
              </a:spcAft>
              <a:buNone/>
              <a:defRPr/>
            </a:lvl7pPr>
            <a:lvl8pPr lvl="7" algn="r" rtl="0">
              <a:spcBef>
                <a:spcPts val="0"/>
              </a:spcBef>
              <a:spcAft>
                <a:spcPts val="0"/>
              </a:spcAft>
              <a:buNone/>
              <a:defRPr/>
            </a:lvl8pPr>
            <a:lvl9pPr lvl="8" algn="r" rtl="0">
              <a:spcBef>
                <a:spcPts val="0"/>
              </a:spcBef>
              <a:spcAft>
                <a:spcPts val="0"/>
              </a:spcAft>
              <a:buNone/>
              <a:defRPr/>
            </a:lvl9pPr>
          </a:lstStyle>
          <a:p>
            <a:endParaRPr/>
          </a:p>
        </p:txBody>
      </p:sp>
      <p:sp>
        <p:nvSpPr>
          <p:cNvPr id="33" name="Google Shape;33;p6"/>
          <p:cNvSpPr txBox="1">
            <a:spLocks noGrp="1"/>
          </p:cNvSpPr>
          <p:nvPr>
            <p:ph type="title" idx="14" hasCustomPrompt="1"/>
          </p:nvPr>
        </p:nvSpPr>
        <p:spPr>
          <a:xfrm>
            <a:off x="3876675" y="2984000"/>
            <a:ext cx="1977600" cy="697800"/>
          </a:xfrm>
          <a:prstGeom prst="rect">
            <a:avLst/>
          </a:prstGeom>
        </p:spPr>
        <p:txBody>
          <a:bodyPr spcFirstLastPara="1" wrap="square" lIns="0" tIns="0" rIns="0" bIns="0" anchor="b" anchorCtr="0">
            <a:noAutofit/>
          </a:bodyPr>
          <a:lstStyle>
            <a:lvl1pPr lvl="0" algn="r" rtl="0">
              <a:spcBef>
                <a:spcPts val="0"/>
              </a:spcBef>
              <a:spcAft>
                <a:spcPts val="0"/>
              </a:spcAft>
              <a:buSzPts val="7200"/>
              <a:buNone/>
              <a:defRPr sz="7200"/>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t>xx%</a:t>
            </a:r>
          </a:p>
        </p:txBody>
      </p:sp>
      <p:sp>
        <p:nvSpPr>
          <p:cNvPr id="34" name="Google Shape;34;p6"/>
          <p:cNvSpPr/>
          <p:nvPr/>
        </p:nvSpPr>
        <p:spPr>
          <a:xfrm flipH="1">
            <a:off x="-50" y="1425"/>
            <a:ext cx="4082521" cy="5143530"/>
          </a:xfrm>
          <a:custGeom>
            <a:avLst/>
            <a:gdLst/>
            <a:ahLst/>
            <a:cxnLst/>
            <a:rect l="l" t="t" r="r" b="b"/>
            <a:pathLst>
              <a:path w="43526" h="34421" extrusionOk="0">
                <a:moveTo>
                  <a:pt x="7950" y="0"/>
                </a:moveTo>
                <a:cubicBezTo>
                  <a:pt x="7950" y="0"/>
                  <a:pt x="0" y="16899"/>
                  <a:pt x="21700" y="24569"/>
                </a:cubicBezTo>
                <a:cubicBezTo>
                  <a:pt x="28061" y="26751"/>
                  <a:pt x="32737" y="30274"/>
                  <a:pt x="35606" y="34421"/>
                </a:cubicBezTo>
                <a:lnTo>
                  <a:pt x="43525" y="34421"/>
                </a:lnTo>
                <a:lnTo>
                  <a:pt x="435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Tree>
  </p:cSld>
  <p:clrMapOvr>
    <a:masterClrMapping/>
  </p:clrMapOvr>
  <p:extLst>
    <p:ext uri="{DCECCB84-F9BA-43D5-87BE-67443E8EF086}">
      <p15:sldGuideLst xmlns:p15="http://schemas.microsoft.com/office/powerpoint/2012/main">
        <p15:guide id="1" pos="5507">
          <p15:clr>
            <a:srgbClr val="F9AD4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EADLINE DESIGN ">
  <p:cSld name="Two Content">
    <p:bg>
      <p:bgPr>
        <a:solidFill>
          <a:schemeClr val="lt1"/>
        </a:solidFill>
        <a:effectLst/>
      </p:bgPr>
    </p:bg>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3961725" y="1799000"/>
            <a:ext cx="4319700" cy="2242800"/>
          </a:xfrm>
          <a:prstGeom prst="rect">
            <a:avLst/>
          </a:prstGeom>
          <a:noFill/>
          <a:ln>
            <a:noFill/>
          </a:ln>
        </p:spPr>
        <p:txBody>
          <a:bodyPr spcFirstLastPara="1" wrap="square" lIns="0" tIns="0" rIns="0" bIns="0" anchor="b" anchorCtr="0">
            <a:noAutofit/>
          </a:bodyPr>
          <a:lstStyle>
            <a:lvl1pPr lvl="0" algn="r" rtl="0">
              <a:spcBef>
                <a:spcPts val="0"/>
              </a:spcBef>
              <a:spcAft>
                <a:spcPts val="0"/>
              </a:spcAft>
              <a:buClr>
                <a:srgbClr val="FFC39F"/>
              </a:buClr>
              <a:buSzPts val="4800"/>
              <a:buNone/>
              <a:defRPr sz="4800" i="0">
                <a:solidFill>
                  <a:srgbClr val="F3F3F3"/>
                </a:solidFill>
              </a:defRPr>
            </a:lvl1pPr>
            <a:lvl2pPr lvl="1" rtl="0">
              <a:spcBef>
                <a:spcPts val="0"/>
              </a:spcBef>
              <a:spcAft>
                <a:spcPts val="0"/>
              </a:spcAft>
              <a:buClr>
                <a:srgbClr val="FFC39F"/>
              </a:buClr>
              <a:buSzPts val="6000"/>
              <a:buNone/>
              <a:defRPr sz="6000">
                <a:solidFill>
                  <a:srgbClr val="FFC39F"/>
                </a:solidFill>
              </a:defRPr>
            </a:lvl2pPr>
            <a:lvl3pPr lvl="2" rtl="0">
              <a:spcBef>
                <a:spcPts val="0"/>
              </a:spcBef>
              <a:spcAft>
                <a:spcPts val="0"/>
              </a:spcAft>
              <a:buClr>
                <a:srgbClr val="FFC39F"/>
              </a:buClr>
              <a:buSzPts val="6000"/>
              <a:buNone/>
              <a:defRPr sz="6000">
                <a:solidFill>
                  <a:srgbClr val="FFC39F"/>
                </a:solidFill>
              </a:defRPr>
            </a:lvl3pPr>
            <a:lvl4pPr lvl="3" rtl="0">
              <a:spcBef>
                <a:spcPts val="0"/>
              </a:spcBef>
              <a:spcAft>
                <a:spcPts val="0"/>
              </a:spcAft>
              <a:buClr>
                <a:srgbClr val="FFC39F"/>
              </a:buClr>
              <a:buSzPts val="6000"/>
              <a:buNone/>
              <a:defRPr sz="6000">
                <a:solidFill>
                  <a:srgbClr val="FFC39F"/>
                </a:solidFill>
              </a:defRPr>
            </a:lvl4pPr>
            <a:lvl5pPr lvl="4" rtl="0">
              <a:spcBef>
                <a:spcPts val="0"/>
              </a:spcBef>
              <a:spcAft>
                <a:spcPts val="0"/>
              </a:spcAft>
              <a:buClr>
                <a:srgbClr val="FFC39F"/>
              </a:buClr>
              <a:buSzPts val="6000"/>
              <a:buNone/>
              <a:defRPr sz="6000">
                <a:solidFill>
                  <a:srgbClr val="FFC39F"/>
                </a:solidFill>
              </a:defRPr>
            </a:lvl5pPr>
            <a:lvl6pPr lvl="5" rtl="0">
              <a:spcBef>
                <a:spcPts val="0"/>
              </a:spcBef>
              <a:spcAft>
                <a:spcPts val="0"/>
              </a:spcAft>
              <a:buClr>
                <a:srgbClr val="FFC39F"/>
              </a:buClr>
              <a:buSzPts val="6000"/>
              <a:buNone/>
              <a:defRPr sz="6000">
                <a:solidFill>
                  <a:srgbClr val="FFC39F"/>
                </a:solidFill>
              </a:defRPr>
            </a:lvl6pPr>
            <a:lvl7pPr lvl="6" rtl="0">
              <a:spcBef>
                <a:spcPts val="0"/>
              </a:spcBef>
              <a:spcAft>
                <a:spcPts val="0"/>
              </a:spcAft>
              <a:buClr>
                <a:srgbClr val="FFC39F"/>
              </a:buClr>
              <a:buSzPts val="6000"/>
              <a:buNone/>
              <a:defRPr sz="6000">
                <a:solidFill>
                  <a:srgbClr val="FFC39F"/>
                </a:solidFill>
              </a:defRPr>
            </a:lvl7pPr>
            <a:lvl8pPr lvl="7" rtl="0">
              <a:spcBef>
                <a:spcPts val="0"/>
              </a:spcBef>
              <a:spcAft>
                <a:spcPts val="0"/>
              </a:spcAft>
              <a:buClr>
                <a:srgbClr val="FFC39F"/>
              </a:buClr>
              <a:buSzPts val="6000"/>
              <a:buNone/>
              <a:defRPr sz="6000">
                <a:solidFill>
                  <a:srgbClr val="FFC39F"/>
                </a:solidFill>
              </a:defRPr>
            </a:lvl8pPr>
            <a:lvl9pPr lvl="8" rtl="0">
              <a:spcBef>
                <a:spcPts val="0"/>
              </a:spcBef>
              <a:spcAft>
                <a:spcPts val="0"/>
              </a:spcAft>
              <a:buClr>
                <a:srgbClr val="FFC39F"/>
              </a:buClr>
              <a:buSzPts val="6000"/>
              <a:buNone/>
              <a:defRPr sz="6000">
                <a:solidFill>
                  <a:srgbClr val="FFC39F"/>
                </a:solidFill>
              </a:defRPr>
            </a:lvl9pPr>
          </a:lstStyle>
          <a:p>
            <a:endParaRPr/>
          </a:p>
        </p:txBody>
      </p:sp>
      <p:sp>
        <p:nvSpPr>
          <p:cNvPr id="37" name="Google Shape;37;p7"/>
          <p:cNvSpPr txBox="1">
            <a:spLocks noGrp="1"/>
          </p:cNvSpPr>
          <p:nvPr>
            <p:ph type="subTitle" idx="1"/>
          </p:nvPr>
        </p:nvSpPr>
        <p:spPr>
          <a:xfrm>
            <a:off x="4097626" y="4089726"/>
            <a:ext cx="4183800" cy="355200"/>
          </a:xfrm>
          <a:prstGeom prst="rect">
            <a:avLst/>
          </a:prstGeom>
        </p:spPr>
        <p:txBody>
          <a:bodyPr spcFirstLastPara="1" wrap="square" lIns="0" tIns="0" rIns="0" bIns="0" anchor="t" anchorCtr="0">
            <a:noAutofit/>
          </a:bodyPr>
          <a:lstStyle>
            <a:lvl1pPr lvl="0" algn="r" rtl="0">
              <a:spcBef>
                <a:spcPts val="0"/>
              </a:spcBef>
              <a:spcAft>
                <a:spcPts val="0"/>
              </a:spcAft>
              <a:buNone/>
              <a:defRPr>
                <a:solidFill>
                  <a:srgbClr val="F3F3F3"/>
                </a:solidFill>
              </a:defRPr>
            </a:lvl1pPr>
            <a:lvl2pPr lvl="1" algn="r" rtl="0">
              <a:spcBef>
                <a:spcPts val="0"/>
              </a:spcBef>
              <a:spcAft>
                <a:spcPts val="0"/>
              </a:spcAft>
              <a:buNone/>
              <a:defRPr sz="600">
                <a:solidFill>
                  <a:srgbClr val="F3F3F3"/>
                </a:solidFill>
              </a:defRPr>
            </a:lvl2pPr>
            <a:lvl3pPr lvl="2" algn="r" rtl="0">
              <a:spcBef>
                <a:spcPts val="0"/>
              </a:spcBef>
              <a:spcAft>
                <a:spcPts val="0"/>
              </a:spcAft>
              <a:buNone/>
              <a:defRPr sz="600">
                <a:solidFill>
                  <a:srgbClr val="F3F3F3"/>
                </a:solidFill>
              </a:defRPr>
            </a:lvl3pPr>
            <a:lvl4pPr lvl="3" algn="r" rtl="0">
              <a:spcBef>
                <a:spcPts val="0"/>
              </a:spcBef>
              <a:spcAft>
                <a:spcPts val="0"/>
              </a:spcAft>
              <a:buNone/>
              <a:defRPr sz="600">
                <a:solidFill>
                  <a:srgbClr val="F3F3F3"/>
                </a:solidFill>
              </a:defRPr>
            </a:lvl4pPr>
            <a:lvl5pPr lvl="4" algn="r" rtl="0">
              <a:spcBef>
                <a:spcPts val="0"/>
              </a:spcBef>
              <a:spcAft>
                <a:spcPts val="0"/>
              </a:spcAft>
              <a:buNone/>
              <a:defRPr sz="600">
                <a:solidFill>
                  <a:srgbClr val="F3F3F3"/>
                </a:solidFill>
              </a:defRPr>
            </a:lvl5pPr>
            <a:lvl6pPr lvl="5" algn="r" rtl="0">
              <a:spcBef>
                <a:spcPts val="0"/>
              </a:spcBef>
              <a:spcAft>
                <a:spcPts val="0"/>
              </a:spcAft>
              <a:buNone/>
              <a:defRPr sz="600">
                <a:solidFill>
                  <a:srgbClr val="F3F3F3"/>
                </a:solidFill>
              </a:defRPr>
            </a:lvl6pPr>
            <a:lvl7pPr lvl="6" algn="r" rtl="0">
              <a:spcBef>
                <a:spcPts val="0"/>
              </a:spcBef>
              <a:spcAft>
                <a:spcPts val="0"/>
              </a:spcAft>
              <a:buNone/>
              <a:defRPr sz="600">
                <a:solidFill>
                  <a:srgbClr val="F3F3F3"/>
                </a:solidFill>
              </a:defRPr>
            </a:lvl7pPr>
            <a:lvl8pPr lvl="7" algn="r" rtl="0">
              <a:spcBef>
                <a:spcPts val="0"/>
              </a:spcBef>
              <a:spcAft>
                <a:spcPts val="0"/>
              </a:spcAft>
              <a:buNone/>
              <a:defRPr sz="600">
                <a:solidFill>
                  <a:srgbClr val="F3F3F3"/>
                </a:solidFill>
              </a:defRPr>
            </a:lvl8pPr>
            <a:lvl9pPr lvl="8" algn="r" rtl="0">
              <a:spcBef>
                <a:spcPts val="0"/>
              </a:spcBef>
              <a:spcAft>
                <a:spcPts val="0"/>
              </a:spcAft>
              <a:buNone/>
              <a:defRPr sz="600">
                <a:solidFill>
                  <a:srgbClr val="F3F3F3"/>
                </a:solidFill>
              </a:defRPr>
            </a:lvl9pPr>
          </a:lstStyle>
          <a:p>
            <a:endParaRPr/>
          </a:p>
        </p:txBody>
      </p:sp>
      <p:sp>
        <p:nvSpPr>
          <p:cNvPr id="38" name="Google Shape;38;p7"/>
          <p:cNvSpPr/>
          <p:nvPr/>
        </p:nvSpPr>
        <p:spPr>
          <a:xfrm rot="5400000" flipH="1">
            <a:off x="-990735" y="914290"/>
            <a:ext cx="5219939" cy="3238482"/>
          </a:xfrm>
          <a:custGeom>
            <a:avLst/>
            <a:gdLst/>
            <a:ahLst/>
            <a:cxnLst/>
            <a:rect l="l" t="t" r="r" b="b"/>
            <a:pathLst>
              <a:path w="32988" h="22208" extrusionOk="0">
                <a:moveTo>
                  <a:pt x="13225" y="0"/>
                </a:moveTo>
                <a:cubicBezTo>
                  <a:pt x="9134" y="0"/>
                  <a:pt x="4619" y="1489"/>
                  <a:pt x="1" y="5059"/>
                </a:cubicBezTo>
                <a:lnTo>
                  <a:pt x="1" y="7896"/>
                </a:lnTo>
                <a:lnTo>
                  <a:pt x="1" y="22207"/>
                </a:lnTo>
                <a:lnTo>
                  <a:pt x="32582" y="22207"/>
                </a:lnTo>
                <a:cubicBezTo>
                  <a:pt x="32988" y="15972"/>
                  <a:pt x="30244" y="9331"/>
                  <a:pt x="25567" y="5059"/>
                </a:cubicBezTo>
                <a:cubicBezTo>
                  <a:pt x="23509" y="3095"/>
                  <a:pt x="21171" y="1661"/>
                  <a:pt x="18552" y="881"/>
                </a:cubicBezTo>
                <a:cubicBezTo>
                  <a:pt x="16886" y="313"/>
                  <a:pt x="15100" y="0"/>
                  <a:pt x="1322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TEXT 2">
  <p:cSld name="Title Slide">
    <p:bg>
      <p:bgPr>
        <a:solidFill>
          <a:schemeClr val="lt1"/>
        </a:solidFill>
        <a:effectLst/>
      </p:bgPr>
    </p:bg>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914400" y="1213375"/>
            <a:ext cx="3692700" cy="1032900"/>
          </a:xfrm>
          <a:prstGeom prst="rect">
            <a:avLst/>
          </a:prstGeom>
          <a:noFill/>
          <a:ln>
            <a:noFill/>
          </a:ln>
        </p:spPr>
        <p:txBody>
          <a:bodyPr spcFirstLastPara="1" wrap="square" lIns="0" tIns="0" rIns="0" bIns="0" anchor="b" anchorCtr="0">
            <a:noAutofit/>
          </a:bodyPr>
          <a:lstStyle>
            <a:lvl1pPr lvl="0" rtl="0">
              <a:spcBef>
                <a:spcPts val="0"/>
              </a:spcBef>
              <a:spcAft>
                <a:spcPts val="0"/>
              </a:spcAft>
              <a:buSzPts val="700"/>
              <a:buNone/>
              <a:defRPr sz="3300" i="0">
                <a:solidFill>
                  <a:srgbClr val="F3F3F3"/>
                </a:solidFill>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sp>
        <p:nvSpPr>
          <p:cNvPr id="41" name="Google Shape;41;p8"/>
          <p:cNvSpPr txBox="1">
            <a:spLocks noGrp="1"/>
          </p:cNvSpPr>
          <p:nvPr>
            <p:ph type="subTitle" idx="1"/>
          </p:nvPr>
        </p:nvSpPr>
        <p:spPr>
          <a:xfrm>
            <a:off x="914400" y="2579800"/>
            <a:ext cx="3247800" cy="14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None/>
              <a:defRPr sz="1100">
                <a:solidFill>
                  <a:srgbClr val="F3F3F3"/>
                </a:solidFill>
              </a:defRPr>
            </a:lvl1pPr>
            <a:lvl2pPr lvl="1" rtl="0">
              <a:lnSpc>
                <a:spcPct val="115000"/>
              </a:lnSpc>
              <a:spcBef>
                <a:spcPts val="0"/>
              </a:spcBef>
              <a:spcAft>
                <a:spcPts val="0"/>
              </a:spcAft>
              <a:buNone/>
              <a:defRPr>
                <a:solidFill>
                  <a:srgbClr val="F3F3F3"/>
                </a:solidFill>
              </a:defRPr>
            </a:lvl2pPr>
            <a:lvl3pPr lvl="2" rtl="0">
              <a:lnSpc>
                <a:spcPct val="115000"/>
              </a:lnSpc>
              <a:spcBef>
                <a:spcPts val="0"/>
              </a:spcBef>
              <a:spcAft>
                <a:spcPts val="0"/>
              </a:spcAft>
              <a:buNone/>
              <a:defRPr>
                <a:solidFill>
                  <a:srgbClr val="F3F3F3"/>
                </a:solidFill>
              </a:defRPr>
            </a:lvl3pPr>
            <a:lvl4pPr lvl="3" rtl="0">
              <a:lnSpc>
                <a:spcPct val="115000"/>
              </a:lnSpc>
              <a:spcBef>
                <a:spcPts val="0"/>
              </a:spcBef>
              <a:spcAft>
                <a:spcPts val="0"/>
              </a:spcAft>
              <a:buNone/>
              <a:defRPr>
                <a:solidFill>
                  <a:srgbClr val="F3F3F3"/>
                </a:solidFill>
              </a:defRPr>
            </a:lvl4pPr>
            <a:lvl5pPr lvl="4" rtl="0">
              <a:lnSpc>
                <a:spcPct val="115000"/>
              </a:lnSpc>
              <a:spcBef>
                <a:spcPts val="0"/>
              </a:spcBef>
              <a:spcAft>
                <a:spcPts val="0"/>
              </a:spcAft>
              <a:buNone/>
              <a:defRPr>
                <a:solidFill>
                  <a:srgbClr val="F3F3F3"/>
                </a:solidFill>
              </a:defRPr>
            </a:lvl5pPr>
            <a:lvl6pPr lvl="5" rtl="0">
              <a:lnSpc>
                <a:spcPct val="115000"/>
              </a:lnSpc>
              <a:spcBef>
                <a:spcPts val="0"/>
              </a:spcBef>
              <a:spcAft>
                <a:spcPts val="0"/>
              </a:spcAft>
              <a:buNone/>
              <a:defRPr>
                <a:solidFill>
                  <a:srgbClr val="F3F3F3"/>
                </a:solidFill>
              </a:defRPr>
            </a:lvl6pPr>
            <a:lvl7pPr lvl="6" rtl="0">
              <a:lnSpc>
                <a:spcPct val="115000"/>
              </a:lnSpc>
              <a:spcBef>
                <a:spcPts val="0"/>
              </a:spcBef>
              <a:spcAft>
                <a:spcPts val="0"/>
              </a:spcAft>
              <a:buNone/>
              <a:defRPr>
                <a:solidFill>
                  <a:srgbClr val="F3F3F3"/>
                </a:solidFill>
              </a:defRPr>
            </a:lvl7pPr>
            <a:lvl8pPr lvl="7" rtl="0">
              <a:lnSpc>
                <a:spcPct val="115000"/>
              </a:lnSpc>
              <a:spcBef>
                <a:spcPts val="0"/>
              </a:spcBef>
              <a:spcAft>
                <a:spcPts val="0"/>
              </a:spcAft>
              <a:buNone/>
              <a:defRPr>
                <a:solidFill>
                  <a:srgbClr val="F3F3F3"/>
                </a:solidFill>
              </a:defRPr>
            </a:lvl8pPr>
            <a:lvl9pPr lvl="8" rtl="0">
              <a:lnSpc>
                <a:spcPct val="115000"/>
              </a:lnSpc>
              <a:spcBef>
                <a:spcPts val="0"/>
              </a:spcBef>
              <a:spcAft>
                <a:spcPts val="0"/>
              </a:spcAft>
              <a:buNone/>
              <a:defRPr>
                <a:solidFill>
                  <a:srgbClr val="F3F3F3"/>
                </a:solidFill>
              </a:defRPr>
            </a:lvl9pPr>
          </a:lstStyle>
          <a:p>
            <a:endParaRPr/>
          </a:p>
        </p:txBody>
      </p:sp>
      <p:sp>
        <p:nvSpPr>
          <p:cNvPr id="42" name="Google Shape;42;p8"/>
          <p:cNvSpPr/>
          <p:nvPr/>
        </p:nvSpPr>
        <p:spPr>
          <a:xfrm rot="10800000" flipH="1">
            <a:off x="4801425" y="1420"/>
            <a:ext cx="4342589" cy="5143530"/>
          </a:xfrm>
          <a:custGeom>
            <a:avLst/>
            <a:gdLst/>
            <a:ahLst/>
            <a:cxnLst/>
            <a:rect l="l" t="t" r="r" b="b"/>
            <a:pathLst>
              <a:path w="43526" h="34421" extrusionOk="0">
                <a:moveTo>
                  <a:pt x="7950" y="0"/>
                </a:moveTo>
                <a:cubicBezTo>
                  <a:pt x="7950" y="0"/>
                  <a:pt x="0" y="16899"/>
                  <a:pt x="21700" y="24569"/>
                </a:cubicBezTo>
                <a:cubicBezTo>
                  <a:pt x="28061" y="26751"/>
                  <a:pt x="32737" y="30274"/>
                  <a:pt x="35606" y="34421"/>
                </a:cubicBezTo>
                <a:lnTo>
                  <a:pt x="43525" y="34421"/>
                </a:lnTo>
                <a:lnTo>
                  <a:pt x="43525"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LUMNS">
  <p:cSld name="CUSTOM">
    <p:bg>
      <p:bgPr>
        <a:solidFill>
          <a:srgbClr val="F3F3F3"/>
        </a:solidFill>
        <a:effectLst/>
      </p:bgPr>
    </p:bg>
    <p:spTree>
      <p:nvGrpSpPr>
        <p:cNvPr id="1" name="Shape 43"/>
        <p:cNvGrpSpPr/>
        <p:nvPr/>
      </p:nvGrpSpPr>
      <p:grpSpPr>
        <a:xfrm>
          <a:off x="0" y="0"/>
          <a:ext cx="0" cy="0"/>
          <a:chOff x="0" y="0"/>
          <a:chExt cx="0" cy="0"/>
        </a:xfrm>
      </p:grpSpPr>
      <p:sp>
        <p:nvSpPr>
          <p:cNvPr id="44" name="Google Shape;44;p9"/>
          <p:cNvSpPr txBox="1">
            <a:spLocks noGrp="1"/>
          </p:cNvSpPr>
          <p:nvPr>
            <p:ph type="subTitle" idx="1"/>
          </p:nvPr>
        </p:nvSpPr>
        <p:spPr>
          <a:xfrm>
            <a:off x="1404925" y="3186925"/>
            <a:ext cx="2757600" cy="1011000"/>
          </a:xfrm>
          <a:prstGeom prst="rect">
            <a:avLst/>
          </a:prstGeom>
        </p:spPr>
        <p:txBody>
          <a:bodyPr spcFirstLastPara="1" wrap="square" lIns="0" tIns="0" rIns="0" bIns="0" anchor="t" anchorCtr="0">
            <a:noAutofit/>
          </a:bodyPr>
          <a:lstStyle>
            <a:lvl1pPr lvl="0" algn="ctr" rtl="0">
              <a:spcBef>
                <a:spcPts val="0"/>
              </a:spcBef>
              <a:spcAft>
                <a:spcPts val="0"/>
              </a:spcAft>
              <a:buNone/>
              <a:defRPr sz="1100"/>
            </a:lvl1pPr>
            <a:lvl2pPr lvl="1" algn="ctr" rtl="0">
              <a:spcBef>
                <a:spcPts val="0"/>
              </a:spcBef>
              <a:spcAft>
                <a:spcPts val="0"/>
              </a:spcAft>
              <a:buNone/>
              <a:defRPr sz="1100"/>
            </a:lvl2pPr>
            <a:lvl3pPr lvl="2" algn="ctr" rtl="0">
              <a:spcBef>
                <a:spcPts val="0"/>
              </a:spcBef>
              <a:spcAft>
                <a:spcPts val="0"/>
              </a:spcAft>
              <a:buNone/>
              <a:defRPr sz="1100"/>
            </a:lvl3pPr>
            <a:lvl4pPr lvl="3" algn="ctr" rtl="0">
              <a:spcBef>
                <a:spcPts val="0"/>
              </a:spcBef>
              <a:spcAft>
                <a:spcPts val="0"/>
              </a:spcAft>
              <a:buNone/>
              <a:defRPr sz="1100"/>
            </a:lvl4pPr>
            <a:lvl5pPr lvl="4" algn="ctr" rtl="0">
              <a:spcBef>
                <a:spcPts val="0"/>
              </a:spcBef>
              <a:spcAft>
                <a:spcPts val="0"/>
              </a:spcAft>
              <a:buNone/>
              <a:defRPr sz="1100"/>
            </a:lvl5pPr>
            <a:lvl6pPr lvl="5" algn="ctr" rtl="0">
              <a:spcBef>
                <a:spcPts val="0"/>
              </a:spcBef>
              <a:spcAft>
                <a:spcPts val="0"/>
              </a:spcAft>
              <a:buNone/>
              <a:defRPr sz="1100"/>
            </a:lvl6pPr>
            <a:lvl7pPr lvl="6" algn="ctr" rtl="0">
              <a:spcBef>
                <a:spcPts val="0"/>
              </a:spcBef>
              <a:spcAft>
                <a:spcPts val="0"/>
              </a:spcAft>
              <a:buNone/>
              <a:defRPr sz="1100"/>
            </a:lvl7pPr>
            <a:lvl8pPr lvl="7" algn="ctr" rtl="0">
              <a:spcBef>
                <a:spcPts val="0"/>
              </a:spcBef>
              <a:spcAft>
                <a:spcPts val="0"/>
              </a:spcAft>
              <a:buNone/>
              <a:defRPr sz="1100"/>
            </a:lvl8pPr>
            <a:lvl9pPr lvl="8" algn="ctr" rtl="0">
              <a:spcBef>
                <a:spcPts val="0"/>
              </a:spcBef>
              <a:spcAft>
                <a:spcPts val="0"/>
              </a:spcAft>
              <a:buNone/>
              <a:defRPr sz="1100"/>
            </a:lvl9pPr>
          </a:lstStyle>
          <a:p>
            <a:endParaRPr/>
          </a:p>
        </p:txBody>
      </p:sp>
      <p:sp>
        <p:nvSpPr>
          <p:cNvPr id="45" name="Google Shape;45;p9"/>
          <p:cNvSpPr txBox="1">
            <a:spLocks noGrp="1"/>
          </p:cNvSpPr>
          <p:nvPr>
            <p:ph type="title"/>
          </p:nvPr>
        </p:nvSpPr>
        <p:spPr>
          <a:xfrm>
            <a:off x="2028050" y="2649662"/>
            <a:ext cx="15156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C39F"/>
              </a:buClr>
              <a:buSzPts val="1600"/>
              <a:buNone/>
              <a:defRPr sz="1600" i="0"/>
            </a:lvl1pPr>
            <a:lvl2pPr lvl="1" algn="ctr" rtl="0">
              <a:spcBef>
                <a:spcPts val="0"/>
              </a:spcBef>
              <a:spcAft>
                <a:spcPts val="0"/>
              </a:spcAft>
              <a:buClr>
                <a:srgbClr val="FFC39F"/>
              </a:buClr>
              <a:buSzPts val="1600"/>
              <a:buNone/>
              <a:defRPr sz="1600">
                <a:solidFill>
                  <a:srgbClr val="FFC39F"/>
                </a:solidFill>
              </a:defRPr>
            </a:lvl2pPr>
            <a:lvl3pPr lvl="2" algn="ctr" rtl="0">
              <a:spcBef>
                <a:spcPts val="0"/>
              </a:spcBef>
              <a:spcAft>
                <a:spcPts val="0"/>
              </a:spcAft>
              <a:buClr>
                <a:srgbClr val="FFC39F"/>
              </a:buClr>
              <a:buSzPts val="1600"/>
              <a:buNone/>
              <a:defRPr sz="1600">
                <a:solidFill>
                  <a:srgbClr val="FFC39F"/>
                </a:solidFill>
              </a:defRPr>
            </a:lvl3pPr>
            <a:lvl4pPr lvl="3" algn="ctr" rtl="0">
              <a:spcBef>
                <a:spcPts val="0"/>
              </a:spcBef>
              <a:spcAft>
                <a:spcPts val="0"/>
              </a:spcAft>
              <a:buClr>
                <a:srgbClr val="FFC39F"/>
              </a:buClr>
              <a:buSzPts val="1600"/>
              <a:buNone/>
              <a:defRPr sz="1600">
                <a:solidFill>
                  <a:srgbClr val="FFC39F"/>
                </a:solidFill>
              </a:defRPr>
            </a:lvl4pPr>
            <a:lvl5pPr lvl="4" algn="ctr" rtl="0">
              <a:spcBef>
                <a:spcPts val="0"/>
              </a:spcBef>
              <a:spcAft>
                <a:spcPts val="0"/>
              </a:spcAft>
              <a:buClr>
                <a:srgbClr val="FFC39F"/>
              </a:buClr>
              <a:buSzPts val="1600"/>
              <a:buNone/>
              <a:defRPr sz="1600">
                <a:solidFill>
                  <a:srgbClr val="FFC39F"/>
                </a:solidFill>
              </a:defRPr>
            </a:lvl5pPr>
            <a:lvl6pPr lvl="5" algn="ctr" rtl="0">
              <a:spcBef>
                <a:spcPts val="0"/>
              </a:spcBef>
              <a:spcAft>
                <a:spcPts val="0"/>
              </a:spcAft>
              <a:buClr>
                <a:srgbClr val="FFC39F"/>
              </a:buClr>
              <a:buSzPts val="1600"/>
              <a:buNone/>
              <a:defRPr sz="1600">
                <a:solidFill>
                  <a:srgbClr val="FFC39F"/>
                </a:solidFill>
              </a:defRPr>
            </a:lvl6pPr>
            <a:lvl7pPr lvl="6" algn="ctr" rtl="0">
              <a:spcBef>
                <a:spcPts val="0"/>
              </a:spcBef>
              <a:spcAft>
                <a:spcPts val="0"/>
              </a:spcAft>
              <a:buClr>
                <a:srgbClr val="FFC39F"/>
              </a:buClr>
              <a:buSzPts val="1600"/>
              <a:buNone/>
              <a:defRPr sz="1600">
                <a:solidFill>
                  <a:srgbClr val="FFC39F"/>
                </a:solidFill>
              </a:defRPr>
            </a:lvl7pPr>
            <a:lvl8pPr lvl="7" algn="ctr" rtl="0">
              <a:spcBef>
                <a:spcPts val="0"/>
              </a:spcBef>
              <a:spcAft>
                <a:spcPts val="0"/>
              </a:spcAft>
              <a:buClr>
                <a:srgbClr val="FFC39F"/>
              </a:buClr>
              <a:buSzPts val="1600"/>
              <a:buNone/>
              <a:defRPr sz="1600">
                <a:solidFill>
                  <a:srgbClr val="FFC39F"/>
                </a:solidFill>
              </a:defRPr>
            </a:lvl8pPr>
            <a:lvl9pPr lvl="8" algn="ctr" rtl="0">
              <a:spcBef>
                <a:spcPts val="0"/>
              </a:spcBef>
              <a:spcAft>
                <a:spcPts val="0"/>
              </a:spcAft>
              <a:buClr>
                <a:srgbClr val="FFC39F"/>
              </a:buClr>
              <a:buSzPts val="1600"/>
              <a:buNone/>
              <a:defRPr sz="1600">
                <a:solidFill>
                  <a:srgbClr val="FFC39F"/>
                </a:solidFill>
              </a:defRPr>
            </a:lvl9pPr>
          </a:lstStyle>
          <a:p>
            <a:endParaRPr/>
          </a:p>
        </p:txBody>
      </p:sp>
      <p:sp>
        <p:nvSpPr>
          <p:cNvPr id="46" name="Google Shape;46;p9"/>
          <p:cNvSpPr txBox="1">
            <a:spLocks noGrp="1"/>
          </p:cNvSpPr>
          <p:nvPr>
            <p:ph type="title" idx="2"/>
          </p:nvPr>
        </p:nvSpPr>
        <p:spPr>
          <a:xfrm>
            <a:off x="705000" y="341500"/>
            <a:ext cx="7734000" cy="5310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C39F"/>
              </a:buClr>
              <a:buSzPts val="1800"/>
              <a:buNone/>
              <a:defRPr sz="1800" i="0"/>
            </a:lvl1pPr>
            <a:lvl2pPr lvl="1" algn="ctr" rtl="0">
              <a:spcBef>
                <a:spcPts val="0"/>
              </a:spcBef>
              <a:spcAft>
                <a:spcPts val="0"/>
              </a:spcAft>
              <a:buClr>
                <a:srgbClr val="FFC39F"/>
              </a:buClr>
              <a:buSzPts val="1800"/>
              <a:buNone/>
              <a:defRPr sz="1800">
                <a:solidFill>
                  <a:srgbClr val="FFC39F"/>
                </a:solidFill>
              </a:defRPr>
            </a:lvl2pPr>
            <a:lvl3pPr lvl="2" algn="ctr" rtl="0">
              <a:spcBef>
                <a:spcPts val="0"/>
              </a:spcBef>
              <a:spcAft>
                <a:spcPts val="0"/>
              </a:spcAft>
              <a:buClr>
                <a:srgbClr val="FFC39F"/>
              </a:buClr>
              <a:buSzPts val="1800"/>
              <a:buNone/>
              <a:defRPr sz="1800">
                <a:solidFill>
                  <a:srgbClr val="FFC39F"/>
                </a:solidFill>
              </a:defRPr>
            </a:lvl3pPr>
            <a:lvl4pPr lvl="3" algn="ctr" rtl="0">
              <a:spcBef>
                <a:spcPts val="0"/>
              </a:spcBef>
              <a:spcAft>
                <a:spcPts val="0"/>
              </a:spcAft>
              <a:buClr>
                <a:srgbClr val="FFC39F"/>
              </a:buClr>
              <a:buSzPts val="1800"/>
              <a:buNone/>
              <a:defRPr sz="1800">
                <a:solidFill>
                  <a:srgbClr val="FFC39F"/>
                </a:solidFill>
              </a:defRPr>
            </a:lvl4pPr>
            <a:lvl5pPr lvl="4" algn="ctr" rtl="0">
              <a:spcBef>
                <a:spcPts val="0"/>
              </a:spcBef>
              <a:spcAft>
                <a:spcPts val="0"/>
              </a:spcAft>
              <a:buClr>
                <a:srgbClr val="FFC39F"/>
              </a:buClr>
              <a:buSzPts val="1800"/>
              <a:buNone/>
              <a:defRPr sz="1800">
                <a:solidFill>
                  <a:srgbClr val="FFC39F"/>
                </a:solidFill>
              </a:defRPr>
            </a:lvl5pPr>
            <a:lvl6pPr lvl="5" algn="ctr" rtl="0">
              <a:spcBef>
                <a:spcPts val="0"/>
              </a:spcBef>
              <a:spcAft>
                <a:spcPts val="0"/>
              </a:spcAft>
              <a:buClr>
                <a:srgbClr val="FFC39F"/>
              </a:buClr>
              <a:buSzPts val="1800"/>
              <a:buNone/>
              <a:defRPr sz="1800">
                <a:solidFill>
                  <a:srgbClr val="FFC39F"/>
                </a:solidFill>
              </a:defRPr>
            </a:lvl6pPr>
            <a:lvl7pPr lvl="6" algn="ctr" rtl="0">
              <a:spcBef>
                <a:spcPts val="0"/>
              </a:spcBef>
              <a:spcAft>
                <a:spcPts val="0"/>
              </a:spcAft>
              <a:buClr>
                <a:srgbClr val="FFC39F"/>
              </a:buClr>
              <a:buSzPts val="1800"/>
              <a:buNone/>
              <a:defRPr sz="1800">
                <a:solidFill>
                  <a:srgbClr val="FFC39F"/>
                </a:solidFill>
              </a:defRPr>
            </a:lvl7pPr>
            <a:lvl8pPr lvl="7" algn="ctr" rtl="0">
              <a:spcBef>
                <a:spcPts val="0"/>
              </a:spcBef>
              <a:spcAft>
                <a:spcPts val="0"/>
              </a:spcAft>
              <a:buClr>
                <a:srgbClr val="FFC39F"/>
              </a:buClr>
              <a:buSzPts val="1800"/>
              <a:buNone/>
              <a:defRPr sz="1800">
                <a:solidFill>
                  <a:srgbClr val="FFC39F"/>
                </a:solidFill>
              </a:defRPr>
            </a:lvl8pPr>
            <a:lvl9pPr lvl="8" algn="ctr" rtl="0">
              <a:spcBef>
                <a:spcPts val="0"/>
              </a:spcBef>
              <a:spcAft>
                <a:spcPts val="0"/>
              </a:spcAft>
              <a:buClr>
                <a:srgbClr val="FFC39F"/>
              </a:buClr>
              <a:buSzPts val="1800"/>
              <a:buNone/>
              <a:defRPr sz="1800">
                <a:solidFill>
                  <a:srgbClr val="FFC39F"/>
                </a:solidFill>
              </a:defRPr>
            </a:lvl9pPr>
          </a:lstStyle>
          <a:p>
            <a:endParaRPr/>
          </a:p>
        </p:txBody>
      </p:sp>
      <p:sp>
        <p:nvSpPr>
          <p:cNvPr id="47" name="Google Shape;47;p9"/>
          <p:cNvSpPr txBox="1">
            <a:spLocks noGrp="1"/>
          </p:cNvSpPr>
          <p:nvPr>
            <p:ph type="subTitle" idx="3"/>
          </p:nvPr>
        </p:nvSpPr>
        <p:spPr>
          <a:xfrm>
            <a:off x="4981500" y="3186925"/>
            <a:ext cx="2757600" cy="1011000"/>
          </a:xfrm>
          <a:prstGeom prst="rect">
            <a:avLst/>
          </a:prstGeom>
        </p:spPr>
        <p:txBody>
          <a:bodyPr spcFirstLastPara="1" wrap="square" lIns="0" tIns="0" rIns="0" bIns="0" anchor="t" anchorCtr="0">
            <a:noAutofit/>
          </a:bodyPr>
          <a:lstStyle>
            <a:lvl1pPr lvl="0" algn="ctr" rtl="0">
              <a:spcBef>
                <a:spcPts val="0"/>
              </a:spcBef>
              <a:spcAft>
                <a:spcPts val="0"/>
              </a:spcAft>
              <a:buNone/>
              <a:defRPr sz="1100"/>
            </a:lvl1pPr>
            <a:lvl2pPr lvl="1" algn="ctr" rtl="0">
              <a:spcBef>
                <a:spcPts val="0"/>
              </a:spcBef>
              <a:spcAft>
                <a:spcPts val="0"/>
              </a:spcAft>
              <a:buNone/>
              <a:defRPr sz="1100"/>
            </a:lvl2pPr>
            <a:lvl3pPr lvl="2" algn="ctr" rtl="0">
              <a:spcBef>
                <a:spcPts val="0"/>
              </a:spcBef>
              <a:spcAft>
                <a:spcPts val="0"/>
              </a:spcAft>
              <a:buNone/>
              <a:defRPr sz="1100"/>
            </a:lvl3pPr>
            <a:lvl4pPr lvl="3" algn="ctr" rtl="0">
              <a:spcBef>
                <a:spcPts val="0"/>
              </a:spcBef>
              <a:spcAft>
                <a:spcPts val="0"/>
              </a:spcAft>
              <a:buNone/>
              <a:defRPr sz="1100"/>
            </a:lvl4pPr>
            <a:lvl5pPr lvl="4" algn="ctr" rtl="0">
              <a:spcBef>
                <a:spcPts val="0"/>
              </a:spcBef>
              <a:spcAft>
                <a:spcPts val="0"/>
              </a:spcAft>
              <a:buNone/>
              <a:defRPr sz="1100"/>
            </a:lvl5pPr>
            <a:lvl6pPr lvl="5" algn="ctr" rtl="0">
              <a:spcBef>
                <a:spcPts val="0"/>
              </a:spcBef>
              <a:spcAft>
                <a:spcPts val="0"/>
              </a:spcAft>
              <a:buNone/>
              <a:defRPr sz="1100"/>
            </a:lvl6pPr>
            <a:lvl7pPr lvl="6" algn="ctr" rtl="0">
              <a:spcBef>
                <a:spcPts val="0"/>
              </a:spcBef>
              <a:spcAft>
                <a:spcPts val="0"/>
              </a:spcAft>
              <a:buNone/>
              <a:defRPr sz="1100"/>
            </a:lvl7pPr>
            <a:lvl8pPr lvl="7" algn="ctr" rtl="0">
              <a:spcBef>
                <a:spcPts val="0"/>
              </a:spcBef>
              <a:spcAft>
                <a:spcPts val="0"/>
              </a:spcAft>
              <a:buNone/>
              <a:defRPr sz="1100"/>
            </a:lvl8pPr>
            <a:lvl9pPr lvl="8" algn="ctr" rtl="0">
              <a:spcBef>
                <a:spcPts val="0"/>
              </a:spcBef>
              <a:spcAft>
                <a:spcPts val="0"/>
              </a:spcAft>
              <a:buNone/>
              <a:defRPr sz="1100"/>
            </a:lvl9pPr>
          </a:lstStyle>
          <a:p>
            <a:endParaRPr/>
          </a:p>
        </p:txBody>
      </p:sp>
      <p:sp>
        <p:nvSpPr>
          <p:cNvPr id="48" name="Google Shape;48;p9"/>
          <p:cNvSpPr txBox="1">
            <a:spLocks noGrp="1"/>
          </p:cNvSpPr>
          <p:nvPr>
            <p:ph type="title" idx="4"/>
          </p:nvPr>
        </p:nvSpPr>
        <p:spPr>
          <a:xfrm>
            <a:off x="5604625" y="2649662"/>
            <a:ext cx="15156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C39F"/>
              </a:buClr>
              <a:buSzPts val="1600"/>
              <a:buNone/>
              <a:defRPr sz="1600" i="0"/>
            </a:lvl1pPr>
            <a:lvl2pPr lvl="1" algn="ctr" rtl="0">
              <a:spcBef>
                <a:spcPts val="0"/>
              </a:spcBef>
              <a:spcAft>
                <a:spcPts val="0"/>
              </a:spcAft>
              <a:buClr>
                <a:srgbClr val="FFC39F"/>
              </a:buClr>
              <a:buSzPts val="1600"/>
              <a:buNone/>
              <a:defRPr sz="1600">
                <a:solidFill>
                  <a:srgbClr val="FFC39F"/>
                </a:solidFill>
              </a:defRPr>
            </a:lvl2pPr>
            <a:lvl3pPr lvl="2" algn="ctr" rtl="0">
              <a:spcBef>
                <a:spcPts val="0"/>
              </a:spcBef>
              <a:spcAft>
                <a:spcPts val="0"/>
              </a:spcAft>
              <a:buClr>
                <a:srgbClr val="FFC39F"/>
              </a:buClr>
              <a:buSzPts val="1600"/>
              <a:buNone/>
              <a:defRPr sz="1600">
                <a:solidFill>
                  <a:srgbClr val="FFC39F"/>
                </a:solidFill>
              </a:defRPr>
            </a:lvl3pPr>
            <a:lvl4pPr lvl="3" algn="ctr" rtl="0">
              <a:spcBef>
                <a:spcPts val="0"/>
              </a:spcBef>
              <a:spcAft>
                <a:spcPts val="0"/>
              </a:spcAft>
              <a:buClr>
                <a:srgbClr val="FFC39F"/>
              </a:buClr>
              <a:buSzPts val="1600"/>
              <a:buNone/>
              <a:defRPr sz="1600">
                <a:solidFill>
                  <a:srgbClr val="FFC39F"/>
                </a:solidFill>
              </a:defRPr>
            </a:lvl4pPr>
            <a:lvl5pPr lvl="4" algn="ctr" rtl="0">
              <a:spcBef>
                <a:spcPts val="0"/>
              </a:spcBef>
              <a:spcAft>
                <a:spcPts val="0"/>
              </a:spcAft>
              <a:buClr>
                <a:srgbClr val="FFC39F"/>
              </a:buClr>
              <a:buSzPts val="1600"/>
              <a:buNone/>
              <a:defRPr sz="1600">
                <a:solidFill>
                  <a:srgbClr val="FFC39F"/>
                </a:solidFill>
              </a:defRPr>
            </a:lvl5pPr>
            <a:lvl6pPr lvl="5" algn="ctr" rtl="0">
              <a:spcBef>
                <a:spcPts val="0"/>
              </a:spcBef>
              <a:spcAft>
                <a:spcPts val="0"/>
              </a:spcAft>
              <a:buClr>
                <a:srgbClr val="FFC39F"/>
              </a:buClr>
              <a:buSzPts val="1600"/>
              <a:buNone/>
              <a:defRPr sz="1600">
                <a:solidFill>
                  <a:srgbClr val="FFC39F"/>
                </a:solidFill>
              </a:defRPr>
            </a:lvl6pPr>
            <a:lvl7pPr lvl="6" algn="ctr" rtl="0">
              <a:spcBef>
                <a:spcPts val="0"/>
              </a:spcBef>
              <a:spcAft>
                <a:spcPts val="0"/>
              </a:spcAft>
              <a:buClr>
                <a:srgbClr val="FFC39F"/>
              </a:buClr>
              <a:buSzPts val="1600"/>
              <a:buNone/>
              <a:defRPr sz="1600">
                <a:solidFill>
                  <a:srgbClr val="FFC39F"/>
                </a:solidFill>
              </a:defRPr>
            </a:lvl7pPr>
            <a:lvl8pPr lvl="7" algn="ctr" rtl="0">
              <a:spcBef>
                <a:spcPts val="0"/>
              </a:spcBef>
              <a:spcAft>
                <a:spcPts val="0"/>
              </a:spcAft>
              <a:buClr>
                <a:srgbClr val="FFC39F"/>
              </a:buClr>
              <a:buSzPts val="1600"/>
              <a:buNone/>
              <a:defRPr sz="1600">
                <a:solidFill>
                  <a:srgbClr val="FFC39F"/>
                </a:solidFill>
              </a:defRPr>
            </a:lvl8pPr>
            <a:lvl9pPr lvl="8" algn="ctr" rtl="0">
              <a:spcBef>
                <a:spcPts val="0"/>
              </a:spcBef>
              <a:spcAft>
                <a:spcPts val="0"/>
              </a:spcAft>
              <a:buClr>
                <a:srgbClr val="FFC39F"/>
              </a:buClr>
              <a:buSzPts val="1600"/>
              <a:buNone/>
              <a:defRPr sz="1600">
                <a:solidFill>
                  <a:srgbClr val="FFC39F"/>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REE COLUMNS">
  <p:cSld name="CUSTOM_1">
    <p:bg>
      <p:bgPr>
        <a:solidFill>
          <a:srgbClr val="F3F3F3"/>
        </a:solidFill>
        <a:effectLst/>
      </p:bgPr>
    </p:bg>
    <p:spTree>
      <p:nvGrpSpPr>
        <p:cNvPr id="1" name="Shape 49"/>
        <p:cNvGrpSpPr/>
        <p:nvPr/>
      </p:nvGrpSpPr>
      <p:grpSpPr>
        <a:xfrm>
          <a:off x="0" y="0"/>
          <a:ext cx="0" cy="0"/>
          <a:chOff x="0" y="0"/>
          <a:chExt cx="0" cy="0"/>
        </a:xfrm>
      </p:grpSpPr>
      <p:sp>
        <p:nvSpPr>
          <p:cNvPr id="50" name="Google Shape;50;p10"/>
          <p:cNvSpPr txBox="1">
            <a:spLocks noGrp="1"/>
          </p:cNvSpPr>
          <p:nvPr>
            <p:ph type="title"/>
          </p:nvPr>
        </p:nvSpPr>
        <p:spPr>
          <a:xfrm>
            <a:off x="1251626" y="2803175"/>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1400" i="0"/>
            </a:lvl1pPr>
            <a:lvl2pPr lvl="1" algn="ctr" rtl="0">
              <a:spcBef>
                <a:spcPts val="0"/>
              </a:spcBef>
              <a:spcAft>
                <a:spcPts val="0"/>
              </a:spcAft>
              <a:buClr>
                <a:srgbClr val="FF778A"/>
              </a:buClr>
              <a:buSzPts val="1400"/>
              <a:buNone/>
              <a:defRPr sz="1400">
                <a:solidFill>
                  <a:srgbClr val="FF778A"/>
                </a:solidFill>
              </a:defRPr>
            </a:lvl2pPr>
            <a:lvl3pPr lvl="2" algn="ctr" rtl="0">
              <a:spcBef>
                <a:spcPts val="0"/>
              </a:spcBef>
              <a:spcAft>
                <a:spcPts val="0"/>
              </a:spcAft>
              <a:buClr>
                <a:srgbClr val="FF778A"/>
              </a:buClr>
              <a:buSzPts val="1400"/>
              <a:buNone/>
              <a:defRPr sz="1400">
                <a:solidFill>
                  <a:srgbClr val="FF778A"/>
                </a:solidFill>
              </a:defRPr>
            </a:lvl3pPr>
            <a:lvl4pPr lvl="3" algn="ctr" rtl="0">
              <a:spcBef>
                <a:spcPts val="0"/>
              </a:spcBef>
              <a:spcAft>
                <a:spcPts val="0"/>
              </a:spcAft>
              <a:buClr>
                <a:srgbClr val="FF778A"/>
              </a:buClr>
              <a:buSzPts val="1400"/>
              <a:buNone/>
              <a:defRPr sz="1400">
                <a:solidFill>
                  <a:srgbClr val="FF778A"/>
                </a:solidFill>
              </a:defRPr>
            </a:lvl4pPr>
            <a:lvl5pPr lvl="4" algn="ctr" rtl="0">
              <a:spcBef>
                <a:spcPts val="0"/>
              </a:spcBef>
              <a:spcAft>
                <a:spcPts val="0"/>
              </a:spcAft>
              <a:buClr>
                <a:srgbClr val="FF778A"/>
              </a:buClr>
              <a:buSzPts val="1400"/>
              <a:buNone/>
              <a:defRPr sz="1400">
                <a:solidFill>
                  <a:srgbClr val="FF778A"/>
                </a:solidFill>
              </a:defRPr>
            </a:lvl5pPr>
            <a:lvl6pPr lvl="5" algn="ctr" rtl="0">
              <a:spcBef>
                <a:spcPts val="0"/>
              </a:spcBef>
              <a:spcAft>
                <a:spcPts val="0"/>
              </a:spcAft>
              <a:buClr>
                <a:srgbClr val="FF778A"/>
              </a:buClr>
              <a:buSzPts val="1400"/>
              <a:buNone/>
              <a:defRPr sz="1400">
                <a:solidFill>
                  <a:srgbClr val="FF778A"/>
                </a:solidFill>
              </a:defRPr>
            </a:lvl6pPr>
            <a:lvl7pPr lvl="6" algn="ctr" rtl="0">
              <a:spcBef>
                <a:spcPts val="0"/>
              </a:spcBef>
              <a:spcAft>
                <a:spcPts val="0"/>
              </a:spcAft>
              <a:buClr>
                <a:srgbClr val="FF778A"/>
              </a:buClr>
              <a:buSzPts val="1400"/>
              <a:buNone/>
              <a:defRPr sz="1400">
                <a:solidFill>
                  <a:srgbClr val="FF778A"/>
                </a:solidFill>
              </a:defRPr>
            </a:lvl7pPr>
            <a:lvl8pPr lvl="7" algn="ctr" rtl="0">
              <a:spcBef>
                <a:spcPts val="0"/>
              </a:spcBef>
              <a:spcAft>
                <a:spcPts val="0"/>
              </a:spcAft>
              <a:buClr>
                <a:srgbClr val="FF778A"/>
              </a:buClr>
              <a:buSzPts val="1400"/>
              <a:buNone/>
              <a:defRPr sz="1400">
                <a:solidFill>
                  <a:srgbClr val="FF778A"/>
                </a:solidFill>
              </a:defRPr>
            </a:lvl8pPr>
            <a:lvl9pPr lvl="8" algn="ctr" rtl="0">
              <a:spcBef>
                <a:spcPts val="0"/>
              </a:spcBef>
              <a:spcAft>
                <a:spcPts val="0"/>
              </a:spcAft>
              <a:buClr>
                <a:srgbClr val="FF778A"/>
              </a:buClr>
              <a:buSzPts val="1400"/>
              <a:buNone/>
              <a:defRPr sz="1400">
                <a:solidFill>
                  <a:srgbClr val="FF778A"/>
                </a:solidFill>
              </a:defRPr>
            </a:lvl9pPr>
          </a:lstStyle>
          <a:p>
            <a:endParaRPr/>
          </a:p>
        </p:txBody>
      </p:sp>
      <p:sp>
        <p:nvSpPr>
          <p:cNvPr id="51" name="Google Shape;51;p10"/>
          <p:cNvSpPr txBox="1">
            <a:spLocks noGrp="1"/>
          </p:cNvSpPr>
          <p:nvPr>
            <p:ph type="subTitle" idx="1"/>
          </p:nvPr>
        </p:nvSpPr>
        <p:spPr>
          <a:xfrm>
            <a:off x="1252500" y="3340500"/>
            <a:ext cx="1841400" cy="903900"/>
          </a:xfrm>
          <a:prstGeom prst="rect">
            <a:avLst/>
          </a:prstGeom>
        </p:spPr>
        <p:txBody>
          <a:bodyPr spcFirstLastPara="1" wrap="square" lIns="0" tIns="0" rIns="0" bIns="0" anchor="t" anchorCtr="0">
            <a:noAutofit/>
          </a:bodyPr>
          <a:lstStyle>
            <a:lvl1pPr lvl="0" algn="ctr" rtl="0">
              <a:spcBef>
                <a:spcPts val="0"/>
              </a:spcBef>
              <a:spcAft>
                <a:spcPts val="0"/>
              </a:spcAft>
              <a:buNone/>
              <a:defRPr sz="1100"/>
            </a:lvl1pPr>
            <a:lvl2pPr lvl="1" algn="ctr" rtl="0">
              <a:spcBef>
                <a:spcPts val="0"/>
              </a:spcBef>
              <a:spcAft>
                <a:spcPts val="0"/>
              </a:spcAft>
              <a:buNone/>
              <a:defRPr sz="1100"/>
            </a:lvl2pPr>
            <a:lvl3pPr lvl="2" algn="ctr" rtl="0">
              <a:spcBef>
                <a:spcPts val="0"/>
              </a:spcBef>
              <a:spcAft>
                <a:spcPts val="0"/>
              </a:spcAft>
              <a:buNone/>
              <a:defRPr sz="1100"/>
            </a:lvl3pPr>
            <a:lvl4pPr lvl="3" algn="ctr" rtl="0">
              <a:spcBef>
                <a:spcPts val="0"/>
              </a:spcBef>
              <a:spcAft>
                <a:spcPts val="0"/>
              </a:spcAft>
              <a:buNone/>
              <a:defRPr sz="1100"/>
            </a:lvl4pPr>
            <a:lvl5pPr lvl="4" algn="ctr" rtl="0">
              <a:spcBef>
                <a:spcPts val="0"/>
              </a:spcBef>
              <a:spcAft>
                <a:spcPts val="0"/>
              </a:spcAft>
              <a:buNone/>
              <a:defRPr sz="1100"/>
            </a:lvl5pPr>
            <a:lvl6pPr lvl="5" algn="ctr" rtl="0">
              <a:spcBef>
                <a:spcPts val="0"/>
              </a:spcBef>
              <a:spcAft>
                <a:spcPts val="0"/>
              </a:spcAft>
              <a:buNone/>
              <a:defRPr sz="1100"/>
            </a:lvl6pPr>
            <a:lvl7pPr lvl="6" algn="ctr" rtl="0">
              <a:spcBef>
                <a:spcPts val="0"/>
              </a:spcBef>
              <a:spcAft>
                <a:spcPts val="0"/>
              </a:spcAft>
              <a:buNone/>
              <a:defRPr sz="1100"/>
            </a:lvl7pPr>
            <a:lvl8pPr lvl="7" algn="ctr" rtl="0">
              <a:spcBef>
                <a:spcPts val="0"/>
              </a:spcBef>
              <a:spcAft>
                <a:spcPts val="0"/>
              </a:spcAft>
              <a:buNone/>
              <a:defRPr sz="1100"/>
            </a:lvl8pPr>
            <a:lvl9pPr lvl="8" algn="ctr" rtl="0">
              <a:spcBef>
                <a:spcPts val="0"/>
              </a:spcBef>
              <a:spcAft>
                <a:spcPts val="0"/>
              </a:spcAft>
              <a:buNone/>
              <a:defRPr sz="1100"/>
            </a:lvl9pPr>
          </a:lstStyle>
          <a:p>
            <a:endParaRPr/>
          </a:p>
        </p:txBody>
      </p:sp>
      <p:sp>
        <p:nvSpPr>
          <p:cNvPr id="52" name="Google Shape;52;p10"/>
          <p:cNvSpPr txBox="1">
            <a:spLocks noGrp="1"/>
          </p:cNvSpPr>
          <p:nvPr>
            <p:ph type="title" idx="2"/>
          </p:nvPr>
        </p:nvSpPr>
        <p:spPr>
          <a:xfrm>
            <a:off x="3651769" y="2803175"/>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1400" i="0"/>
            </a:lvl1pPr>
            <a:lvl2pPr lvl="1" algn="ctr" rtl="0">
              <a:spcBef>
                <a:spcPts val="0"/>
              </a:spcBef>
              <a:spcAft>
                <a:spcPts val="0"/>
              </a:spcAft>
              <a:buClr>
                <a:srgbClr val="FF778A"/>
              </a:buClr>
              <a:buSzPts val="1400"/>
              <a:buNone/>
              <a:defRPr sz="1400">
                <a:solidFill>
                  <a:srgbClr val="FF778A"/>
                </a:solidFill>
              </a:defRPr>
            </a:lvl2pPr>
            <a:lvl3pPr lvl="2" algn="ctr" rtl="0">
              <a:spcBef>
                <a:spcPts val="0"/>
              </a:spcBef>
              <a:spcAft>
                <a:spcPts val="0"/>
              </a:spcAft>
              <a:buClr>
                <a:srgbClr val="FF778A"/>
              </a:buClr>
              <a:buSzPts val="1400"/>
              <a:buNone/>
              <a:defRPr sz="1400">
                <a:solidFill>
                  <a:srgbClr val="FF778A"/>
                </a:solidFill>
              </a:defRPr>
            </a:lvl3pPr>
            <a:lvl4pPr lvl="3" algn="ctr" rtl="0">
              <a:spcBef>
                <a:spcPts val="0"/>
              </a:spcBef>
              <a:spcAft>
                <a:spcPts val="0"/>
              </a:spcAft>
              <a:buClr>
                <a:srgbClr val="FF778A"/>
              </a:buClr>
              <a:buSzPts val="1400"/>
              <a:buNone/>
              <a:defRPr sz="1400">
                <a:solidFill>
                  <a:srgbClr val="FF778A"/>
                </a:solidFill>
              </a:defRPr>
            </a:lvl4pPr>
            <a:lvl5pPr lvl="4" algn="ctr" rtl="0">
              <a:spcBef>
                <a:spcPts val="0"/>
              </a:spcBef>
              <a:spcAft>
                <a:spcPts val="0"/>
              </a:spcAft>
              <a:buClr>
                <a:srgbClr val="FF778A"/>
              </a:buClr>
              <a:buSzPts val="1400"/>
              <a:buNone/>
              <a:defRPr sz="1400">
                <a:solidFill>
                  <a:srgbClr val="FF778A"/>
                </a:solidFill>
              </a:defRPr>
            </a:lvl5pPr>
            <a:lvl6pPr lvl="5" algn="ctr" rtl="0">
              <a:spcBef>
                <a:spcPts val="0"/>
              </a:spcBef>
              <a:spcAft>
                <a:spcPts val="0"/>
              </a:spcAft>
              <a:buClr>
                <a:srgbClr val="FF778A"/>
              </a:buClr>
              <a:buSzPts val="1400"/>
              <a:buNone/>
              <a:defRPr sz="1400">
                <a:solidFill>
                  <a:srgbClr val="FF778A"/>
                </a:solidFill>
              </a:defRPr>
            </a:lvl6pPr>
            <a:lvl7pPr lvl="6" algn="ctr" rtl="0">
              <a:spcBef>
                <a:spcPts val="0"/>
              </a:spcBef>
              <a:spcAft>
                <a:spcPts val="0"/>
              </a:spcAft>
              <a:buClr>
                <a:srgbClr val="FF778A"/>
              </a:buClr>
              <a:buSzPts val="1400"/>
              <a:buNone/>
              <a:defRPr sz="1400">
                <a:solidFill>
                  <a:srgbClr val="FF778A"/>
                </a:solidFill>
              </a:defRPr>
            </a:lvl7pPr>
            <a:lvl8pPr lvl="7" algn="ctr" rtl="0">
              <a:spcBef>
                <a:spcPts val="0"/>
              </a:spcBef>
              <a:spcAft>
                <a:spcPts val="0"/>
              </a:spcAft>
              <a:buClr>
                <a:srgbClr val="FF778A"/>
              </a:buClr>
              <a:buSzPts val="1400"/>
              <a:buNone/>
              <a:defRPr sz="1400">
                <a:solidFill>
                  <a:srgbClr val="FF778A"/>
                </a:solidFill>
              </a:defRPr>
            </a:lvl8pPr>
            <a:lvl9pPr lvl="8" algn="ctr" rtl="0">
              <a:spcBef>
                <a:spcPts val="0"/>
              </a:spcBef>
              <a:spcAft>
                <a:spcPts val="0"/>
              </a:spcAft>
              <a:buClr>
                <a:srgbClr val="FF778A"/>
              </a:buClr>
              <a:buSzPts val="1400"/>
              <a:buNone/>
              <a:defRPr sz="1400">
                <a:solidFill>
                  <a:srgbClr val="FF778A"/>
                </a:solidFill>
              </a:defRPr>
            </a:lvl9pPr>
          </a:lstStyle>
          <a:p>
            <a:endParaRPr/>
          </a:p>
        </p:txBody>
      </p:sp>
      <p:sp>
        <p:nvSpPr>
          <p:cNvPr id="53" name="Google Shape;53;p10"/>
          <p:cNvSpPr txBox="1">
            <a:spLocks noGrp="1"/>
          </p:cNvSpPr>
          <p:nvPr>
            <p:ph type="subTitle" idx="3"/>
          </p:nvPr>
        </p:nvSpPr>
        <p:spPr>
          <a:xfrm>
            <a:off x="3651769" y="3340500"/>
            <a:ext cx="1841400" cy="903900"/>
          </a:xfrm>
          <a:prstGeom prst="rect">
            <a:avLst/>
          </a:prstGeom>
        </p:spPr>
        <p:txBody>
          <a:bodyPr spcFirstLastPara="1" wrap="square" lIns="0" tIns="0" rIns="0" bIns="0" anchor="t" anchorCtr="0">
            <a:noAutofit/>
          </a:bodyPr>
          <a:lstStyle>
            <a:lvl1pPr lvl="0" algn="ctr" rtl="0">
              <a:spcBef>
                <a:spcPts val="0"/>
              </a:spcBef>
              <a:spcAft>
                <a:spcPts val="0"/>
              </a:spcAft>
              <a:buNone/>
              <a:defRPr sz="1100"/>
            </a:lvl1pPr>
            <a:lvl2pPr lvl="1" algn="ctr" rtl="0">
              <a:spcBef>
                <a:spcPts val="0"/>
              </a:spcBef>
              <a:spcAft>
                <a:spcPts val="0"/>
              </a:spcAft>
              <a:buNone/>
              <a:defRPr sz="1100"/>
            </a:lvl2pPr>
            <a:lvl3pPr lvl="2" algn="ctr" rtl="0">
              <a:spcBef>
                <a:spcPts val="0"/>
              </a:spcBef>
              <a:spcAft>
                <a:spcPts val="0"/>
              </a:spcAft>
              <a:buNone/>
              <a:defRPr sz="1100"/>
            </a:lvl3pPr>
            <a:lvl4pPr lvl="3" algn="ctr" rtl="0">
              <a:spcBef>
                <a:spcPts val="0"/>
              </a:spcBef>
              <a:spcAft>
                <a:spcPts val="0"/>
              </a:spcAft>
              <a:buNone/>
              <a:defRPr sz="1100"/>
            </a:lvl4pPr>
            <a:lvl5pPr lvl="4" algn="ctr" rtl="0">
              <a:spcBef>
                <a:spcPts val="0"/>
              </a:spcBef>
              <a:spcAft>
                <a:spcPts val="0"/>
              </a:spcAft>
              <a:buNone/>
              <a:defRPr sz="1100"/>
            </a:lvl5pPr>
            <a:lvl6pPr lvl="5" algn="ctr" rtl="0">
              <a:spcBef>
                <a:spcPts val="0"/>
              </a:spcBef>
              <a:spcAft>
                <a:spcPts val="0"/>
              </a:spcAft>
              <a:buNone/>
              <a:defRPr sz="1100"/>
            </a:lvl6pPr>
            <a:lvl7pPr lvl="6" algn="ctr" rtl="0">
              <a:spcBef>
                <a:spcPts val="0"/>
              </a:spcBef>
              <a:spcAft>
                <a:spcPts val="0"/>
              </a:spcAft>
              <a:buNone/>
              <a:defRPr sz="1100"/>
            </a:lvl7pPr>
            <a:lvl8pPr lvl="7" algn="ctr" rtl="0">
              <a:spcBef>
                <a:spcPts val="0"/>
              </a:spcBef>
              <a:spcAft>
                <a:spcPts val="0"/>
              </a:spcAft>
              <a:buNone/>
              <a:defRPr sz="1100"/>
            </a:lvl8pPr>
            <a:lvl9pPr lvl="8" algn="ctr" rtl="0">
              <a:spcBef>
                <a:spcPts val="0"/>
              </a:spcBef>
              <a:spcAft>
                <a:spcPts val="0"/>
              </a:spcAft>
              <a:buNone/>
              <a:defRPr sz="1100"/>
            </a:lvl9pPr>
          </a:lstStyle>
          <a:p>
            <a:endParaRPr/>
          </a:p>
        </p:txBody>
      </p:sp>
      <p:sp>
        <p:nvSpPr>
          <p:cNvPr id="54" name="Google Shape;54;p10"/>
          <p:cNvSpPr txBox="1">
            <a:spLocks noGrp="1"/>
          </p:cNvSpPr>
          <p:nvPr>
            <p:ph type="title" idx="4"/>
          </p:nvPr>
        </p:nvSpPr>
        <p:spPr>
          <a:xfrm>
            <a:off x="6052401" y="2803175"/>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1400" i="0"/>
            </a:lvl1pPr>
            <a:lvl2pPr lvl="1" algn="ctr" rtl="0">
              <a:spcBef>
                <a:spcPts val="0"/>
              </a:spcBef>
              <a:spcAft>
                <a:spcPts val="0"/>
              </a:spcAft>
              <a:buClr>
                <a:srgbClr val="FF778A"/>
              </a:buClr>
              <a:buSzPts val="1400"/>
              <a:buNone/>
              <a:defRPr sz="1400">
                <a:solidFill>
                  <a:srgbClr val="FF778A"/>
                </a:solidFill>
              </a:defRPr>
            </a:lvl2pPr>
            <a:lvl3pPr lvl="2" algn="ctr" rtl="0">
              <a:spcBef>
                <a:spcPts val="0"/>
              </a:spcBef>
              <a:spcAft>
                <a:spcPts val="0"/>
              </a:spcAft>
              <a:buClr>
                <a:srgbClr val="FF778A"/>
              </a:buClr>
              <a:buSzPts val="1400"/>
              <a:buNone/>
              <a:defRPr sz="1400">
                <a:solidFill>
                  <a:srgbClr val="FF778A"/>
                </a:solidFill>
              </a:defRPr>
            </a:lvl3pPr>
            <a:lvl4pPr lvl="3" algn="ctr" rtl="0">
              <a:spcBef>
                <a:spcPts val="0"/>
              </a:spcBef>
              <a:spcAft>
                <a:spcPts val="0"/>
              </a:spcAft>
              <a:buClr>
                <a:srgbClr val="FF778A"/>
              </a:buClr>
              <a:buSzPts val="1400"/>
              <a:buNone/>
              <a:defRPr sz="1400">
                <a:solidFill>
                  <a:srgbClr val="FF778A"/>
                </a:solidFill>
              </a:defRPr>
            </a:lvl4pPr>
            <a:lvl5pPr lvl="4" algn="ctr" rtl="0">
              <a:spcBef>
                <a:spcPts val="0"/>
              </a:spcBef>
              <a:spcAft>
                <a:spcPts val="0"/>
              </a:spcAft>
              <a:buClr>
                <a:srgbClr val="FF778A"/>
              </a:buClr>
              <a:buSzPts val="1400"/>
              <a:buNone/>
              <a:defRPr sz="1400">
                <a:solidFill>
                  <a:srgbClr val="FF778A"/>
                </a:solidFill>
              </a:defRPr>
            </a:lvl5pPr>
            <a:lvl6pPr lvl="5" algn="ctr" rtl="0">
              <a:spcBef>
                <a:spcPts val="0"/>
              </a:spcBef>
              <a:spcAft>
                <a:spcPts val="0"/>
              </a:spcAft>
              <a:buClr>
                <a:srgbClr val="FF778A"/>
              </a:buClr>
              <a:buSzPts val="1400"/>
              <a:buNone/>
              <a:defRPr sz="1400">
                <a:solidFill>
                  <a:srgbClr val="FF778A"/>
                </a:solidFill>
              </a:defRPr>
            </a:lvl6pPr>
            <a:lvl7pPr lvl="6" algn="ctr" rtl="0">
              <a:spcBef>
                <a:spcPts val="0"/>
              </a:spcBef>
              <a:spcAft>
                <a:spcPts val="0"/>
              </a:spcAft>
              <a:buClr>
                <a:srgbClr val="FF778A"/>
              </a:buClr>
              <a:buSzPts val="1400"/>
              <a:buNone/>
              <a:defRPr sz="1400">
                <a:solidFill>
                  <a:srgbClr val="FF778A"/>
                </a:solidFill>
              </a:defRPr>
            </a:lvl7pPr>
            <a:lvl8pPr lvl="7" algn="ctr" rtl="0">
              <a:spcBef>
                <a:spcPts val="0"/>
              </a:spcBef>
              <a:spcAft>
                <a:spcPts val="0"/>
              </a:spcAft>
              <a:buClr>
                <a:srgbClr val="FF778A"/>
              </a:buClr>
              <a:buSzPts val="1400"/>
              <a:buNone/>
              <a:defRPr sz="1400">
                <a:solidFill>
                  <a:srgbClr val="FF778A"/>
                </a:solidFill>
              </a:defRPr>
            </a:lvl8pPr>
            <a:lvl9pPr lvl="8" algn="ctr" rtl="0">
              <a:spcBef>
                <a:spcPts val="0"/>
              </a:spcBef>
              <a:spcAft>
                <a:spcPts val="0"/>
              </a:spcAft>
              <a:buClr>
                <a:srgbClr val="FF778A"/>
              </a:buClr>
              <a:buSzPts val="1400"/>
              <a:buNone/>
              <a:defRPr sz="1400">
                <a:solidFill>
                  <a:srgbClr val="FF778A"/>
                </a:solidFill>
              </a:defRPr>
            </a:lvl9pPr>
          </a:lstStyle>
          <a:p>
            <a:endParaRPr/>
          </a:p>
        </p:txBody>
      </p:sp>
      <p:sp>
        <p:nvSpPr>
          <p:cNvPr id="55" name="Google Shape;55;p10"/>
          <p:cNvSpPr txBox="1">
            <a:spLocks noGrp="1"/>
          </p:cNvSpPr>
          <p:nvPr>
            <p:ph type="subTitle" idx="5"/>
          </p:nvPr>
        </p:nvSpPr>
        <p:spPr>
          <a:xfrm>
            <a:off x="6052401" y="3340500"/>
            <a:ext cx="1841400" cy="903900"/>
          </a:xfrm>
          <a:prstGeom prst="rect">
            <a:avLst/>
          </a:prstGeom>
        </p:spPr>
        <p:txBody>
          <a:bodyPr spcFirstLastPara="1" wrap="square" lIns="0" tIns="0" rIns="0" bIns="0" anchor="t" anchorCtr="0">
            <a:noAutofit/>
          </a:bodyPr>
          <a:lstStyle>
            <a:lvl1pPr lvl="0" algn="ctr" rtl="0">
              <a:spcBef>
                <a:spcPts val="0"/>
              </a:spcBef>
              <a:spcAft>
                <a:spcPts val="0"/>
              </a:spcAft>
              <a:buNone/>
              <a:defRPr sz="1100"/>
            </a:lvl1pPr>
            <a:lvl2pPr lvl="1" algn="ctr" rtl="0">
              <a:spcBef>
                <a:spcPts val="0"/>
              </a:spcBef>
              <a:spcAft>
                <a:spcPts val="0"/>
              </a:spcAft>
              <a:buNone/>
              <a:defRPr sz="1100"/>
            </a:lvl2pPr>
            <a:lvl3pPr lvl="2" algn="ctr" rtl="0">
              <a:spcBef>
                <a:spcPts val="0"/>
              </a:spcBef>
              <a:spcAft>
                <a:spcPts val="0"/>
              </a:spcAft>
              <a:buNone/>
              <a:defRPr sz="1100"/>
            </a:lvl3pPr>
            <a:lvl4pPr lvl="3" algn="ctr" rtl="0">
              <a:spcBef>
                <a:spcPts val="0"/>
              </a:spcBef>
              <a:spcAft>
                <a:spcPts val="0"/>
              </a:spcAft>
              <a:buNone/>
              <a:defRPr sz="1100"/>
            </a:lvl4pPr>
            <a:lvl5pPr lvl="4" algn="ctr" rtl="0">
              <a:spcBef>
                <a:spcPts val="0"/>
              </a:spcBef>
              <a:spcAft>
                <a:spcPts val="0"/>
              </a:spcAft>
              <a:buNone/>
              <a:defRPr sz="1100"/>
            </a:lvl5pPr>
            <a:lvl6pPr lvl="5" algn="ctr" rtl="0">
              <a:spcBef>
                <a:spcPts val="0"/>
              </a:spcBef>
              <a:spcAft>
                <a:spcPts val="0"/>
              </a:spcAft>
              <a:buNone/>
              <a:defRPr sz="1100"/>
            </a:lvl6pPr>
            <a:lvl7pPr lvl="6" algn="ctr" rtl="0">
              <a:spcBef>
                <a:spcPts val="0"/>
              </a:spcBef>
              <a:spcAft>
                <a:spcPts val="0"/>
              </a:spcAft>
              <a:buNone/>
              <a:defRPr sz="1100"/>
            </a:lvl7pPr>
            <a:lvl8pPr lvl="7" algn="ctr" rtl="0">
              <a:spcBef>
                <a:spcPts val="0"/>
              </a:spcBef>
              <a:spcAft>
                <a:spcPts val="0"/>
              </a:spcAft>
              <a:buNone/>
              <a:defRPr sz="1100"/>
            </a:lvl8pPr>
            <a:lvl9pPr lvl="8" algn="ctr" rtl="0">
              <a:spcBef>
                <a:spcPts val="0"/>
              </a:spcBef>
              <a:spcAft>
                <a:spcPts val="0"/>
              </a:spcAft>
              <a:buNone/>
              <a:defRPr sz="1100"/>
            </a:lvl9pPr>
          </a:lstStyle>
          <a:p>
            <a:endParaRPr/>
          </a:p>
        </p:txBody>
      </p:sp>
      <p:sp>
        <p:nvSpPr>
          <p:cNvPr id="56" name="Google Shape;56;p10"/>
          <p:cNvSpPr txBox="1">
            <a:spLocks noGrp="1"/>
          </p:cNvSpPr>
          <p:nvPr>
            <p:ph type="title" idx="6"/>
          </p:nvPr>
        </p:nvSpPr>
        <p:spPr>
          <a:xfrm>
            <a:off x="705000" y="341500"/>
            <a:ext cx="7734000" cy="5310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C39F"/>
              </a:buClr>
              <a:buSzPts val="1800"/>
              <a:buNone/>
              <a:defRPr sz="1800" i="0"/>
            </a:lvl1pPr>
            <a:lvl2pPr lvl="1" algn="ctr" rtl="0">
              <a:spcBef>
                <a:spcPts val="0"/>
              </a:spcBef>
              <a:spcAft>
                <a:spcPts val="0"/>
              </a:spcAft>
              <a:buClr>
                <a:srgbClr val="FFC39F"/>
              </a:buClr>
              <a:buSzPts val="1800"/>
              <a:buNone/>
              <a:defRPr sz="1800">
                <a:solidFill>
                  <a:srgbClr val="FFC39F"/>
                </a:solidFill>
              </a:defRPr>
            </a:lvl2pPr>
            <a:lvl3pPr lvl="2" algn="ctr" rtl="0">
              <a:spcBef>
                <a:spcPts val="0"/>
              </a:spcBef>
              <a:spcAft>
                <a:spcPts val="0"/>
              </a:spcAft>
              <a:buClr>
                <a:srgbClr val="FFC39F"/>
              </a:buClr>
              <a:buSzPts val="1800"/>
              <a:buNone/>
              <a:defRPr sz="1800">
                <a:solidFill>
                  <a:srgbClr val="FFC39F"/>
                </a:solidFill>
              </a:defRPr>
            </a:lvl3pPr>
            <a:lvl4pPr lvl="3" algn="ctr" rtl="0">
              <a:spcBef>
                <a:spcPts val="0"/>
              </a:spcBef>
              <a:spcAft>
                <a:spcPts val="0"/>
              </a:spcAft>
              <a:buClr>
                <a:srgbClr val="FFC39F"/>
              </a:buClr>
              <a:buSzPts val="1800"/>
              <a:buNone/>
              <a:defRPr sz="1800">
                <a:solidFill>
                  <a:srgbClr val="FFC39F"/>
                </a:solidFill>
              </a:defRPr>
            </a:lvl4pPr>
            <a:lvl5pPr lvl="4" algn="ctr" rtl="0">
              <a:spcBef>
                <a:spcPts val="0"/>
              </a:spcBef>
              <a:spcAft>
                <a:spcPts val="0"/>
              </a:spcAft>
              <a:buClr>
                <a:srgbClr val="FFC39F"/>
              </a:buClr>
              <a:buSzPts val="1800"/>
              <a:buNone/>
              <a:defRPr sz="1800">
                <a:solidFill>
                  <a:srgbClr val="FFC39F"/>
                </a:solidFill>
              </a:defRPr>
            </a:lvl5pPr>
            <a:lvl6pPr lvl="5" algn="ctr" rtl="0">
              <a:spcBef>
                <a:spcPts val="0"/>
              </a:spcBef>
              <a:spcAft>
                <a:spcPts val="0"/>
              </a:spcAft>
              <a:buClr>
                <a:srgbClr val="FFC39F"/>
              </a:buClr>
              <a:buSzPts val="1800"/>
              <a:buNone/>
              <a:defRPr sz="1800">
                <a:solidFill>
                  <a:srgbClr val="FFC39F"/>
                </a:solidFill>
              </a:defRPr>
            </a:lvl6pPr>
            <a:lvl7pPr lvl="6" algn="ctr" rtl="0">
              <a:spcBef>
                <a:spcPts val="0"/>
              </a:spcBef>
              <a:spcAft>
                <a:spcPts val="0"/>
              </a:spcAft>
              <a:buClr>
                <a:srgbClr val="FFC39F"/>
              </a:buClr>
              <a:buSzPts val="1800"/>
              <a:buNone/>
              <a:defRPr sz="1800">
                <a:solidFill>
                  <a:srgbClr val="FFC39F"/>
                </a:solidFill>
              </a:defRPr>
            </a:lvl7pPr>
            <a:lvl8pPr lvl="7" algn="ctr" rtl="0">
              <a:spcBef>
                <a:spcPts val="0"/>
              </a:spcBef>
              <a:spcAft>
                <a:spcPts val="0"/>
              </a:spcAft>
              <a:buClr>
                <a:srgbClr val="FFC39F"/>
              </a:buClr>
              <a:buSzPts val="1800"/>
              <a:buNone/>
              <a:defRPr sz="1800">
                <a:solidFill>
                  <a:srgbClr val="FFC39F"/>
                </a:solidFill>
              </a:defRPr>
            </a:lvl8pPr>
            <a:lvl9pPr lvl="8" algn="ctr" rtl="0">
              <a:spcBef>
                <a:spcPts val="0"/>
              </a:spcBef>
              <a:spcAft>
                <a:spcPts val="0"/>
              </a:spcAft>
              <a:buClr>
                <a:srgbClr val="FFC39F"/>
              </a:buClr>
              <a:buSzPts val="1800"/>
              <a:buNone/>
              <a:defRPr sz="1800">
                <a:solidFill>
                  <a:srgbClr val="FFC39F"/>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mp; TEXT 3">
  <p:cSld name="CUSTOM_12_1">
    <p:bg>
      <p:bgPr>
        <a:solidFill>
          <a:schemeClr val="lt1"/>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p:nvPr>
        </p:nvSpPr>
        <p:spPr>
          <a:xfrm flipH="1">
            <a:off x="3987664" y="2299175"/>
            <a:ext cx="4313100" cy="616200"/>
          </a:xfrm>
          <a:prstGeom prst="rect">
            <a:avLst/>
          </a:prstGeom>
          <a:noFill/>
          <a:ln>
            <a:noFill/>
          </a:ln>
        </p:spPr>
        <p:txBody>
          <a:bodyPr spcFirstLastPara="1" wrap="square" lIns="0" tIns="0" rIns="0" bIns="0" anchor="b" anchorCtr="0">
            <a:noAutofit/>
          </a:bodyPr>
          <a:lstStyle>
            <a:lvl1pPr lvl="0" algn="r" rtl="0">
              <a:spcBef>
                <a:spcPts val="0"/>
              </a:spcBef>
              <a:spcAft>
                <a:spcPts val="0"/>
              </a:spcAft>
              <a:buClr>
                <a:srgbClr val="FFC39F"/>
              </a:buClr>
              <a:buSzPts val="3300"/>
              <a:buNone/>
              <a:defRPr i="0">
                <a:solidFill>
                  <a:srgbClr val="F3F3F3"/>
                </a:solidFill>
              </a:defRPr>
            </a:lvl1pPr>
            <a:lvl2pPr lvl="1" algn="r" rtl="0">
              <a:spcBef>
                <a:spcPts val="0"/>
              </a:spcBef>
              <a:spcAft>
                <a:spcPts val="0"/>
              </a:spcAft>
              <a:buClr>
                <a:srgbClr val="FFC39F"/>
              </a:buClr>
              <a:buSzPts val="2500"/>
              <a:buNone/>
              <a:defRPr sz="2500">
                <a:solidFill>
                  <a:srgbClr val="FFC39F"/>
                </a:solidFill>
              </a:defRPr>
            </a:lvl2pPr>
            <a:lvl3pPr lvl="2" algn="r" rtl="0">
              <a:spcBef>
                <a:spcPts val="0"/>
              </a:spcBef>
              <a:spcAft>
                <a:spcPts val="0"/>
              </a:spcAft>
              <a:buClr>
                <a:srgbClr val="FFC39F"/>
              </a:buClr>
              <a:buSzPts val="2500"/>
              <a:buNone/>
              <a:defRPr sz="2500">
                <a:solidFill>
                  <a:srgbClr val="FFC39F"/>
                </a:solidFill>
              </a:defRPr>
            </a:lvl3pPr>
            <a:lvl4pPr lvl="3" algn="r" rtl="0">
              <a:spcBef>
                <a:spcPts val="0"/>
              </a:spcBef>
              <a:spcAft>
                <a:spcPts val="0"/>
              </a:spcAft>
              <a:buClr>
                <a:srgbClr val="FFC39F"/>
              </a:buClr>
              <a:buSzPts val="2500"/>
              <a:buNone/>
              <a:defRPr sz="2500">
                <a:solidFill>
                  <a:srgbClr val="FFC39F"/>
                </a:solidFill>
              </a:defRPr>
            </a:lvl4pPr>
            <a:lvl5pPr lvl="4" algn="r" rtl="0">
              <a:spcBef>
                <a:spcPts val="0"/>
              </a:spcBef>
              <a:spcAft>
                <a:spcPts val="0"/>
              </a:spcAft>
              <a:buClr>
                <a:srgbClr val="FFC39F"/>
              </a:buClr>
              <a:buSzPts val="2500"/>
              <a:buNone/>
              <a:defRPr sz="2500">
                <a:solidFill>
                  <a:srgbClr val="FFC39F"/>
                </a:solidFill>
              </a:defRPr>
            </a:lvl5pPr>
            <a:lvl6pPr lvl="5" algn="r" rtl="0">
              <a:spcBef>
                <a:spcPts val="0"/>
              </a:spcBef>
              <a:spcAft>
                <a:spcPts val="0"/>
              </a:spcAft>
              <a:buClr>
                <a:srgbClr val="FFC39F"/>
              </a:buClr>
              <a:buSzPts val="2500"/>
              <a:buNone/>
              <a:defRPr sz="2500">
                <a:solidFill>
                  <a:srgbClr val="FFC39F"/>
                </a:solidFill>
              </a:defRPr>
            </a:lvl6pPr>
            <a:lvl7pPr lvl="6" algn="r" rtl="0">
              <a:spcBef>
                <a:spcPts val="0"/>
              </a:spcBef>
              <a:spcAft>
                <a:spcPts val="0"/>
              </a:spcAft>
              <a:buClr>
                <a:srgbClr val="FFC39F"/>
              </a:buClr>
              <a:buSzPts val="2500"/>
              <a:buNone/>
              <a:defRPr sz="2500">
                <a:solidFill>
                  <a:srgbClr val="FFC39F"/>
                </a:solidFill>
              </a:defRPr>
            </a:lvl7pPr>
            <a:lvl8pPr lvl="7" algn="r" rtl="0">
              <a:spcBef>
                <a:spcPts val="0"/>
              </a:spcBef>
              <a:spcAft>
                <a:spcPts val="0"/>
              </a:spcAft>
              <a:buClr>
                <a:srgbClr val="FFC39F"/>
              </a:buClr>
              <a:buSzPts val="2500"/>
              <a:buNone/>
              <a:defRPr sz="2500">
                <a:solidFill>
                  <a:srgbClr val="FFC39F"/>
                </a:solidFill>
              </a:defRPr>
            </a:lvl8pPr>
            <a:lvl9pPr lvl="8" algn="r" rtl="0">
              <a:spcBef>
                <a:spcPts val="0"/>
              </a:spcBef>
              <a:spcAft>
                <a:spcPts val="0"/>
              </a:spcAft>
              <a:buClr>
                <a:srgbClr val="FFC39F"/>
              </a:buClr>
              <a:buSzPts val="2500"/>
              <a:buNone/>
              <a:defRPr sz="2500">
                <a:solidFill>
                  <a:srgbClr val="FFC39F"/>
                </a:solidFill>
              </a:defRPr>
            </a:lvl9pPr>
          </a:lstStyle>
          <a:p>
            <a:endParaRPr/>
          </a:p>
        </p:txBody>
      </p:sp>
      <p:sp>
        <p:nvSpPr>
          <p:cNvPr id="59" name="Google Shape;59;p11"/>
          <p:cNvSpPr txBox="1">
            <a:spLocks noGrp="1"/>
          </p:cNvSpPr>
          <p:nvPr>
            <p:ph type="subTitle" idx="1"/>
          </p:nvPr>
        </p:nvSpPr>
        <p:spPr>
          <a:xfrm flipH="1">
            <a:off x="5500271" y="2998550"/>
            <a:ext cx="2800500" cy="684900"/>
          </a:xfrm>
          <a:prstGeom prst="rect">
            <a:avLst/>
          </a:prstGeom>
        </p:spPr>
        <p:txBody>
          <a:bodyPr spcFirstLastPara="1" wrap="square" lIns="0" tIns="0" rIns="0" bIns="0" anchor="t" anchorCtr="0">
            <a:noAutofit/>
          </a:bodyPr>
          <a:lstStyle>
            <a:lvl1pPr lvl="0" algn="r" rtl="0">
              <a:spcBef>
                <a:spcPts val="0"/>
              </a:spcBef>
              <a:spcAft>
                <a:spcPts val="0"/>
              </a:spcAft>
              <a:buNone/>
              <a:defRPr sz="1100">
                <a:solidFill>
                  <a:srgbClr val="F3F3F3"/>
                </a:solidFill>
              </a:defRPr>
            </a:lvl1pPr>
            <a:lvl2pPr lvl="1" algn="r" rtl="0">
              <a:spcBef>
                <a:spcPts val="0"/>
              </a:spcBef>
              <a:spcAft>
                <a:spcPts val="0"/>
              </a:spcAft>
              <a:buNone/>
              <a:defRPr sz="600">
                <a:solidFill>
                  <a:srgbClr val="F3F3F3"/>
                </a:solidFill>
              </a:defRPr>
            </a:lvl2pPr>
            <a:lvl3pPr lvl="2" algn="r" rtl="0">
              <a:spcBef>
                <a:spcPts val="0"/>
              </a:spcBef>
              <a:spcAft>
                <a:spcPts val="0"/>
              </a:spcAft>
              <a:buNone/>
              <a:defRPr sz="600">
                <a:solidFill>
                  <a:srgbClr val="F3F3F3"/>
                </a:solidFill>
              </a:defRPr>
            </a:lvl3pPr>
            <a:lvl4pPr lvl="3" algn="r" rtl="0">
              <a:spcBef>
                <a:spcPts val="0"/>
              </a:spcBef>
              <a:spcAft>
                <a:spcPts val="0"/>
              </a:spcAft>
              <a:buNone/>
              <a:defRPr sz="600">
                <a:solidFill>
                  <a:srgbClr val="F3F3F3"/>
                </a:solidFill>
              </a:defRPr>
            </a:lvl4pPr>
            <a:lvl5pPr lvl="4" algn="r" rtl="0">
              <a:spcBef>
                <a:spcPts val="0"/>
              </a:spcBef>
              <a:spcAft>
                <a:spcPts val="0"/>
              </a:spcAft>
              <a:buNone/>
              <a:defRPr sz="600">
                <a:solidFill>
                  <a:srgbClr val="F3F3F3"/>
                </a:solidFill>
              </a:defRPr>
            </a:lvl5pPr>
            <a:lvl6pPr lvl="5" algn="r" rtl="0">
              <a:spcBef>
                <a:spcPts val="0"/>
              </a:spcBef>
              <a:spcAft>
                <a:spcPts val="0"/>
              </a:spcAft>
              <a:buNone/>
              <a:defRPr sz="600">
                <a:solidFill>
                  <a:srgbClr val="F3F3F3"/>
                </a:solidFill>
              </a:defRPr>
            </a:lvl6pPr>
            <a:lvl7pPr lvl="6" algn="r" rtl="0">
              <a:spcBef>
                <a:spcPts val="0"/>
              </a:spcBef>
              <a:spcAft>
                <a:spcPts val="0"/>
              </a:spcAft>
              <a:buNone/>
              <a:defRPr sz="600">
                <a:solidFill>
                  <a:srgbClr val="F3F3F3"/>
                </a:solidFill>
              </a:defRPr>
            </a:lvl7pPr>
            <a:lvl8pPr lvl="7" algn="r" rtl="0">
              <a:spcBef>
                <a:spcPts val="0"/>
              </a:spcBef>
              <a:spcAft>
                <a:spcPts val="0"/>
              </a:spcAft>
              <a:buNone/>
              <a:defRPr sz="600">
                <a:solidFill>
                  <a:srgbClr val="F3F3F3"/>
                </a:solidFill>
              </a:defRPr>
            </a:lvl8pPr>
            <a:lvl9pPr lvl="8" algn="r" rtl="0">
              <a:spcBef>
                <a:spcPts val="0"/>
              </a:spcBef>
              <a:spcAft>
                <a:spcPts val="0"/>
              </a:spcAft>
              <a:buNone/>
              <a:defRPr sz="600">
                <a:solidFill>
                  <a:srgbClr val="F3F3F3"/>
                </a:solidFill>
              </a:defRPr>
            </a:lvl9pPr>
          </a:lstStyle>
          <a:p>
            <a:endParaRPr/>
          </a:p>
        </p:txBody>
      </p:sp>
      <p:sp>
        <p:nvSpPr>
          <p:cNvPr id="60" name="Google Shape;60;p11"/>
          <p:cNvSpPr/>
          <p:nvPr/>
        </p:nvSpPr>
        <p:spPr>
          <a:xfrm>
            <a:off x="0" y="-20013"/>
            <a:ext cx="3752674" cy="5254574"/>
          </a:xfrm>
          <a:custGeom>
            <a:avLst/>
            <a:gdLst/>
            <a:ahLst/>
            <a:cxnLst/>
            <a:rect l="l" t="t" r="r" b="b"/>
            <a:pathLst>
              <a:path w="20018" h="28030" extrusionOk="0">
                <a:moveTo>
                  <a:pt x="0" y="0"/>
                </a:moveTo>
                <a:lnTo>
                  <a:pt x="0" y="7265"/>
                </a:lnTo>
                <a:lnTo>
                  <a:pt x="0" y="27655"/>
                </a:lnTo>
                <a:cubicBezTo>
                  <a:pt x="780" y="27780"/>
                  <a:pt x="1435" y="27936"/>
                  <a:pt x="2214" y="27936"/>
                </a:cubicBezTo>
                <a:cubicBezTo>
                  <a:pt x="2867" y="27997"/>
                  <a:pt x="3511" y="28029"/>
                  <a:pt x="4142" y="28029"/>
                </a:cubicBezTo>
                <a:cubicBezTo>
                  <a:pt x="8662" y="28029"/>
                  <a:pt x="12555" y="26382"/>
                  <a:pt x="14935" y="21950"/>
                </a:cubicBezTo>
                <a:cubicBezTo>
                  <a:pt x="20017" y="12721"/>
                  <a:pt x="6111" y="7140"/>
                  <a:pt x="1000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1"/>
          <p:cNvSpPr/>
          <p:nvPr/>
        </p:nvSpPr>
        <p:spPr>
          <a:xfrm rot="5400000" flipH="1">
            <a:off x="6161882" y="2179757"/>
            <a:ext cx="5161298" cy="802939"/>
          </a:xfrm>
          <a:custGeom>
            <a:avLst/>
            <a:gdLst/>
            <a:ahLst/>
            <a:cxnLst/>
            <a:rect l="l" t="t" r="r" b="b"/>
            <a:pathLst>
              <a:path w="285628" h="45856" extrusionOk="0">
                <a:moveTo>
                  <a:pt x="1" y="0"/>
                </a:moveTo>
                <a:cubicBezTo>
                  <a:pt x="1" y="0"/>
                  <a:pt x="18451" y="35278"/>
                  <a:pt x="56183" y="35278"/>
                </a:cubicBezTo>
                <a:cubicBezTo>
                  <a:pt x="93924" y="35278"/>
                  <a:pt x="134330" y="23739"/>
                  <a:pt x="165201" y="23739"/>
                </a:cubicBezTo>
                <a:cubicBezTo>
                  <a:pt x="196063" y="23739"/>
                  <a:pt x="202212" y="45855"/>
                  <a:pt x="226460" y="45855"/>
                </a:cubicBezTo>
                <a:cubicBezTo>
                  <a:pt x="258072" y="45855"/>
                  <a:pt x="285628" y="0"/>
                  <a:pt x="285628"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TITLE">
  <p:cSld name="CUSTOM_6">
    <p:bg>
      <p:bgPr>
        <a:solidFill>
          <a:srgbClr val="F3F3F3"/>
        </a:solidFill>
        <a:effectLst/>
      </p:bgPr>
    </p:bg>
    <p:spTree>
      <p:nvGrpSpPr>
        <p:cNvPr id="1" name="Shape 62"/>
        <p:cNvGrpSpPr/>
        <p:nvPr/>
      </p:nvGrpSpPr>
      <p:grpSpPr>
        <a:xfrm>
          <a:off x="0" y="0"/>
          <a:ext cx="0" cy="0"/>
          <a:chOff x="0" y="0"/>
          <a:chExt cx="0" cy="0"/>
        </a:xfrm>
      </p:grpSpPr>
      <p:sp>
        <p:nvSpPr>
          <p:cNvPr id="63" name="Google Shape;63;p12"/>
          <p:cNvSpPr txBox="1">
            <a:spLocks noGrp="1"/>
          </p:cNvSpPr>
          <p:nvPr>
            <p:ph type="title"/>
          </p:nvPr>
        </p:nvSpPr>
        <p:spPr>
          <a:xfrm>
            <a:off x="891225" y="1495150"/>
            <a:ext cx="3537600" cy="1785300"/>
          </a:xfrm>
          <a:prstGeom prst="rect">
            <a:avLst/>
          </a:prstGeom>
        </p:spPr>
        <p:txBody>
          <a:bodyPr spcFirstLastPara="1" wrap="square" lIns="0" tIns="0" rIns="0" bIns="0" anchor="ctr" anchorCtr="0">
            <a:noAutofit/>
          </a:bodyPr>
          <a:lstStyle>
            <a:lvl1pPr lvl="0" rtl="0">
              <a:spcBef>
                <a:spcPts val="0"/>
              </a:spcBef>
              <a:spcAft>
                <a:spcPts val="0"/>
              </a:spcAft>
              <a:buNone/>
              <a:defRPr sz="6000"/>
            </a:lvl1pPr>
            <a:lvl2pPr lvl="1" rtl="0">
              <a:spcBef>
                <a:spcPts val="0"/>
              </a:spcBef>
              <a:spcAft>
                <a:spcPts val="0"/>
              </a:spcAft>
              <a:buNone/>
              <a:defRPr sz="6000"/>
            </a:lvl2pPr>
            <a:lvl3pPr lvl="2" rtl="0">
              <a:spcBef>
                <a:spcPts val="0"/>
              </a:spcBef>
              <a:spcAft>
                <a:spcPts val="0"/>
              </a:spcAft>
              <a:buNone/>
              <a:defRPr sz="6000"/>
            </a:lvl3pPr>
            <a:lvl4pPr lvl="3" rtl="0">
              <a:spcBef>
                <a:spcPts val="0"/>
              </a:spcBef>
              <a:spcAft>
                <a:spcPts val="0"/>
              </a:spcAft>
              <a:buNone/>
              <a:defRPr sz="6000"/>
            </a:lvl4pPr>
            <a:lvl5pPr lvl="4" rtl="0">
              <a:spcBef>
                <a:spcPts val="0"/>
              </a:spcBef>
              <a:spcAft>
                <a:spcPts val="0"/>
              </a:spcAft>
              <a:buNone/>
              <a:defRPr sz="6000"/>
            </a:lvl5pPr>
            <a:lvl6pPr lvl="5" rtl="0">
              <a:spcBef>
                <a:spcPts val="0"/>
              </a:spcBef>
              <a:spcAft>
                <a:spcPts val="0"/>
              </a:spcAft>
              <a:buNone/>
              <a:defRPr sz="6000"/>
            </a:lvl6pPr>
            <a:lvl7pPr lvl="6" rtl="0">
              <a:spcBef>
                <a:spcPts val="0"/>
              </a:spcBef>
              <a:spcAft>
                <a:spcPts val="0"/>
              </a:spcAft>
              <a:buNone/>
              <a:defRPr sz="6000"/>
            </a:lvl7pPr>
            <a:lvl8pPr lvl="7" rtl="0">
              <a:spcBef>
                <a:spcPts val="0"/>
              </a:spcBef>
              <a:spcAft>
                <a:spcPts val="0"/>
              </a:spcAft>
              <a:buNone/>
              <a:defRPr sz="6000"/>
            </a:lvl8pPr>
            <a:lvl9pPr lvl="8" rtl="0">
              <a:spcBef>
                <a:spcPts val="0"/>
              </a:spcBef>
              <a:spcAft>
                <a:spcPts val="0"/>
              </a:spcAft>
              <a:buNone/>
              <a:defRPr sz="6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29349" y="731450"/>
            <a:ext cx="5885400" cy="12522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lt1"/>
              </a:buClr>
              <a:buSzPts val="700"/>
              <a:buFont typeface="Joti One"/>
              <a:buNone/>
              <a:defRPr sz="3300" i="0" u="none" strike="noStrike" cap="none">
                <a:solidFill>
                  <a:schemeClr val="lt1"/>
                </a:solidFill>
                <a:latin typeface="Joti One"/>
                <a:ea typeface="Joti One"/>
                <a:cs typeface="Joti One"/>
                <a:sym typeface="Joti One"/>
              </a:defRPr>
            </a:lvl1pPr>
            <a:lvl2pPr lvl="1">
              <a:spcBef>
                <a:spcPts val="0"/>
              </a:spcBef>
              <a:spcAft>
                <a:spcPts val="0"/>
              </a:spcAft>
              <a:buClr>
                <a:schemeClr val="lt1"/>
              </a:buClr>
              <a:buSzPts val="700"/>
              <a:buFont typeface="Joti One"/>
              <a:buNone/>
              <a:defRPr sz="900">
                <a:solidFill>
                  <a:schemeClr val="lt1"/>
                </a:solidFill>
                <a:latin typeface="Joti One"/>
                <a:ea typeface="Joti One"/>
                <a:cs typeface="Joti One"/>
                <a:sym typeface="Joti One"/>
              </a:defRPr>
            </a:lvl2pPr>
            <a:lvl3pPr lvl="2">
              <a:spcBef>
                <a:spcPts val="0"/>
              </a:spcBef>
              <a:spcAft>
                <a:spcPts val="0"/>
              </a:spcAft>
              <a:buClr>
                <a:schemeClr val="lt1"/>
              </a:buClr>
              <a:buSzPts val="700"/>
              <a:buFont typeface="Joti One"/>
              <a:buNone/>
              <a:defRPr sz="900">
                <a:solidFill>
                  <a:schemeClr val="lt1"/>
                </a:solidFill>
                <a:latin typeface="Joti One"/>
                <a:ea typeface="Joti One"/>
                <a:cs typeface="Joti One"/>
                <a:sym typeface="Joti One"/>
              </a:defRPr>
            </a:lvl3pPr>
            <a:lvl4pPr lvl="3">
              <a:spcBef>
                <a:spcPts val="0"/>
              </a:spcBef>
              <a:spcAft>
                <a:spcPts val="0"/>
              </a:spcAft>
              <a:buClr>
                <a:schemeClr val="lt1"/>
              </a:buClr>
              <a:buSzPts val="700"/>
              <a:buFont typeface="Joti One"/>
              <a:buNone/>
              <a:defRPr sz="900">
                <a:solidFill>
                  <a:schemeClr val="lt1"/>
                </a:solidFill>
                <a:latin typeface="Joti One"/>
                <a:ea typeface="Joti One"/>
                <a:cs typeface="Joti One"/>
                <a:sym typeface="Joti One"/>
              </a:defRPr>
            </a:lvl4pPr>
            <a:lvl5pPr lvl="4">
              <a:spcBef>
                <a:spcPts val="0"/>
              </a:spcBef>
              <a:spcAft>
                <a:spcPts val="0"/>
              </a:spcAft>
              <a:buClr>
                <a:schemeClr val="lt1"/>
              </a:buClr>
              <a:buSzPts val="700"/>
              <a:buFont typeface="Joti One"/>
              <a:buNone/>
              <a:defRPr sz="900">
                <a:solidFill>
                  <a:schemeClr val="lt1"/>
                </a:solidFill>
                <a:latin typeface="Joti One"/>
                <a:ea typeface="Joti One"/>
                <a:cs typeface="Joti One"/>
                <a:sym typeface="Joti One"/>
              </a:defRPr>
            </a:lvl5pPr>
            <a:lvl6pPr lvl="5">
              <a:spcBef>
                <a:spcPts val="0"/>
              </a:spcBef>
              <a:spcAft>
                <a:spcPts val="0"/>
              </a:spcAft>
              <a:buClr>
                <a:schemeClr val="lt1"/>
              </a:buClr>
              <a:buSzPts val="700"/>
              <a:buFont typeface="Joti One"/>
              <a:buNone/>
              <a:defRPr sz="900">
                <a:solidFill>
                  <a:schemeClr val="lt1"/>
                </a:solidFill>
                <a:latin typeface="Joti One"/>
                <a:ea typeface="Joti One"/>
                <a:cs typeface="Joti One"/>
                <a:sym typeface="Joti One"/>
              </a:defRPr>
            </a:lvl6pPr>
            <a:lvl7pPr lvl="6">
              <a:spcBef>
                <a:spcPts val="0"/>
              </a:spcBef>
              <a:spcAft>
                <a:spcPts val="0"/>
              </a:spcAft>
              <a:buClr>
                <a:schemeClr val="lt1"/>
              </a:buClr>
              <a:buSzPts val="700"/>
              <a:buFont typeface="Joti One"/>
              <a:buNone/>
              <a:defRPr sz="900">
                <a:solidFill>
                  <a:schemeClr val="lt1"/>
                </a:solidFill>
                <a:latin typeface="Joti One"/>
                <a:ea typeface="Joti One"/>
                <a:cs typeface="Joti One"/>
                <a:sym typeface="Joti One"/>
              </a:defRPr>
            </a:lvl7pPr>
            <a:lvl8pPr lvl="7">
              <a:spcBef>
                <a:spcPts val="0"/>
              </a:spcBef>
              <a:spcAft>
                <a:spcPts val="0"/>
              </a:spcAft>
              <a:buClr>
                <a:schemeClr val="lt1"/>
              </a:buClr>
              <a:buSzPts val="700"/>
              <a:buFont typeface="Joti One"/>
              <a:buNone/>
              <a:defRPr sz="900">
                <a:solidFill>
                  <a:schemeClr val="lt1"/>
                </a:solidFill>
                <a:latin typeface="Joti One"/>
                <a:ea typeface="Joti One"/>
                <a:cs typeface="Joti One"/>
                <a:sym typeface="Joti One"/>
              </a:defRPr>
            </a:lvl8pPr>
            <a:lvl9pPr lvl="8">
              <a:spcBef>
                <a:spcPts val="0"/>
              </a:spcBef>
              <a:spcAft>
                <a:spcPts val="0"/>
              </a:spcAft>
              <a:buClr>
                <a:schemeClr val="lt1"/>
              </a:buClr>
              <a:buSzPts val="700"/>
              <a:buFont typeface="Joti One"/>
              <a:buNone/>
              <a:defRPr sz="900">
                <a:solidFill>
                  <a:schemeClr val="lt1"/>
                </a:solidFill>
                <a:latin typeface="Joti One"/>
                <a:ea typeface="Joti One"/>
                <a:cs typeface="Joti One"/>
                <a:sym typeface="Joti One"/>
              </a:defRPr>
            </a:lvl9pPr>
          </a:lstStyle>
          <a:p>
            <a:endParaRPr/>
          </a:p>
        </p:txBody>
      </p:sp>
      <p:sp>
        <p:nvSpPr>
          <p:cNvPr id="7" name="Google Shape;7;p1"/>
          <p:cNvSpPr txBox="1">
            <a:spLocks noGrp="1"/>
          </p:cNvSpPr>
          <p:nvPr>
            <p:ph type="body" idx="1"/>
          </p:nvPr>
        </p:nvSpPr>
        <p:spPr>
          <a:xfrm>
            <a:off x="1390725" y="2374775"/>
            <a:ext cx="4365900" cy="14775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lt1"/>
              </a:buClr>
              <a:buSzPts val="1100"/>
              <a:buFont typeface="Roboto Condensed Light"/>
              <a:buNone/>
              <a:defRPr sz="1100" i="0" u="none" strike="noStrike" cap="none">
                <a:solidFill>
                  <a:schemeClr val="lt1"/>
                </a:solidFill>
                <a:latin typeface="Roboto Condensed Light"/>
                <a:ea typeface="Roboto Condensed Light"/>
                <a:cs typeface="Roboto Condensed Light"/>
                <a:sym typeface="Roboto Condensed Light"/>
              </a:defRPr>
            </a:lvl1pPr>
            <a:lvl2pPr marL="914400" marR="0" lvl="1" indent="-228600" algn="l" rtl="0">
              <a:spcBef>
                <a:spcPts val="0"/>
              </a:spcBef>
              <a:spcAft>
                <a:spcPts val="0"/>
              </a:spcAft>
              <a:buClr>
                <a:schemeClr val="lt1"/>
              </a:buClr>
              <a:buSzPts val="1100"/>
              <a:buFont typeface="Roboto Condensed Light"/>
              <a:buNone/>
              <a:defRPr sz="1100" i="0" u="none" strike="noStrike" cap="none">
                <a:solidFill>
                  <a:schemeClr val="lt1"/>
                </a:solidFill>
                <a:latin typeface="Roboto Condensed Light"/>
                <a:ea typeface="Roboto Condensed Light"/>
                <a:cs typeface="Roboto Condensed Light"/>
                <a:sym typeface="Roboto Condensed Light"/>
              </a:defRPr>
            </a:lvl2pPr>
            <a:lvl3pPr marL="1371600" marR="0" lvl="2" indent="-228600" algn="l" rtl="0">
              <a:spcBef>
                <a:spcPts val="0"/>
              </a:spcBef>
              <a:spcAft>
                <a:spcPts val="0"/>
              </a:spcAft>
              <a:buClr>
                <a:schemeClr val="lt1"/>
              </a:buClr>
              <a:buSzPts val="1100"/>
              <a:buFont typeface="Roboto Condensed Light"/>
              <a:buNone/>
              <a:defRPr sz="1100" i="0" u="none" strike="noStrike" cap="none">
                <a:solidFill>
                  <a:schemeClr val="lt1"/>
                </a:solidFill>
                <a:latin typeface="Roboto Condensed Light"/>
                <a:ea typeface="Roboto Condensed Light"/>
                <a:cs typeface="Roboto Condensed Light"/>
                <a:sym typeface="Roboto Condensed Light"/>
              </a:defRPr>
            </a:lvl3pPr>
            <a:lvl4pPr marL="1828800" marR="0" lvl="3" indent="-228600" algn="l" rtl="0">
              <a:spcBef>
                <a:spcPts val="0"/>
              </a:spcBef>
              <a:spcAft>
                <a:spcPts val="0"/>
              </a:spcAft>
              <a:buClr>
                <a:schemeClr val="lt1"/>
              </a:buClr>
              <a:buSzPts val="1100"/>
              <a:buFont typeface="Roboto Condensed Light"/>
              <a:buNone/>
              <a:defRPr sz="1100" i="0" u="none" strike="noStrike" cap="none">
                <a:solidFill>
                  <a:schemeClr val="lt1"/>
                </a:solidFill>
                <a:latin typeface="Roboto Condensed Light"/>
                <a:ea typeface="Roboto Condensed Light"/>
                <a:cs typeface="Roboto Condensed Light"/>
                <a:sym typeface="Roboto Condensed Light"/>
              </a:defRPr>
            </a:lvl4pPr>
            <a:lvl5pPr marL="2286000" marR="0" lvl="4" indent="-228600" algn="l" rtl="0">
              <a:spcBef>
                <a:spcPts val="0"/>
              </a:spcBef>
              <a:spcAft>
                <a:spcPts val="0"/>
              </a:spcAft>
              <a:buClr>
                <a:schemeClr val="lt1"/>
              </a:buClr>
              <a:buSzPts val="1100"/>
              <a:buFont typeface="Roboto Condensed Light"/>
              <a:buNone/>
              <a:defRPr sz="1100" i="0" u="none" strike="noStrike" cap="none">
                <a:solidFill>
                  <a:schemeClr val="lt1"/>
                </a:solidFill>
                <a:latin typeface="Roboto Condensed Light"/>
                <a:ea typeface="Roboto Condensed Light"/>
                <a:cs typeface="Roboto Condensed Light"/>
                <a:sym typeface="Roboto Condensed Light"/>
              </a:defRPr>
            </a:lvl5pPr>
            <a:lvl6pPr marL="2743200" marR="0" lvl="5" indent="-228600" algn="l" rtl="0">
              <a:spcBef>
                <a:spcPts val="0"/>
              </a:spcBef>
              <a:spcAft>
                <a:spcPts val="0"/>
              </a:spcAft>
              <a:buClr>
                <a:schemeClr val="lt1"/>
              </a:buClr>
              <a:buSzPts val="1100"/>
              <a:buFont typeface="Roboto Condensed Light"/>
              <a:buNone/>
              <a:defRPr sz="1100" i="0" u="none" strike="noStrike" cap="none">
                <a:solidFill>
                  <a:schemeClr val="lt1"/>
                </a:solidFill>
                <a:latin typeface="Roboto Condensed Light"/>
                <a:ea typeface="Roboto Condensed Light"/>
                <a:cs typeface="Roboto Condensed Light"/>
                <a:sym typeface="Roboto Condensed Light"/>
              </a:defRPr>
            </a:lvl6pPr>
            <a:lvl7pPr marL="3200400" marR="0" lvl="6" indent="-228600" algn="l" rtl="0">
              <a:spcBef>
                <a:spcPts val="0"/>
              </a:spcBef>
              <a:spcAft>
                <a:spcPts val="0"/>
              </a:spcAft>
              <a:buClr>
                <a:schemeClr val="lt1"/>
              </a:buClr>
              <a:buSzPts val="1100"/>
              <a:buFont typeface="Roboto Condensed Light"/>
              <a:buNone/>
              <a:defRPr sz="1100" i="0" u="none" strike="noStrike" cap="none">
                <a:solidFill>
                  <a:schemeClr val="lt1"/>
                </a:solidFill>
                <a:latin typeface="Roboto Condensed Light"/>
                <a:ea typeface="Roboto Condensed Light"/>
                <a:cs typeface="Roboto Condensed Light"/>
                <a:sym typeface="Roboto Condensed Light"/>
              </a:defRPr>
            </a:lvl7pPr>
            <a:lvl8pPr marL="3657600" marR="0" lvl="7" indent="-228600" algn="l" rtl="0">
              <a:spcBef>
                <a:spcPts val="0"/>
              </a:spcBef>
              <a:spcAft>
                <a:spcPts val="0"/>
              </a:spcAft>
              <a:buClr>
                <a:schemeClr val="lt1"/>
              </a:buClr>
              <a:buSzPts val="1100"/>
              <a:buFont typeface="Roboto Condensed Light"/>
              <a:buNone/>
              <a:defRPr sz="1100" i="0" u="none" strike="noStrike" cap="none">
                <a:solidFill>
                  <a:schemeClr val="lt1"/>
                </a:solidFill>
                <a:latin typeface="Roboto Condensed Light"/>
                <a:ea typeface="Roboto Condensed Light"/>
                <a:cs typeface="Roboto Condensed Light"/>
                <a:sym typeface="Roboto Condensed Light"/>
              </a:defRPr>
            </a:lvl8pPr>
            <a:lvl9pPr marL="4114800" marR="0" lvl="8" indent="-228600" algn="l" rtl="0">
              <a:spcBef>
                <a:spcPts val="0"/>
              </a:spcBef>
              <a:spcAft>
                <a:spcPts val="0"/>
              </a:spcAft>
              <a:buClr>
                <a:schemeClr val="lt1"/>
              </a:buClr>
              <a:buSzPts val="1100"/>
              <a:buFont typeface="Roboto Condensed Light"/>
              <a:buNone/>
              <a:defRPr sz="1100" i="0" u="none" strike="noStrike" cap="none">
                <a:solidFill>
                  <a:schemeClr val="lt1"/>
                </a:solidFill>
                <a:latin typeface="Roboto Condensed Light"/>
                <a:ea typeface="Roboto Condensed Light"/>
                <a:cs typeface="Roboto Condensed Light"/>
                <a:sym typeface="Roboto Condensed Light"/>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3" r:id="rId11"/>
    <p:sldLayoutId id="2147483665" r:id="rId12"/>
    <p:sldLayoutId id="2147483669" r:id="rId13"/>
    <p:sldLayoutId id="2147483671" r:id="rId14"/>
    <p:sldLayoutId id="2147483672" r:id="rId15"/>
    <p:sldLayoutId id="2147483673" r:id="rId16"/>
    <p:sldLayoutId id="2147483677" r:id="rId17"/>
    <p:sldLayoutId id="2147483678"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video-1038130864.mp4" TargetMode="Externa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23.jpe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00.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6.mp4"/><Relationship Id="rId7" Type="http://schemas.openxmlformats.org/officeDocument/2006/relationships/image" Target="../media/image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3.xml"/><Relationship Id="rId5" Type="http://schemas.openxmlformats.org/officeDocument/2006/relationships/slideLayout" Target="../slideLayouts/slideLayout10.xml"/><Relationship Id="rId10" Type="http://schemas.openxmlformats.org/officeDocument/2006/relationships/image" Target="../media/image24.png"/><Relationship Id="rId4" Type="http://schemas.openxmlformats.org/officeDocument/2006/relationships/video" Target="../media/media6.mp4"/><Relationship Id="rId9" Type="http://schemas.openxmlformats.org/officeDocument/2006/relationships/image" Target="../media/image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slideLayout" Target="../slideLayouts/slideLayout10.xml"/><Relationship Id="rId7" Type="http://schemas.openxmlformats.org/officeDocument/2006/relationships/image" Target="../media/image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217"/>
        <p:cNvGrpSpPr/>
        <p:nvPr/>
      </p:nvGrpSpPr>
      <p:grpSpPr>
        <a:xfrm>
          <a:off x="0" y="0"/>
          <a:ext cx="0" cy="0"/>
          <a:chOff x="0" y="0"/>
          <a:chExt cx="0" cy="0"/>
        </a:xfrm>
      </p:grpSpPr>
      <p:sp>
        <p:nvSpPr>
          <p:cNvPr id="2221" name="Google Shape;2221;p50"/>
          <p:cNvSpPr txBox="1">
            <a:spLocks noGrp="1"/>
          </p:cNvSpPr>
          <p:nvPr>
            <p:ph type="title"/>
          </p:nvPr>
        </p:nvSpPr>
        <p:spPr>
          <a:xfrm>
            <a:off x="973403" y="1460148"/>
            <a:ext cx="8273072" cy="697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vi-VN" sz="4000" b="1"/>
              <a:t>CHÀO MỪNG CÁC CON ĐẾN VỚI TIẾT HỌC HÓA NGÀY HÔM NAY</a:t>
            </a:r>
            <a:endParaRPr sz="4000" b="1"/>
          </a:p>
        </p:txBody>
      </p:sp>
      <p:grpSp>
        <p:nvGrpSpPr>
          <p:cNvPr id="2224" name="Google Shape;2224;p50"/>
          <p:cNvGrpSpPr/>
          <p:nvPr/>
        </p:nvGrpSpPr>
        <p:grpSpPr>
          <a:xfrm>
            <a:off x="5781597" y="2186499"/>
            <a:ext cx="2358452" cy="3013958"/>
            <a:chOff x="5981701" y="1821427"/>
            <a:chExt cx="2644301" cy="3379256"/>
          </a:xfrm>
        </p:grpSpPr>
        <p:sp>
          <p:nvSpPr>
            <p:cNvPr id="2225" name="Google Shape;2225;p50"/>
            <p:cNvSpPr/>
            <p:nvPr/>
          </p:nvSpPr>
          <p:spPr>
            <a:xfrm>
              <a:off x="8138624" y="3802013"/>
              <a:ext cx="6293" cy="25389"/>
            </a:xfrm>
            <a:custGeom>
              <a:avLst/>
              <a:gdLst/>
              <a:ahLst/>
              <a:cxnLst/>
              <a:rect l="l" t="t" r="r" b="b"/>
              <a:pathLst>
                <a:path w="58" h="234" extrusionOk="0">
                  <a:moveTo>
                    <a:pt x="0" y="1"/>
                  </a:moveTo>
                  <a:lnTo>
                    <a:pt x="0" y="203"/>
                  </a:lnTo>
                  <a:lnTo>
                    <a:pt x="0" y="233"/>
                  </a:lnTo>
                  <a:lnTo>
                    <a:pt x="58" y="233"/>
                  </a:lnTo>
                  <a:lnTo>
                    <a:pt x="58" y="203"/>
                  </a:lnTo>
                  <a:lnTo>
                    <a:pt x="58" y="1"/>
                  </a:lnTo>
                  <a:close/>
                </a:path>
              </a:pathLst>
            </a:custGeom>
            <a:solidFill>
              <a:srgbClr val="C0DD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50"/>
            <p:cNvSpPr/>
            <p:nvPr/>
          </p:nvSpPr>
          <p:spPr>
            <a:xfrm>
              <a:off x="8117466" y="3802013"/>
              <a:ext cx="6185" cy="25389"/>
            </a:xfrm>
            <a:custGeom>
              <a:avLst/>
              <a:gdLst/>
              <a:ahLst/>
              <a:cxnLst/>
              <a:rect l="l" t="t" r="r" b="b"/>
              <a:pathLst>
                <a:path w="57" h="234" extrusionOk="0">
                  <a:moveTo>
                    <a:pt x="0" y="1"/>
                  </a:moveTo>
                  <a:lnTo>
                    <a:pt x="0" y="203"/>
                  </a:lnTo>
                  <a:lnTo>
                    <a:pt x="0" y="233"/>
                  </a:lnTo>
                  <a:lnTo>
                    <a:pt x="57" y="233"/>
                  </a:lnTo>
                  <a:lnTo>
                    <a:pt x="57" y="203"/>
                  </a:lnTo>
                  <a:lnTo>
                    <a:pt x="57" y="1"/>
                  </a:lnTo>
                  <a:close/>
                </a:path>
              </a:pathLst>
            </a:custGeom>
            <a:solidFill>
              <a:srgbClr val="C0DD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50"/>
            <p:cNvSpPr/>
            <p:nvPr/>
          </p:nvSpPr>
          <p:spPr>
            <a:xfrm>
              <a:off x="8096199" y="3802013"/>
              <a:ext cx="6293" cy="25389"/>
            </a:xfrm>
            <a:custGeom>
              <a:avLst/>
              <a:gdLst/>
              <a:ahLst/>
              <a:cxnLst/>
              <a:rect l="l" t="t" r="r" b="b"/>
              <a:pathLst>
                <a:path w="58" h="234" extrusionOk="0">
                  <a:moveTo>
                    <a:pt x="0" y="1"/>
                  </a:moveTo>
                  <a:lnTo>
                    <a:pt x="0" y="203"/>
                  </a:lnTo>
                  <a:lnTo>
                    <a:pt x="0" y="233"/>
                  </a:lnTo>
                  <a:lnTo>
                    <a:pt x="58" y="233"/>
                  </a:lnTo>
                  <a:lnTo>
                    <a:pt x="58" y="203"/>
                  </a:lnTo>
                  <a:lnTo>
                    <a:pt x="58" y="1"/>
                  </a:lnTo>
                  <a:close/>
                </a:path>
              </a:pathLst>
            </a:custGeom>
            <a:solidFill>
              <a:srgbClr val="C0DD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50"/>
            <p:cNvSpPr/>
            <p:nvPr/>
          </p:nvSpPr>
          <p:spPr>
            <a:xfrm>
              <a:off x="8074499" y="3802013"/>
              <a:ext cx="6727" cy="25389"/>
            </a:xfrm>
            <a:custGeom>
              <a:avLst/>
              <a:gdLst/>
              <a:ahLst/>
              <a:cxnLst/>
              <a:rect l="l" t="t" r="r" b="b"/>
              <a:pathLst>
                <a:path w="62" h="234" extrusionOk="0">
                  <a:moveTo>
                    <a:pt x="1" y="1"/>
                  </a:moveTo>
                  <a:lnTo>
                    <a:pt x="1" y="203"/>
                  </a:lnTo>
                  <a:lnTo>
                    <a:pt x="1" y="233"/>
                  </a:lnTo>
                  <a:lnTo>
                    <a:pt x="62" y="233"/>
                  </a:lnTo>
                  <a:lnTo>
                    <a:pt x="62" y="203"/>
                  </a:lnTo>
                  <a:lnTo>
                    <a:pt x="62" y="1"/>
                  </a:lnTo>
                  <a:close/>
                </a:path>
              </a:pathLst>
            </a:custGeom>
            <a:solidFill>
              <a:srgbClr val="C0DD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0"/>
            <p:cNvSpPr/>
            <p:nvPr/>
          </p:nvSpPr>
          <p:spPr>
            <a:xfrm>
              <a:off x="6189375" y="2563143"/>
              <a:ext cx="62279" cy="117831"/>
            </a:xfrm>
            <a:custGeom>
              <a:avLst/>
              <a:gdLst/>
              <a:ahLst/>
              <a:cxnLst/>
              <a:rect l="l" t="t" r="r" b="b"/>
              <a:pathLst>
                <a:path w="574" h="1086" extrusionOk="0">
                  <a:moveTo>
                    <a:pt x="349" y="1"/>
                  </a:moveTo>
                  <a:cubicBezTo>
                    <a:pt x="327" y="1"/>
                    <a:pt x="305" y="4"/>
                    <a:pt x="284" y="13"/>
                  </a:cubicBezTo>
                  <a:cubicBezTo>
                    <a:pt x="192" y="47"/>
                    <a:pt x="156" y="159"/>
                    <a:pt x="136" y="253"/>
                  </a:cubicBezTo>
                  <a:cubicBezTo>
                    <a:pt x="102" y="394"/>
                    <a:pt x="71" y="533"/>
                    <a:pt x="44" y="674"/>
                  </a:cubicBezTo>
                  <a:cubicBezTo>
                    <a:pt x="30" y="755"/>
                    <a:pt x="1" y="857"/>
                    <a:pt x="27" y="938"/>
                  </a:cubicBezTo>
                  <a:cubicBezTo>
                    <a:pt x="56" y="1033"/>
                    <a:pt x="147" y="1085"/>
                    <a:pt x="234" y="1085"/>
                  </a:cubicBezTo>
                  <a:cubicBezTo>
                    <a:pt x="314" y="1085"/>
                    <a:pt x="389" y="1041"/>
                    <a:pt x="409" y="944"/>
                  </a:cubicBezTo>
                  <a:cubicBezTo>
                    <a:pt x="460" y="715"/>
                    <a:pt x="507" y="486"/>
                    <a:pt x="554" y="256"/>
                  </a:cubicBezTo>
                  <a:cubicBezTo>
                    <a:pt x="564" y="209"/>
                    <a:pt x="574" y="162"/>
                    <a:pt x="567" y="111"/>
                  </a:cubicBezTo>
                  <a:cubicBezTo>
                    <a:pt x="567" y="98"/>
                    <a:pt x="564" y="81"/>
                    <a:pt x="554" y="67"/>
                  </a:cubicBezTo>
                  <a:cubicBezTo>
                    <a:pt x="541" y="50"/>
                    <a:pt x="513" y="40"/>
                    <a:pt x="493" y="33"/>
                  </a:cubicBezTo>
                  <a:cubicBezTo>
                    <a:pt x="447" y="17"/>
                    <a:pt x="398"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50"/>
            <p:cNvSpPr/>
            <p:nvPr/>
          </p:nvSpPr>
          <p:spPr>
            <a:xfrm>
              <a:off x="5981701" y="2595368"/>
              <a:ext cx="267127" cy="485754"/>
            </a:xfrm>
            <a:custGeom>
              <a:avLst/>
              <a:gdLst/>
              <a:ahLst/>
              <a:cxnLst/>
              <a:rect l="l" t="t" r="r" b="b"/>
              <a:pathLst>
                <a:path w="2462" h="4477" extrusionOk="0">
                  <a:moveTo>
                    <a:pt x="1158" y="0"/>
                  </a:moveTo>
                  <a:cubicBezTo>
                    <a:pt x="992" y="0"/>
                    <a:pt x="826" y="49"/>
                    <a:pt x="703" y="161"/>
                  </a:cubicBezTo>
                  <a:cubicBezTo>
                    <a:pt x="572" y="279"/>
                    <a:pt x="507" y="455"/>
                    <a:pt x="446" y="624"/>
                  </a:cubicBezTo>
                  <a:cubicBezTo>
                    <a:pt x="339" y="927"/>
                    <a:pt x="228" y="1231"/>
                    <a:pt x="119" y="1535"/>
                  </a:cubicBezTo>
                  <a:cubicBezTo>
                    <a:pt x="69" y="1680"/>
                    <a:pt x="18" y="1825"/>
                    <a:pt x="11" y="1977"/>
                  </a:cubicBezTo>
                  <a:cubicBezTo>
                    <a:pt x="1" y="2294"/>
                    <a:pt x="190" y="2584"/>
                    <a:pt x="403" y="2821"/>
                  </a:cubicBezTo>
                  <a:cubicBezTo>
                    <a:pt x="616" y="3056"/>
                    <a:pt x="858" y="3276"/>
                    <a:pt x="997" y="3559"/>
                  </a:cubicBezTo>
                  <a:cubicBezTo>
                    <a:pt x="1105" y="3782"/>
                    <a:pt x="1030" y="4073"/>
                    <a:pt x="1135" y="4268"/>
                  </a:cubicBezTo>
                  <a:cubicBezTo>
                    <a:pt x="1215" y="4414"/>
                    <a:pt x="1419" y="4476"/>
                    <a:pt x="1600" y="4476"/>
                  </a:cubicBezTo>
                  <a:cubicBezTo>
                    <a:pt x="1670" y="4476"/>
                    <a:pt x="1736" y="4467"/>
                    <a:pt x="1790" y="4450"/>
                  </a:cubicBezTo>
                  <a:cubicBezTo>
                    <a:pt x="2056" y="4369"/>
                    <a:pt x="2255" y="4137"/>
                    <a:pt x="2349" y="3874"/>
                  </a:cubicBezTo>
                  <a:cubicBezTo>
                    <a:pt x="2444" y="3614"/>
                    <a:pt x="2444" y="3327"/>
                    <a:pt x="2414" y="3050"/>
                  </a:cubicBezTo>
                  <a:cubicBezTo>
                    <a:pt x="2366" y="2601"/>
                    <a:pt x="2235" y="2159"/>
                    <a:pt x="2036" y="1754"/>
                  </a:cubicBezTo>
                  <a:cubicBezTo>
                    <a:pt x="1949" y="1575"/>
                    <a:pt x="1840" y="1400"/>
                    <a:pt x="1796" y="1208"/>
                  </a:cubicBezTo>
                  <a:cubicBezTo>
                    <a:pt x="1750" y="991"/>
                    <a:pt x="1767" y="946"/>
                    <a:pt x="1846" y="946"/>
                  </a:cubicBezTo>
                  <a:cubicBezTo>
                    <a:pt x="1894" y="946"/>
                    <a:pt x="1965" y="963"/>
                    <a:pt x="2059" y="968"/>
                  </a:cubicBezTo>
                  <a:cubicBezTo>
                    <a:pt x="2064" y="968"/>
                    <a:pt x="2069" y="968"/>
                    <a:pt x="2073" y="968"/>
                  </a:cubicBezTo>
                  <a:cubicBezTo>
                    <a:pt x="2153" y="968"/>
                    <a:pt x="2234" y="941"/>
                    <a:pt x="2279" y="877"/>
                  </a:cubicBezTo>
                  <a:cubicBezTo>
                    <a:pt x="2461" y="614"/>
                    <a:pt x="2042" y="337"/>
                    <a:pt x="1863" y="236"/>
                  </a:cubicBezTo>
                  <a:cubicBezTo>
                    <a:pt x="1685" y="134"/>
                    <a:pt x="1493" y="40"/>
                    <a:pt x="1287" y="10"/>
                  </a:cubicBezTo>
                  <a:cubicBezTo>
                    <a:pt x="1244" y="3"/>
                    <a:pt x="1201" y="0"/>
                    <a:pt x="1158" y="0"/>
                  </a:cubicBezTo>
                  <a:close/>
                </a:path>
              </a:pathLst>
            </a:custGeom>
            <a:solidFill>
              <a:srgbClr val="E4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50"/>
            <p:cNvSpPr/>
            <p:nvPr/>
          </p:nvSpPr>
          <p:spPr>
            <a:xfrm>
              <a:off x="6136643" y="2650487"/>
              <a:ext cx="199314" cy="417942"/>
            </a:xfrm>
            <a:custGeom>
              <a:avLst/>
              <a:gdLst/>
              <a:ahLst/>
              <a:cxnLst/>
              <a:rect l="l" t="t" r="r" b="b"/>
              <a:pathLst>
                <a:path w="1837" h="3852" extrusionOk="0">
                  <a:moveTo>
                    <a:pt x="995" y="0"/>
                  </a:moveTo>
                  <a:cubicBezTo>
                    <a:pt x="970" y="0"/>
                    <a:pt x="945" y="4"/>
                    <a:pt x="921" y="11"/>
                  </a:cubicBezTo>
                  <a:cubicBezTo>
                    <a:pt x="672" y="95"/>
                    <a:pt x="571" y="396"/>
                    <a:pt x="568" y="659"/>
                  </a:cubicBezTo>
                  <a:cubicBezTo>
                    <a:pt x="568" y="922"/>
                    <a:pt x="628" y="1192"/>
                    <a:pt x="550" y="1442"/>
                  </a:cubicBezTo>
                  <a:cubicBezTo>
                    <a:pt x="476" y="1695"/>
                    <a:pt x="278" y="1891"/>
                    <a:pt x="180" y="2134"/>
                  </a:cubicBezTo>
                  <a:cubicBezTo>
                    <a:pt x="1" y="2579"/>
                    <a:pt x="189" y="3075"/>
                    <a:pt x="382" y="3517"/>
                  </a:cubicBezTo>
                  <a:cubicBezTo>
                    <a:pt x="449" y="3675"/>
                    <a:pt x="587" y="3852"/>
                    <a:pt x="728" y="3852"/>
                  </a:cubicBezTo>
                  <a:cubicBezTo>
                    <a:pt x="793" y="3852"/>
                    <a:pt x="858" y="3815"/>
                    <a:pt x="918" y="3723"/>
                  </a:cubicBezTo>
                  <a:cubicBezTo>
                    <a:pt x="996" y="3609"/>
                    <a:pt x="993" y="3436"/>
                    <a:pt x="1040" y="3308"/>
                  </a:cubicBezTo>
                  <a:cubicBezTo>
                    <a:pt x="1111" y="3119"/>
                    <a:pt x="1236" y="2953"/>
                    <a:pt x="1364" y="2799"/>
                  </a:cubicBezTo>
                  <a:cubicBezTo>
                    <a:pt x="1590" y="2522"/>
                    <a:pt x="1837" y="2188"/>
                    <a:pt x="1748" y="1840"/>
                  </a:cubicBezTo>
                  <a:cubicBezTo>
                    <a:pt x="1698" y="1631"/>
                    <a:pt x="1536" y="1472"/>
                    <a:pt x="1411" y="1297"/>
                  </a:cubicBezTo>
                  <a:cubicBezTo>
                    <a:pt x="1185" y="977"/>
                    <a:pt x="1080" y="572"/>
                    <a:pt x="1124" y="180"/>
                  </a:cubicBezTo>
                  <a:cubicBezTo>
                    <a:pt x="1128" y="139"/>
                    <a:pt x="1131" y="95"/>
                    <a:pt x="1114" y="58"/>
                  </a:cubicBezTo>
                  <a:cubicBezTo>
                    <a:pt x="1092" y="16"/>
                    <a:pt x="1044" y="0"/>
                    <a:pt x="995" y="0"/>
                  </a:cubicBezTo>
                  <a:close/>
                </a:path>
              </a:pathLst>
            </a:custGeom>
            <a:solidFill>
              <a:srgbClr val="E4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50"/>
            <p:cNvSpPr/>
            <p:nvPr/>
          </p:nvSpPr>
          <p:spPr>
            <a:xfrm>
              <a:off x="6055700" y="2630306"/>
              <a:ext cx="129766" cy="142569"/>
            </a:xfrm>
            <a:custGeom>
              <a:avLst/>
              <a:gdLst/>
              <a:ahLst/>
              <a:cxnLst/>
              <a:rect l="l" t="t" r="r" b="b"/>
              <a:pathLst>
                <a:path w="1196" h="1314" extrusionOk="0">
                  <a:moveTo>
                    <a:pt x="256" y="0"/>
                  </a:moveTo>
                  <a:cubicBezTo>
                    <a:pt x="243" y="0"/>
                    <a:pt x="231" y="7"/>
                    <a:pt x="223" y="18"/>
                  </a:cubicBezTo>
                  <a:cubicBezTo>
                    <a:pt x="214" y="38"/>
                    <a:pt x="223" y="59"/>
                    <a:pt x="240" y="69"/>
                  </a:cubicBezTo>
                  <a:cubicBezTo>
                    <a:pt x="389" y="147"/>
                    <a:pt x="521" y="251"/>
                    <a:pt x="662" y="373"/>
                  </a:cubicBezTo>
                  <a:cubicBezTo>
                    <a:pt x="764" y="457"/>
                    <a:pt x="848" y="528"/>
                    <a:pt x="918" y="613"/>
                  </a:cubicBezTo>
                  <a:cubicBezTo>
                    <a:pt x="1010" y="727"/>
                    <a:pt x="1074" y="865"/>
                    <a:pt x="1101" y="1007"/>
                  </a:cubicBezTo>
                  <a:cubicBezTo>
                    <a:pt x="1118" y="1099"/>
                    <a:pt x="1108" y="1163"/>
                    <a:pt x="1074" y="1200"/>
                  </a:cubicBezTo>
                  <a:cubicBezTo>
                    <a:pt x="1050" y="1226"/>
                    <a:pt x="1010" y="1240"/>
                    <a:pt x="968" y="1240"/>
                  </a:cubicBezTo>
                  <a:cubicBezTo>
                    <a:pt x="956" y="1240"/>
                    <a:pt x="944" y="1239"/>
                    <a:pt x="932" y="1236"/>
                  </a:cubicBezTo>
                  <a:cubicBezTo>
                    <a:pt x="885" y="1226"/>
                    <a:pt x="837" y="1203"/>
                    <a:pt x="781" y="1155"/>
                  </a:cubicBezTo>
                  <a:cubicBezTo>
                    <a:pt x="662" y="1065"/>
                    <a:pt x="564" y="943"/>
                    <a:pt x="470" y="828"/>
                  </a:cubicBezTo>
                  <a:cubicBezTo>
                    <a:pt x="351" y="680"/>
                    <a:pt x="227" y="532"/>
                    <a:pt x="61" y="430"/>
                  </a:cubicBezTo>
                  <a:cubicBezTo>
                    <a:pt x="55" y="425"/>
                    <a:pt x="48" y="423"/>
                    <a:pt x="41" y="423"/>
                  </a:cubicBezTo>
                  <a:cubicBezTo>
                    <a:pt x="29" y="423"/>
                    <a:pt x="17" y="429"/>
                    <a:pt x="11" y="440"/>
                  </a:cubicBezTo>
                  <a:cubicBezTo>
                    <a:pt x="1" y="457"/>
                    <a:pt x="4" y="481"/>
                    <a:pt x="21" y="491"/>
                  </a:cubicBezTo>
                  <a:cubicBezTo>
                    <a:pt x="176" y="585"/>
                    <a:pt x="291" y="727"/>
                    <a:pt x="412" y="876"/>
                  </a:cubicBezTo>
                  <a:cubicBezTo>
                    <a:pt x="510" y="993"/>
                    <a:pt x="611" y="1119"/>
                    <a:pt x="733" y="1216"/>
                  </a:cubicBezTo>
                  <a:cubicBezTo>
                    <a:pt x="781" y="1250"/>
                    <a:pt x="841" y="1294"/>
                    <a:pt x="918" y="1311"/>
                  </a:cubicBezTo>
                  <a:cubicBezTo>
                    <a:pt x="935" y="1314"/>
                    <a:pt x="952" y="1314"/>
                    <a:pt x="969" y="1314"/>
                  </a:cubicBezTo>
                  <a:cubicBezTo>
                    <a:pt x="1033" y="1314"/>
                    <a:pt x="1091" y="1290"/>
                    <a:pt x="1128" y="1250"/>
                  </a:cubicBezTo>
                  <a:cubicBezTo>
                    <a:pt x="1178" y="1192"/>
                    <a:pt x="1195" y="1108"/>
                    <a:pt x="1175" y="993"/>
                  </a:cubicBezTo>
                  <a:cubicBezTo>
                    <a:pt x="1145" y="839"/>
                    <a:pt x="1077" y="690"/>
                    <a:pt x="976" y="568"/>
                  </a:cubicBezTo>
                  <a:cubicBezTo>
                    <a:pt x="895" y="467"/>
                    <a:pt x="794" y="383"/>
                    <a:pt x="709" y="315"/>
                  </a:cubicBezTo>
                  <a:cubicBezTo>
                    <a:pt x="564" y="194"/>
                    <a:pt x="429" y="86"/>
                    <a:pt x="274" y="5"/>
                  </a:cubicBezTo>
                  <a:cubicBezTo>
                    <a:pt x="269" y="2"/>
                    <a:pt x="263" y="0"/>
                    <a:pt x="256" y="0"/>
                  </a:cubicBezTo>
                  <a:close/>
                </a:path>
              </a:pathLst>
            </a:custGeom>
            <a:solidFill>
              <a:srgbClr val="3F2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50"/>
            <p:cNvSpPr/>
            <p:nvPr/>
          </p:nvSpPr>
          <p:spPr>
            <a:xfrm>
              <a:off x="6029008" y="2749549"/>
              <a:ext cx="129332" cy="90381"/>
            </a:xfrm>
            <a:custGeom>
              <a:avLst/>
              <a:gdLst/>
              <a:ahLst/>
              <a:cxnLst/>
              <a:rect l="l" t="t" r="r" b="b"/>
              <a:pathLst>
                <a:path w="1192" h="833" extrusionOk="0">
                  <a:moveTo>
                    <a:pt x="43" y="0"/>
                  </a:moveTo>
                  <a:cubicBezTo>
                    <a:pt x="28" y="0"/>
                    <a:pt x="13" y="10"/>
                    <a:pt x="7" y="26"/>
                  </a:cubicBezTo>
                  <a:cubicBezTo>
                    <a:pt x="1" y="46"/>
                    <a:pt x="10" y="67"/>
                    <a:pt x="31" y="73"/>
                  </a:cubicBezTo>
                  <a:cubicBezTo>
                    <a:pt x="142" y="114"/>
                    <a:pt x="244" y="178"/>
                    <a:pt x="324" y="266"/>
                  </a:cubicBezTo>
                  <a:cubicBezTo>
                    <a:pt x="379" y="323"/>
                    <a:pt x="422" y="391"/>
                    <a:pt x="469" y="461"/>
                  </a:cubicBezTo>
                  <a:cubicBezTo>
                    <a:pt x="493" y="495"/>
                    <a:pt x="516" y="529"/>
                    <a:pt x="541" y="566"/>
                  </a:cubicBezTo>
                  <a:cubicBezTo>
                    <a:pt x="638" y="698"/>
                    <a:pt x="736" y="779"/>
                    <a:pt x="840" y="816"/>
                  </a:cubicBezTo>
                  <a:cubicBezTo>
                    <a:pt x="874" y="826"/>
                    <a:pt x="908" y="833"/>
                    <a:pt x="946" y="833"/>
                  </a:cubicBezTo>
                  <a:cubicBezTo>
                    <a:pt x="1006" y="833"/>
                    <a:pt x="1067" y="816"/>
                    <a:pt x="1108" y="765"/>
                  </a:cubicBezTo>
                  <a:cubicBezTo>
                    <a:pt x="1138" y="728"/>
                    <a:pt x="1148" y="681"/>
                    <a:pt x="1155" y="651"/>
                  </a:cubicBezTo>
                  <a:cubicBezTo>
                    <a:pt x="1192" y="465"/>
                    <a:pt x="1138" y="259"/>
                    <a:pt x="1002" y="67"/>
                  </a:cubicBezTo>
                  <a:cubicBezTo>
                    <a:pt x="994" y="56"/>
                    <a:pt x="982" y="49"/>
                    <a:pt x="970" y="49"/>
                  </a:cubicBezTo>
                  <a:cubicBezTo>
                    <a:pt x="963" y="49"/>
                    <a:pt x="957" y="52"/>
                    <a:pt x="952" y="56"/>
                  </a:cubicBezTo>
                  <a:cubicBezTo>
                    <a:pt x="935" y="67"/>
                    <a:pt x="929" y="90"/>
                    <a:pt x="942" y="107"/>
                  </a:cubicBezTo>
                  <a:cubicBezTo>
                    <a:pt x="1013" y="208"/>
                    <a:pt x="1128" y="414"/>
                    <a:pt x="1083" y="637"/>
                  </a:cubicBezTo>
                  <a:cubicBezTo>
                    <a:pt x="1074" y="674"/>
                    <a:pt x="1063" y="701"/>
                    <a:pt x="1050" y="718"/>
                  </a:cubicBezTo>
                  <a:cubicBezTo>
                    <a:pt x="1026" y="746"/>
                    <a:pt x="986" y="757"/>
                    <a:pt x="946" y="757"/>
                  </a:cubicBezTo>
                  <a:cubicBezTo>
                    <a:pt x="919" y="757"/>
                    <a:pt x="892" y="753"/>
                    <a:pt x="868" y="745"/>
                  </a:cubicBezTo>
                  <a:cubicBezTo>
                    <a:pt x="773" y="715"/>
                    <a:pt x="689" y="640"/>
                    <a:pt x="601" y="522"/>
                  </a:cubicBezTo>
                  <a:cubicBezTo>
                    <a:pt x="577" y="489"/>
                    <a:pt x="554" y="455"/>
                    <a:pt x="530" y="421"/>
                  </a:cubicBezTo>
                  <a:cubicBezTo>
                    <a:pt x="486" y="350"/>
                    <a:pt x="435" y="279"/>
                    <a:pt x="379" y="215"/>
                  </a:cubicBezTo>
                  <a:cubicBezTo>
                    <a:pt x="290" y="121"/>
                    <a:pt x="180" y="46"/>
                    <a:pt x="55" y="3"/>
                  </a:cubicBezTo>
                  <a:cubicBezTo>
                    <a:pt x="51" y="1"/>
                    <a:pt x="47" y="0"/>
                    <a:pt x="43" y="0"/>
                  </a:cubicBezTo>
                  <a:close/>
                </a:path>
              </a:pathLst>
            </a:custGeom>
            <a:solidFill>
              <a:srgbClr val="3F2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50"/>
            <p:cNvSpPr/>
            <p:nvPr/>
          </p:nvSpPr>
          <p:spPr>
            <a:xfrm>
              <a:off x="6163009" y="2777759"/>
              <a:ext cx="45136" cy="159169"/>
            </a:xfrm>
            <a:custGeom>
              <a:avLst/>
              <a:gdLst/>
              <a:ahLst/>
              <a:cxnLst/>
              <a:rect l="l" t="t" r="r" b="b"/>
              <a:pathLst>
                <a:path w="416" h="1467" extrusionOk="0">
                  <a:moveTo>
                    <a:pt x="372" y="0"/>
                  </a:moveTo>
                  <a:cubicBezTo>
                    <a:pt x="357" y="0"/>
                    <a:pt x="343" y="10"/>
                    <a:pt x="338" y="26"/>
                  </a:cubicBezTo>
                  <a:cubicBezTo>
                    <a:pt x="314" y="97"/>
                    <a:pt x="278" y="161"/>
                    <a:pt x="237" y="232"/>
                  </a:cubicBezTo>
                  <a:cubicBezTo>
                    <a:pt x="217" y="266"/>
                    <a:pt x="197" y="302"/>
                    <a:pt x="176" y="340"/>
                  </a:cubicBezTo>
                  <a:cubicBezTo>
                    <a:pt x="1" y="681"/>
                    <a:pt x="4" y="1106"/>
                    <a:pt x="180" y="1450"/>
                  </a:cubicBezTo>
                  <a:cubicBezTo>
                    <a:pt x="186" y="1460"/>
                    <a:pt x="200" y="1467"/>
                    <a:pt x="213" y="1467"/>
                  </a:cubicBezTo>
                  <a:cubicBezTo>
                    <a:pt x="220" y="1467"/>
                    <a:pt x="223" y="1467"/>
                    <a:pt x="230" y="1464"/>
                  </a:cubicBezTo>
                  <a:cubicBezTo>
                    <a:pt x="247" y="1453"/>
                    <a:pt x="253" y="1433"/>
                    <a:pt x="247" y="1416"/>
                  </a:cubicBezTo>
                  <a:cubicBezTo>
                    <a:pt x="78" y="1092"/>
                    <a:pt x="78" y="694"/>
                    <a:pt x="244" y="374"/>
                  </a:cubicBezTo>
                  <a:cubicBezTo>
                    <a:pt x="261" y="336"/>
                    <a:pt x="281" y="302"/>
                    <a:pt x="301" y="269"/>
                  </a:cubicBezTo>
                  <a:cubicBezTo>
                    <a:pt x="342" y="198"/>
                    <a:pt x="382" y="127"/>
                    <a:pt x="409" y="50"/>
                  </a:cubicBezTo>
                  <a:cubicBezTo>
                    <a:pt x="415" y="29"/>
                    <a:pt x="405" y="9"/>
                    <a:pt x="385" y="3"/>
                  </a:cubicBezTo>
                  <a:cubicBezTo>
                    <a:pt x="381" y="1"/>
                    <a:pt x="377" y="0"/>
                    <a:pt x="372" y="0"/>
                  </a:cubicBezTo>
                  <a:close/>
                </a:path>
              </a:pathLst>
            </a:custGeom>
            <a:solidFill>
              <a:srgbClr val="3F2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50"/>
            <p:cNvSpPr/>
            <p:nvPr/>
          </p:nvSpPr>
          <p:spPr>
            <a:xfrm>
              <a:off x="6010346" y="2812371"/>
              <a:ext cx="104051" cy="94178"/>
            </a:xfrm>
            <a:custGeom>
              <a:avLst/>
              <a:gdLst/>
              <a:ahLst/>
              <a:cxnLst/>
              <a:rect l="l" t="t" r="r" b="b"/>
              <a:pathLst>
                <a:path w="959" h="868" extrusionOk="0">
                  <a:moveTo>
                    <a:pt x="38" y="1"/>
                  </a:moveTo>
                  <a:cubicBezTo>
                    <a:pt x="29" y="1"/>
                    <a:pt x="20" y="4"/>
                    <a:pt x="14" y="11"/>
                  </a:cubicBezTo>
                  <a:cubicBezTo>
                    <a:pt x="0" y="28"/>
                    <a:pt x="0" y="51"/>
                    <a:pt x="14" y="64"/>
                  </a:cubicBezTo>
                  <a:cubicBezTo>
                    <a:pt x="132" y="183"/>
                    <a:pt x="254" y="307"/>
                    <a:pt x="328" y="460"/>
                  </a:cubicBezTo>
                  <a:cubicBezTo>
                    <a:pt x="341" y="490"/>
                    <a:pt x="355" y="520"/>
                    <a:pt x="364" y="554"/>
                  </a:cubicBezTo>
                  <a:cubicBezTo>
                    <a:pt x="392" y="615"/>
                    <a:pt x="419" y="679"/>
                    <a:pt x="459" y="737"/>
                  </a:cubicBezTo>
                  <a:cubicBezTo>
                    <a:pt x="510" y="807"/>
                    <a:pt x="598" y="868"/>
                    <a:pt x="688" y="868"/>
                  </a:cubicBezTo>
                  <a:cubicBezTo>
                    <a:pt x="713" y="868"/>
                    <a:pt x="736" y="864"/>
                    <a:pt x="760" y="854"/>
                  </a:cubicBezTo>
                  <a:cubicBezTo>
                    <a:pt x="847" y="824"/>
                    <a:pt x="908" y="729"/>
                    <a:pt x="931" y="591"/>
                  </a:cubicBezTo>
                  <a:cubicBezTo>
                    <a:pt x="959" y="413"/>
                    <a:pt x="939" y="230"/>
                    <a:pt x="871" y="64"/>
                  </a:cubicBezTo>
                  <a:cubicBezTo>
                    <a:pt x="865" y="51"/>
                    <a:pt x="852" y="42"/>
                    <a:pt x="836" y="42"/>
                  </a:cubicBezTo>
                  <a:cubicBezTo>
                    <a:pt x="832" y="42"/>
                    <a:pt x="828" y="43"/>
                    <a:pt x="824" y="44"/>
                  </a:cubicBezTo>
                  <a:cubicBezTo>
                    <a:pt x="803" y="51"/>
                    <a:pt x="797" y="75"/>
                    <a:pt x="803" y="92"/>
                  </a:cubicBezTo>
                  <a:cubicBezTo>
                    <a:pt x="864" y="247"/>
                    <a:pt x="884" y="416"/>
                    <a:pt x="858" y="578"/>
                  </a:cubicBezTo>
                  <a:cubicBezTo>
                    <a:pt x="847" y="642"/>
                    <a:pt x="820" y="757"/>
                    <a:pt x="733" y="787"/>
                  </a:cubicBezTo>
                  <a:cubicBezTo>
                    <a:pt x="720" y="792"/>
                    <a:pt x="706" y="794"/>
                    <a:pt x="691" y="794"/>
                  </a:cubicBezTo>
                  <a:cubicBezTo>
                    <a:pt x="627" y="794"/>
                    <a:pt x="558" y="748"/>
                    <a:pt x="520" y="692"/>
                  </a:cubicBezTo>
                  <a:cubicBezTo>
                    <a:pt x="483" y="642"/>
                    <a:pt x="459" y="584"/>
                    <a:pt x="436" y="524"/>
                  </a:cubicBezTo>
                  <a:cubicBezTo>
                    <a:pt x="422" y="494"/>
                    <a:pt x="409" y="460"/>
                    <a:pt x="392" y="429"/>
                  </a:cubicBezTo>
                  <a:cubicBezTo>
                    <a:pt x="314" y="267"/>
                    <a:pt x="182" y="132"/>
                    <a:pt x="65" y="14"/>
                  </a:cubicBezTo>
                  <a:cubicBezTo>
                    <a:pt x="58" y="5"/>
                    <a:pt x="48" y="1"/>
                    <a:pt x="38" y="1"/>
                  </a:cubicBezTo>
                  <a:close/>
                </a:path>
              </a:pathLst>
            </a:custGeom>
            <a:solidFill>
              <a:srgbClr val="3F2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50"/>
            <p:cNvSpPr/>
            <p:nvPr/>
          </p:nvSpPr>
          <p:spPr>
            <a:xfrm>
              <a:off x="6143587" y="2654285"/>
              <a:ext cx="96782" cy="48825"/>
            </a:xfrm>
            <a:custGeom>
              <a:avLst/>
              <a:gdLst/>
              <a:ahLst/>
              <a:cxnLst/>
              <a:rect l="l" t="t" r="r" b="b"/>
              <a:pathLst>
                <a:path w="892" h="450" extrusionOk="0">
                  <a:moveTo>
                    <a:pt x="768" y="0"/>
                  </a:moveTo>
                  <a:cubicBezTo>
                    <a:pt x="767" y="0"/>
                    <a:pt x="765" y="1"/>
                    <a:pt x="763" y="3"/>
                  </a:cubicBezTo>
                  <a:cubicBezTo>
                    <a:pt x="756" y="3"/>
                    <a:pt x="753" y="10"/>
                    <a:pt x="756" y="17"/>
                  </a:cubicBezTo>
                  <a:cubicBezTo>
                    <a:pt x="793" y="101"/>
                    <a:pt x="821" y="192"/>
                    <a:pt x="787" y="266"/>
                  </a:cubicBezTo>
                  <a:cubicBezTo>
                    <a:pt x="760" y="337"/>
                    <a:pt x="669" y="358"/>
                    <a:pt x="578" y="364"/>
                  </a:cubicBezTo>
                  <a:cubicBezTo>
                    <a:pt x="554" y="366"/>
                    <a:pt x="530" y="368"/>
                    <a:pt x="505" y="368"/>
                  </a:cubicBezTo>
                  <a:cubicBezTo>
                    <a:pt x="350" y="368"/>
                    <a:pt x="193" y="321"/>
                    <a:pt x="61" y="236"/>
                  </a:cubicBezTo>
                  <a:cubicBezTo>
                    <a:pt x="55" y="232"/>
                    <a:pt x="48" y="230"/>
                    <a:pt x="42" y="230"/>
                  </a:cubicBezTo>
                  <a:cubicBezTo>
                    <a:pt x="30" y="230"/>
                    <a:pt x="19" y="236"/>
                    <a:pt x="11" y="246"/>
                  </a:cubicBezTo>
                  <a:cubicBezTo>
                    <a:pt x="1" y="263"/>
                    <a:pt x="4" y="283"/>
                    <a:pt x="21" y="297"/>
                  </a:cubicBezTo>
                  <a:cubicBezTo>
                    <a:pt x="160" y="396"/>
                    <a:pt x="332" y="449"/>
                    <a:pt x="504" y="449"/>
                  </a:cubicBezTo>
                  <a:cubicBezTo>
                    <a:pt x="532" y="449"/>
                    <a:pt x="560" y="448"/>
                    <a:pt x="588" y="445"/>
                  </a:cubicBezTo>
                  <a:cubicBezTo>
                    <a:pt x="635" y="439"/>
                    <a:pt x="686" y="432"/>
                    <a:pt x="736" y="412"/>
                  </a:cubicBezTo>
                  <a:cubicBezTo>
                    <a:pt x="787" y="392"/>
                    <a:pt x="837" y="347"/>
                    <a:pt x="854" y="294"/>
                  </a:cubicBezTo>
                  <a:cubicBezTo>
                    <a:pt x="891" y="182"/>
                    <a:pt x="837" y="74"/>
                    <a:pt x="773" y="3"/>
                  </a:cubicBezTo>
                  <a:cubicBezTo>
                    <a:pt x="772" y="1"/>
                    <a:pt x="770" y="0"/>
                    <a:pt x="768" y="0"/>
                  </a:cubicBezTo>
                  <a:close/>
                </a:path>
              </a:pathLst>
            </a:custGeom>
            <a:solidFill>
              <a:srgbClr val="3F2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50"/>
            <p:cNvSpPr/>
            <p:nvPr/>
          </p:nvSpPr>
          <p:spPr>
            <a:xfrm>
              <a:off x="6032698" y="3011255"/>
              <a:ext cx="256711" cy="155697"/>
            </a:xfrm>
            <a:custGeom>
              <a:avLst/>
              <a:gdLst/>
              <a:ahLst/>
              <a:cxnLst/>
              <a:rect l="l" t="t" r="r" b="b"/>
              <a:pathLst>
                <a:path w="2366" h="1435" extrusionOk="0">
                  <a:moveTo>
                    <a:pt x="1073" y="0"/>
                  </a:moveTo>
                  <a:cubicBezTo>
                    <a:pt x="403" y="0"/>
                    <a:pt x="7" y="206"/>
                    <a:pt x="7" y="206"/>
                  </a:cubicBezTo>
                  <a:cubicBezTo>
                    <a:pt x="1" y="617"/>
                    <a:pt x="7" y="1019"/>
                    <a:pt x="24" y="1404"/>
                  </a:cubicBezTo>
                  <a:cubicBezTo>
                    <a:pt x="282" y="1354"/>
                    <a:pt x="701" y="1293"/>
                    <a:pt x="1185" y="1293"/>
                  </a:cubicBezTo>
                  <a:cubicBezTo>
                    <a:pt x="1556" y="1293"/>
                    <a:pt x="1964" y="1329"/>
                    <a:pt x="2365" y="1434"/>
                  </a:cubicBezTo>
                  <a:cubicBezTo>
                    <a:pt x="2345" y="1022"/>
                    <a:pt x="2339" y="617"/>
                    <a:pt x="2345" y="232"/>
                  </a:cubicBezTo>
                  <a:cubicBezTo>
                    <a:pt x="1857" y="58"/>
                    <a:pt x="1427" y="0"/>
                    <a:pt x="1073" y="0"/>
                  </a:cubicBezTo>
                  <a:close/>
                </a:path>
              </a:pathLst>
            </a:custGeom>
            <a:solidFill>
              <a:srgbClr val="CD89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50"/>
            <p:cNvSpPr/>
            <p:nvPr/>
          </p:nvSpPr>
          <p:spPr>
            <a:xfrm>
              <a:off x="6920900" y="3503743"/>
              <a:ext cx="1209015" cy="1696940"/>
            </a:xfrm>
            <a:custGeom>
              <a:avLst/>
              <a:gdLst/>
              <a:ahLst/>
              <a:cxnLst/>
              <a:rect l="l" t="t" r="r" b="b"/>
              <a:pathLst>
                <a:path w="11143" h="15640" extrusionOk="0">
                  <a:moveTo>
                    <a:pt x="3946" y="1"/>
                  </a:moveTo>
                  <a:cubicBezTo>
                    <a:pt x="3755" y="1"/>
                    <a:pt x="3301" y="58"/>
                    <a:pt x="2905" y="546"/>
                  </a:cubicBezTo>
                  <a:cubicBezTo>
                    <a:pt x="2390" y="1180"/>
                    <a:pt x="0" y="4463"/>
                    <a:pt x="162" y="5837"/>
                  </a:cubicBezTo>
                  <a:cubicBezTo>
                    <a:pt x="321" y="7210"/>
                    <a:pt x="2011" y="10730"/>
                    <a:pt x="1832" y="15127"/>
                  </a:cubicBezTo>
                  <a:cubicBezTo>
                    <a:pt x="1832" y="15127"/>
                    <a:pt x="3762" y="15639"/>
                    <a:pt x="6133" y="15639"/>
                  </a:cubicBezTo>
                  <a:cubicBezTo>
                    <a:pt x="6929" y="15639"/>
                    <a:pt x="7775" y="15581"/>
                    <a:pt x="8615" y="15427"/>
                  </a:cubicBezTo>
                  <a:cubicBezTo>
                    <a:pt x="8615" y="15427"/>
                    <a:pt x="10029" y="5617"/>
                    <a:pt x="10586" y="4184"/>
                  </a:cubicBezTo>
                  <a:cubicBezTo>
                    <a:pt x="11142" y="2753"/>
                    <a:pt x="10667" y="847"/>
                    <a:pt x="9114" y="546"/>
                  </a:cubicBezTo>
                  <a:cubicBezTo>
                    <a:pt x="9114" y="546"/>
                    <a:pt x="6230" y="26"/>
                    <a:pt x="4039" y="6"/>
                  </a:cubicBezTo>
                  <a:cubicBezTo>
                    <a:pt x="4039" y="6"/>
                    <a:pt x="4005" y="1"/>
                    <a:pt x="3946" y="1"/>
                  </a:cubicBezTo>
                  <a:close/>
                </a:path>
              </a:pathLst>
            </a:custGeom>
            <a:solidFill>
              <a:srgbClr val="F8F0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50"/>
            <p:cNvSpPr/>
            <p:nvPr/>
          </p:nvSpPr>
          <p:spPr>
            <a:xfrm>
              <a:off x="7391367" y="3060948"/>
              <a:ext cx="370636" cy="918019"/>
            </a:xfrm>
            <a:custGeom>
              <a:avLst/>
              <a:gdLst/>
              <a:ahLst/>
              <a:cxnLst/>
              <a:rect l="l" t="t" r="r" b="b"/>
              <a:pathLst>
                <a:path w="3416" h="8461" extrusionOk="0">
                  <a:moveTo>
                    <a:pt x="2639" y="0"/>
                  </a:moveTo>
                  <a:lnTo>
                    <a:pt x="952" y="237"/>
                  </a:lnTo>
                  <a:lnTo>
                    <a:pt x="952" y="4127"/>
                  </a:lnTo>
                  <a:lnTo>
                    <a:pt x="351" y="4097"/>
                  </a:lnTo>
                  <a:cubicBezTo>
                    <a:pt x="0" y="4263"/>
                    <a:pt x="88" y="7624"/>
                    <a:pt x="132" y="8460"/>
                  </a:cubicBezTo>
                  <a:cubicBezTo>
                    <a:pt x="132" y="8460"/>
                    <a:pt x="2659" y="6105"/>
                    <a:pt x="3415" y="4408"/>
                  </a:cubicBezTo>
                  <a:cubicBezTo>
                    <a:pt x="3415" y="4408"/>
                    <a:pt x="2609" y="4310"/>
                    <a:pt x="2619" y="4300"/>
                  </a:cubicBezTo>
                  <a:lnTo>
                    <a:pt x="2639" y="0"/>
                  </a:lnTo>
                  <a:close/>
                </a:path>
              </a:pathLst>
            </a:custGeom>
            <a:solidFill>
              <a:srgbClr val="D787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50"/>
            <p:cNvSpPr/>
            <p:nvPr/>
          </p:nvSpPr>
          <p:spPr>
            <a:xfrm>
              <a:off x="7978257" y="1821427"/>
              <a:ext cx="647745" cy="803117"/>
            </a:xfrm>
            <a:custGeom>
              <a:avLst/>
              <a:gdLst/>
              <a:ahLst/>
              <a:cxnLst/>
              <a:rect l="l" t="t" r="r" b="b"/>
              <a:pathLst>
                <a:path w="5970" h="7402" extrusionOk="0">
                  <a:moveTo>
                    <a:pt x="2614" y="1"/>
                  </a:moveTo>
                  <a:cubicBezTo>
                    <a:pt x="1967" y="1"/>
                    <a:pt x="1319" y="261"/>
                    <a:pt x="868" y="728"/>
                  </a:cubicBezTo>
                  <a:cubicBezTo>
                    <a:pt x="230" y="1390"/>
                    <a:pt x="0" y="2419"/>
                    <a:pt x="105" y="3316"/>
                  </a:cubicBezTo>
                  <a:cubicBezTo>
                    <a:pt x="200" y="4146"/>
                    <a:pt x="368" y="5091"/>
                    <a:pt x="749" y="5836"/>
                  </a:cubicBezTo>
                  <a:cubicBezTo>
                    <a:pt x="1145" y="6610"/>
                    <a:pt x="1866" y="7328"/>
                    <a:pt x="2761" y="7392"/>
                  </a:cubicBezTo>
                  <a:cubicBezTo>
                    <a:pt x="2852" y="7399"/>
                    <a:pt x="2943" y="7402"/>
                    <a:pt x="3034" y="7402"/>
                  </a:cubicBezTo>
                  <a:cubicBezTo>
                    <a:pt x="3868" y="7402"/>
                    <a:pt x="4694" y="7130"/>
                    <a:pt x="5244" y="6461"/>
                  </a:cubicBezTo>
                  <a:cubicBezTo>
                    <a:pt x="5818" y="5769"/>
                    <a:pt x="5970" y="4808"/>
                    <a:pt x="5845" y="3917"/>
                  </a:cubicBezTo>
                  <a:cubicBezTo>
                    <a:pt x="5632" y="2391"/>
                    <a:pt x="4816" y="479"/>
                    <a:pt x="3166" y="66"/>
                  </a:cubicBezTo>
                  <a:cubicBezTo>
                    <a:pt x="2985" y="22"/>
                    <a:pt x="2800" y="1"/>
                    <a:pt x="2614" y="1"/>
                  </a:cubicBezTo>
                  <a:close/>
                </a:path>
              </a:pathLst>
            </a:custGeom>
            <a:solidFill>
              <a:srgbClr val="3F2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0"/>
            <p:cNvSpPr/>
            <p:nvPr/>
          </p:nvSpPr>
          <p:spPr>
            <a:xfrm>
              <a:off x="6825743" y="1961937"/>
              <a:ext cx="1403013" cy="1320554"/>
            </a:xfrm>
            <a:custGeom>
              <a:avLst/>
              <a:gdLst/>
              <a:ahLst/>
              <a:cxnLst/>
              <a:rect l="l" t="t" r="r" b="b"/>
              <a:pathLst>
                <a:path w="12931" h="12171" extrusionOk="0">
                  <a:moveTo>
                    <a:pt x="5312" y="1"/>
                  </a:moveTo>
                  <a:cubicBezTo>
                    <a:pt x="4618" y="1"/>
                    <a:pt x="3912" y="79"/>
                    <a:pt x="3344" y="462"/>
                  </a:cubicBezTo>
                  <a:cubicBezTo>
                    <a:pt x="2851" y="789"/>
                    <a:pt x="2524" y="1302"/>
                    <a:pt x="2214" y="1805"/>
                  </a:cubicBezTo>
                  <a:cubicBezTo>
                    <a:pt x="1312" y="3266"/>
                    <a:pt x="435" y="4809"/>
                    <a:pt x="219" y="6513"/>
                  </a:cubicBezTo>
                  <a:cubicBezTo>
                    <a:pt x="0" y="8217"/>
                    <a:pt x="594" y="10133"/>
                    <a:pt x="2066" y="11017"/>
                  </a:cubicBezTo>
                  <a:cubicBezTo>
                    <a:pt x="2868" y="11496"/>
                    <a:pt x="3827" y="11624"/>
                    <a:pt x="4754" y="11743"/>
                  </a:cubicBezTo>
                  <a:cubicBezTo>
                    <a:pt x="5618" y="11850"/>
                    <a:pt x="6479" y="11959"/>
                    <a:pt x="7342" y="12070"/>
                  </a:cubicBezTo>
                  <a:cubicBezTo>
                    <a:pt x="7743" y="12120"/>
                    <a:pt x="8147" y="12170"/>
                    <a:pt x="8548" y="12170"/>
                  </a:cubicBezTo>
                  <a:cubicBezTo>
                    <a:pt x="8766" y="12170"/>
                    <a:pt x="8983" y="12156"/>
                    <a:pt x="9199" y="12118"/>
                  </a:cubicBezTo>
                  <a:cubicBezTo>
                    <a:pt x="10744" y="11850"/>
                    <a:pt x="11891" y="10430"/>
                    <a:pt x="12270" y="8908"/>
                  </a:cubicBezTo>
                  <a:cubicBezTo>
                    <a:pt x="12930" y="6266"/>
                    <a:pt x="12704" y="2602"/>
                    <a:pt x="10147" y="1073"/>
                  </a:cubicBezTo>
                  <a:cubicBezTo>
                    <a:pt x="8814" y="277"/>
                    <a:pt x="7218" y="54"/>
                    <a:pt x="5665" y="6"/>
                  </a:cubicBezTo>
                  <a:cubicBezTo>
                    <a:pt x="5549" y="3"/>
                    <a:pt x="5431" y="1"/>
                    <a:pt x="5312" y="1"/>
                  </a:cubicBezTo>
                  <a:close/>
                </a:path>
              </a:pathLst>
            </a:custGeom>
            <a:solidFill>
              <a:srgbClr val="E4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50"/>
            <p:cNvSpPr/>
            <p:nvPr/>
          </p:nvSpPr>
          <p:spPr>
            <a:xfrm>
              <a:off x="6973306" y="2495004"/>
              <a:ext cx="318990" cy="195192"/>
            </a:xfrm>
            <a:custGeom>
              <a:avLst/>
              <a:gdLst/>
              <a:ahLst/>
              <a:cxnLst/>
              <a:rect l="l" t="t" r="r" b="b"/>
              <a:pathLst>
                <a:path w="2940" h="1799" extrusionOk="0">
                  <a:moveTo>
                    <a:pt x="1802" y="0"/>
                  </a:moveTo>
                  <a:cubicBezTo>
                    <a:pt x="935" y="0"/>
                    <a:pt x="0" y="641"/>
                    <a:pt x="729" y="1380"/>
                  </a:cubicBezTo>
                  <a:cubicBezTo>
                    <a:pt x="999" y="1653"/>
                    <a:pt x="1397" y="1748"/>
                    <a:pt x="1782" y="1785"/>
                  </a:cubicBezTo>
                  <a:cubicBezTo>
                    <a:pt x="1860" y="1792"/>
                    <a:pt x="1941" y="1799"/>
                    <a:pt x="2022" y="1799"/>
                  </a:cubicBezTo>
                  <a:cubicBezTo>
                    <a:pt x="2254" y="1799"/>
                    <a:pt x="2483" y="1754"/>
                    <a:pt x="2652" y="1603"/>
                  </a:cubicBezTo>
                  <a:cubicBezTo>
                    <a:pt x="2784" y="1481"/>
                    <a:pt x="2858" y="1306"/>
                    <a:pt x="2899" y="1131"/>
                  </a:cubicBezTo>
                  <a:cubicBezTo>
                    <a:pt x="2933" y="961"/>
                    <a:pt x="2939" y="787"/>
                    <a:pt x="2878" y="628"/>
                  </a:cubicBezTo>
                  <a:cubicBezTo>
                    <a:pt x="2710" y="182"/>
                    <a:pt x="2264" y="0"/>
                    <a:pt x="1802" y="0"/>
                  </a:cubicBezTo>
                  <a:close/>
                </a:path>
              </a:pathLst>
            </a:custGeom>
            <a:solidFill>
              <a:srgbClr val="DE87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0"/>
            <p:cNvSpPr/>
            <p:nvPr/>
          </p:nvSpPr>
          <p:spPr>
            <a:xfrm>
              <a:off x="7585803" y="2665135"/>
              <a:ext cx="318990" cy="195300"/>
            </a:xfrm>
            <a:custGeom>
              <a:avLst/>
              <a:gdLst/>
              <a:ahLst/>
              <a:cxnLst/>
              <a:rect l="l" t="t" r="r" b="b"/>
              <a:pathLst>
                <a:path w="2940" h="1800" extrusionOk="0">
                  <a:moveTo>
                    <a:pt x="1806" y="1"/>
                  </a:moveTo>
                  <a:cubicBezTo>
                    <a:pt x="935" y="1"/>
                    <a:pt x="1" y="642"/>
                    <a:pt x="729" y="1378"/>
                  </a:cubicBezTo>
                  <a:cubicBezTo>
                    <a:pt x="999" y="1651"/>
                    <a:pt x="1401" y="1745"/>
                    <a:pt x="1782" y="1786"/>
                  </a:cubicBezTo>
                  <a:cubicBezTo>
                    <a:pt x="1859" y="1793"/>
                    <a:pt x="1940" y="1800"/>
                    <a:pt x="2021" y="1800"/>
                  </a:cubicBezTo>
                  <a:cubicBezTo>
                    <a:pt x="2254" y="1800"/>
                    <a:pt x="2484" y="1756"/>
                    <a:pt x="2653" y="1604"/>
                  </a:cubicBezTo>
                  <a:cubicBezTo>
                    <a:pt x="2784" y="1482"/>
                    <a:pt x="2862" y="1307"/>
                    <a:pt x="2899" y="1128"/>
                  </a:cubicBezTo>
                  <a:cubicBezTo>
                    <a:pt x="2932" y="963"/>
                    <a:pt x="2939" y="787"/>
                    <a:pt x="2879" y="625"/>
                  </a:cubicBezTo>
                  <a:cubicBezTo>
                    <a:pt x="2709" y="183"/>
                    <a:pt x="2264" y="1"/>
                    <a:pt x="1806" y="1"/>
                  </a:cubicBezTo>
                  <a:close/>
                </a:path>
              </a:pathLst>
            </a:custGeom>
            <a:solidFill>
              <a:srgbClr val="DE87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0"/>
            <p:cNvSpPr/>
            <p:nvPr/>
          </p:nvSpPr>
          <p:spPr>
            <a:xfrm>
              <a:off x="7560197" y="2339630"/>
              <a:ext cx="52080" cy="47415"/>
            </a:xfrm>
            <a:custGeom>
              <a:avLst/>
              <a:gdLst/>
              <a:ahLst/>
              <a:cxnLst/>
              <a:rect l="l" t="t" r="r" b="b"/>
              <a:pathLst>
                <a:path w="480" h="437" extrusionOk="0">
                  <a:moveTo>
                    <a:pt x="127" y="1"/>
                  </a:moveTo>
                  <a:cubicBezTo>
                    <a:pt x="123" y="1"/>
                    <a:pt x="119" y="1"/>
                    <a:pt x="115" y="1"/>
                  </a:cubicBezTo>
                  <a:cubicBezTo>
                    <a:pt x="78" y="4"/>
                    <a:pt x="0" y="55"/>
                    <a:pt x="27" y="102"/>
                  </a:cubicBezTo>
                  <a:cubicBezTo>
                    <a:pt x="30" y="116"/>
                    <a:pt x="44" y="123"/>
                    <a:pt x="58" y="126"/>
                  </a:cubicBezTo>
                  <a:cubicBezTo>
                    <a:pt x="125" y="157"/>
                    <a:pt x="196" y="183"/>
                    <a:pt x="253" y="230"/>
                  </a:cubicBezTo>
                  <a:cubicBezTo>
                    <a:pt x="327" y="298"/>
                    <a:pt x="371" y="406"/>
                    <a:pt x="469" y="437"/>
                  </a:cubicBezTo>
                  <a:cubicBezTo>
                    <a:pt x="480" y="383"/>
                    <a:pt x="452" y="325"/>
                    <a:pt x="425" y="275"/>
                  </a:cubicBezTo>
                  <a:cubicBezTo>
                    <a:pt x="388" y="204"/>
                    <a:pt x="351" y="133"/>
                    <a:pt x="293" y="82"/>
                  </a:cubicBezTo>
                  <a:cubicBezTo>
                    <a:pt x="252" y="44"/>
                    <a:pt x="188" y="1"/>
                    <a:pt x="127" y="1"/>
                  </a:cubicBezTo>
                  <a:close/>
                </a:path>
              </a:pathLst>
            </a:custGeom>
            <a:solidFill>
              <a:srgbClr val="3F2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0"/>
            <p:cNvSpPr/>
            <p:nvPr/>
          </p:nvSpPr>
          <p:spPr>
            <a:xfrm>
              <a:off x="7339285" y="2322921"/>
              <a:ext cx="62062" cy="33418"/>
            </a:xfrm>
            <a:custGeom>
              <a:avLst/>
              <a:gdLst/>
              <a:ahLst/>
              <a:cxnLst/>
              <a:rect l="l" t="t" r="r" b="b"/>
              <a:pathLst>
                <a:path w="572" h="308" extrusionOk="0">
                  <a:moveTo>
                    <a:pt x="418" y="1"/>
                  </a:moveTo>
                  <a:cubicBezTo>
                    <a:pt x="373" y="1"/>
                    <a:pt x="324" y="15"/>
                    <a:pt x="288" y="30"/>
                  </a:cubicBezTo>
                  <a:cubicBezTo>
                    <a:pt x="217" y="60"/>
                    <a:pt x="156" y="115"/>
                    <a:pt x="96" y="166"/>
                  </a:cubicBezTo>
                  <a:cubicBezTo>
                    <a:pt x="55" y="206"/>
                    <a:pt x="11" y="250"/>
                    <a:pt x="1" y="307"/>
                  </a:cubicBezTo>
                  <a:cubicBezTo>
                    <a:pt x="3" y="308"/>
                    <a:pt x="5" y="308"/>
                    <a:pt x="6" y="308"/>
                  </a:cubicBezTo>
                  <a:cubicBezTo>
                    <a:pt x="105" y="308"/>
                    <a:pt x="182" y="222"/>
                    <a:pt x="275" y="186"/>
                  </a:cubicBezTo>
                  <a:cubicBezTo>
                    <a:pt x="342" y="158"/>
                    <a:pt x="420" y="158"/>
                    <a:pt x="494" y="152"/>
                  </a:cubicBezTo>
                  <a:cubicBezTo>
                    <a:pt x="507" y="152"/>
                    <a:pt x="521" y="149"/>
                    <a:pt x="531" y="141"/>
                  </a:cubicBezTo>
                  <a:cubicBezTo>
                    <a:pt x="572" y="105"/>
                    <a:pt x="514" y="30"/>
                    <a:pt x="480" y="13"/>
                  </a:cubicBezTo>
                  <a:cubicBezTo>
                    <a:pt x="462" y="4"/>
                    <a:pt x="440" y="1"/>
                    <a:pt x="418" y="1"/>
                  </a:cubicBezTo>
                  <a:close/>
                </a:path>
              </a:pathLst>
            </a:custGeom>
            <a:solidFill>
              <a:srgbClr val="3F2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50"/>
            <p:cNvSpPr/>
            <p:nvPr/>
          </p:nvSpPr>
          <p:spPr>
            <a:xfrm>
              <a:off x="6977972" y="1893255"/>
              <a:ext cx="1401277" cy="825902"/>
            </a:xfrm>
            <a:custGeom>
              <a:avLst/>
              <a:gdLst/>
              <a:ahLst/>
              <a:cxnLst/>
              <a:rect l="l" t="t" r="r" b="b"/>
              <a:pathLst>
                <a:path w="12915" h="7612" extrusionOk="0">
                  <a:moveTo>
                    <a:pt x="4366" y="1"/>
                  </a:moveTo>
                  <a:cubicBezTo>
                    <a:pt x="1031" y="1"/>
                    <a:pt x="360" y="2366"/>
                    <a:pt x="1" y="3818"/>
                  </a:cubicBezTo>
                  <a:cubicBezTo>
                    <a:pt x="1" y="3818"/>
                    <a:pt x="4249" y="3808"/>
                    <a:pt x="6412" y="1891"/>
                  </a:cubicBezTo>
                  <a:lnTo>
                    <a:pt x="6412" y="1891"/>
                  </a:lnTo>
                  <a:cubicBezTo>
                    <a:pt x="6412" y="1892"/>
                    <a:pt x="5424" y="6227"/>
                    <a:pt x="11214" y="7611"/>
                  </a:cubicBezTo>
                  <a:cubicBezTo>
                    <a:pt x="11214" y="7611"/>
                    <a:pt x="12915" y="1980"/>
                    <a:pt x="7137" y="421"/>
                  </a:cubicBezTo>
                  <a:cubicBezTo>
                    <a:pt x="6052" y="127"/>
                    <a:pt x="5138" y="1"/>
                    <a:pt x="4366" y="1"/>
                  </a:cubicBezTo>
                  <a:close/>
                </a:path>
              </a:pathLst>
            </a:custGeom>
            <a:solidFill>
              <a:srgbClr val="3F2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50"/>
            <p:cNvSpPr/>
            <p:nvPr/>
          </p:nvSpPr>
          <p:spPr>
            <a:xfrm>
              <a:off x="8125821" y="2659710"/>
              <a:ext cx="205499" cy="225246"/>
            </a:xfrm>
            <a:custGeom>
              <a:avLst/>
              <a:gdLst/>
              <a:ahLst/>
              <a:cxnLst/>
              <a:rect l="l" t="t" r="r" b="b"/>
              <a:pathLst>
                <a:path w="1894" h="2076" extrusionOk="0">
                  <a:moveTo>
                    <a:pt x="1062" y="0"/>
                  </a:moveTo>
                  <a:cubicBezTo>
                    <a:pt x="1050" y="0"/>
                    <a:pt x="1038" y="0"/>
                    <a:pt x="1026" y="1"/>
                  </a:cubicBezTo>
                  <a:cubicBezTo>
                    <a:pt x="530" y="10"/>
                    <a:pt x="0" y="325"/>
                    <a:pt x="0" y="1094"/>
                  </a:cubicBezTo>
                  <a:cubicBezTo>
                    <a:pt x="0" y="1175"/>
                    <a:pt x="7" y="1259"/>
                    <a:pt x="31" y="1337"/>
                  </a:cubicBezTo>
                  <a:cubicBezTo>
                    <a:pt x="58" y="1428"/>
                    <a:pt x="101" y="1505"/>
                    <a:pt x="149" y="1580"/>
                  </a:cubicBezTo>
                  <a:cubicBezTo>
                    <a:pt x="233" y="1714"/>
                    <a:pt x="328" y="1843"/>
                    <a:pt x="442" y="1927"/>
                  </a:cubicBezTo>
                  <a:cubicBezTo>
                    <a:pt x="598" y="2046"/>
                    <a:pt x="783" y="2075"/>
                    <a:pt x="962" y="2075"/>
                  </a:cubicBezTo>
                  <a:cubicBezTo>
                    <a:pt x="969" y="2076"/>
                    <a:pt x="976" y="2076"/>
                    <a:pt x="982" y="2076"/>
                  </a:cubicBezTo>
                  <a:cubicBezTo>
                    <a:pt x="1216" y="2076"/>
                    <a:pt x="1460" y="2019"/>
                    <a:pt x="1640" y="1816"/>
                  </a:cubicBezTo>
                  <a:cubicBezTo>
                    <a:pt x="1775" y="1661"/>
                    <a:pt x="1859" y="1424"/>
                    <a:pt x="1876" y="1181"/>
                  </a:cubicBezTo>
                  <a:cubicBezTo>
                    <a:pt x="1893" y="938"/>
                    <a:pt x="1846" y="689"/>
                    <a:pt x="1749" y="487"/>
                  </a:cubicBezTo>
                  <a:cubicBezTo>
                    <a:pt x="1651" y="281"/>
                    <a:pt x="1506" y="119"/>
                    <a:pt x="1336" y="48"/>
                  </a:cubicBezTo>
                  <a:cubicBezTo>
                    <a:pt x="1247" y="12"/>
                    <a:pt x="1155" y="0"/>
                    <a:pt x="1062" y="0"/>
                  </a:cubicBezTo>
                  <a:close/>
                </a:path>
              </a:pathLst>
            </a:custGeom>
            <a:solidFill>
              <a:srgbClr val="E49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50"/>
            <p:cNvSpPr/>
            <p:nvPr/>
          </p:nvSpPr>
          <p:spPr>
            <a:xfrm>
              <a:off x="8158371" y="2729585"/>
              <a:ext cx="145065" cy="91357"/>
            </a:xfrm>
            <a:custGeom>
              <a:avLst/>
              <a:gdLst/>
              <a:ahLst/>
              <a:cxnLst/>
              <a:rect l="l" t="t" r="r" b="b"/>
              <a:pathLst>
                <a:path w="1337" h="842" extrusionOk="0">
                  <a:moveTo>
                    <a:pt x="1311" y="1"/>
                  </a:moveTo>
                  <a:cubicBezTo>
                    <a:pt x="1307" y="1"/>
                    <a:pt x="1303" y="2"/>
                    <a:pt x="1299" y="5"/>
                  </a:cubicBezTo>
                  <a:lnTo>
                    <a:pt x="14" y="797"/>
                  </a:lnTo>
                  <a:cubicBezTo>
                    <a:pt x="4" y="804"/>
                    <a:pt x="1" y="821"/>
                    <a:pt x="8" y="831"/>
                  </a:cubicBezTo>
                  <a:cubicBezTo>
                    <a:pt x="11" y="838"/>
                    <a:pt x="18" y="841"/>
                    <a:pt x="28" y="841"/>
                  </a:cubicBezTo>
                  <a:cubicBezTo>
                    <a:pt x="31" y="841"/>
                    <a:pt x="35" y="841"/>
                    <a:pt x="38" y="838"/>
                  </a:cubicBezTo>
                  <a:lnTo>
                    <a:pt x="1324" y="42"/>
                  </a:lnTo>
                  <a:cubicBezTo>
                    <a:pt x="1334" y="35"/>
                    <a:pt x="1337" y="22"/>
                    <a:pt x="1330" y="11"/>
                  </a:cubicBezTo>
                  <a:cubicBezTo>
                    <a:pt x="1326" y="5"/>
                    <a:pt x="1319" y="1"/>
                    <a:pt x="1311" y="1"/>
                  </a:cubicBezTo>
                  <a:close/>
                </a:path>
              </a:pathLst>
            </a:custGeom>
            <a:solidFill>
              <a:srgbClr val="3F2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50"/>
            <p:cNvSpPr/>
            <p:nvPr/>
          </p:nvSpPr>
          <p:spPr>
            <a:xfrm>
              <a:off x="8191682" y="2716347"/>
              <a:ext cx="82135" cy="113383"/>
            </a:xfrm>
            <a:custGeom>
              <a:avLst/>
              <a:gdLst/>
              <a:ahLst/>
              <a:cxnLst/>
              <a:rect l="l" t="t" r="r" b="b"/>
              <a:pathLst>
                <a:path w="757" h="1045" extrusionOk="0">
                  <a:moveTo>
                    <a:pt x="28" y="0"/>
                  </a:moveTo>
                  <a:cubicBezTo>
                    <a:pt x="23" y="0"/>
                    <a:pt x="19" y="2"/>
                    <a:pt x="14" y="5"/>
                  </a:cubicBezTo>
                  <a:cubicBezTo>
                    <a:pt x="4" y="12"/>
                    <a:pt x="0" y="25"/>
                    <a:pt x="8" y="38"/>
                  </a:cubicBezTo>
                  <a:lnTo>
                    <a:pt x="709" y="1034"/>
                  </a:lnTo>
                  <a:cubicBezTo>
                    <a:pt x="716" y="1041"/>
                    <a:pt x="723" y="1044"/>
                    <a:pt x="729" y="1044"/>
                  </a:cubicBezTo>
                  <a:cubicBezTo>
                    <a:pt x="737" y="1044"/>
                    <a:pt x="740" y="1044"/>
                    <a:pt x="743" y="1041"/>
                  </a:cubicBezTo>
                  <a:cubicBezTo>
                    <a:pt x="754" y="1034"/>
                    <a:pt x="757" y="1017"/>
                    <a:pt x="750" y="1007"/>
                  </a:cubicBezTo>
                  <a:lnTo>
                    <a:pt x="48" y="12"/>
                  </a:lnTo>
                  <a:cubicBezTo>
                    <a:pt x="42" y="4"/>
                    <a:pt x="35" y="0"/>
                    <a:pt x="28" y="0"/>
                  </a:cubicBezTo>
                  <a:close/>
                </a:path>
              </a:pathLst>
            </a:custGeom>
            <a:solidFill>
              <a:srgbClr val="3F2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0"/>
            <p:cNvSpPr/>
            <p:nvPr/>
          </p:nvSpPr>
          <p:spPr>
            <a:xfrm>
              <a:off x="7995835" y="2050474"/>
              <a:ext cx="431396" cy="562030"/>
            </a:xfrm>
            <a:custGeom>
              <a:avLst/>
              <a:gdLst/>
              <a:ahLst/>
              <a:cxnLst/>
              <a:rect l="l" t="t" r="r" b="b"/>
              <a:pathLst>
                <a:path w="3976" h="5180" extrusionOk="0">
                  <a:moveTo>
                    <a:pt x="0" y="0"/>
                  </a:moveTo>
                  <a:lnTo>
                    <a:pt x="0" y="0"/>
                  </a:lnTo>
                  <a:cubicBezTo>
                    <a:pt x="2754" y="1944"/>
                    <a:pt x="2018" y="5180"/>
                    <a:pt x="2018" y="5180"/>
                  </a:cubicBezTo>
                  <a:cubicBezTo>
                    <a:pt x="3976" y="783"/>
                    <a:pt x="1" y="0"/>
                    <a:pt x="0" y="0"/>
                  </a:cubicBezTo>
                  <a:close/>
                </a:path>
              </a:pathLst>
            </a:custGeom>
            <a:solidFill>
              <a:srgbClr val="DE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0"/>
            <p:cNvSpPr/>
            <p:nvPr/>
          </p:nvSpPr>
          <p:spPr>
            <a:xfrm>
              <a:off x="7069114" y="2092355"/>
              <a:ext cx="611615" cy="247488"/>
            </a:xfrm>
            <a:custGeom>
              <a:avLst/>
              <a:gdLst/>
              <a:ahLst/>
              <a:cxnLst/>
              <a:rect l="l" t="t" r="r" b="b"/>
              <a:pathLst>
                <a:path w="5637" h="2281" extrusionOk="0">
                  <a:moveTo>
                    <a:pt x="5576" y="1"/>
                  </a:moveTo>
                  <a:cubicBezTo>
                    <a:pt x="5562" y="1"/>
                    <a:pt x="5549" y="6"/>
                    <a:pt x="5538" y="16"/>
                  </a:cubicBezTo>
                  <a:lnTo>
                    <a:pt x="5535" y="19"/>
                  </a:lnTo>
                  <a:cubicBezTo>
                    <a:pt x="5177" y="374"/>
                    <a:pt x="4766" y="678"/>
                    <a:pt x="4337" y="947"/>
                  </a:cubicBezTo>
                  <a:cubicBezTo>
                    <a:pt x="3905" y="1214"/>
                    <a:pt x="3453" y="1453"/>
                    <a:pt x="2977" y="1639"/>
                  </a:cubicBezTo>
                  <a:cubicBezTo>
                    <a:pt x="2505" y="1825"/>
                    <a:pt x="2019" y="1983"/>
                    <a:pt x="1519" y="2081"/>
                  </a:cubicBezTo>
                  <a:cubicBezTo>
                    <a:pt x="1270" y="2142"/>
                    <a:pt x="1017" y="2173"/>
                    <a:pt x="764" y="2210"/>
                  </a:cubicBezTo>
                  <a:cubicBezTo>
                    <a:pt x="639" y="2233"/>
                    <a:pt x="511" y="2236"/>
                    <a:pt x="385" y="2246"/>
                  </a:cubicBezTo>
                  <a:lnTo>
                    <a:pt x="5" y="2277"/>
                  </a:lnTo>
                  <a:cubicBezTo>
                    <a:pt x="1" y="2277"/>
                    <a:pt x="1" y="2277"/>
                    <a:pt x="1" y="2280"/>
                  </a:cubicBezTo>
                  <a:lnTo>
                    <a:pt x="5" y="2280"/>
                  </a:lnTo>
                  <a:lnTo>
                    <a:pt x="385" y="2260"/>
                  </a:lnTo>
                  <a:cubicBezTo>
                    <a:pt x="514" y="2250"/>
                    <a:pt x="642" y="2250"/>
                    <a:pt x="767" y="2226"/>
                  </a:cubicBezTo>
                  <a:cubicBezTo>
                    <a:pt x="1020" y="2193"/>
                    <a:pt x="1276" y="2169"/>
                    <a:pt x="1526" y="2112"/>
                  </a:cubicBezTo>
                  <a:cubicBezTo>
                    <a:pt x="2029" y="2020"/>
                    <a:pt x="2518" y="1869"/>
                    <a:pt x="2997" y="1690"/>
                  </a:cubicBezTo>
                  <a:cubicBezTo>
                    <a:pt x="3480" y="1511"/>
                    <a:pt x="3939" y="1282"/>
                    <a:pt x="4378" y="1018"/>
                  </a:cubicBezTo>
                  <a:cubicBezTo>
                    <a:pt x="4819" y="752"/>
                    <a:pt x="5238" y="455"/>
                    <a:pt x="5613" y="94"/>
                  </a:cubicBezTo>
                  <a:cubicBezTo>
                    <a:pt x="5636" y="73"/>
                    <a:pt x="5636" y="39"/>
                    <a:pt x="5613" y="16"/>
                  </a:cubicBezTo>
                  <a:cubicBezTo>
                    <a:pt x="5603" y="6"/>
                    <a:pt x="5589" y="1"/>
                    <a:pt x="5576" y="1"/>
                  </a:cubicBezTo>
                  <a:close/>
                </a:path>
              </a:pathLst>
            </a:custGeom>
            <a:solidFill>
              <a:srgbClr val="3F2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0"/>
            <p:cNvSpPr/>
            <p:nvPr/>
          </p:nvSpPr>
          <p:spPr>
            <a:xfrm>
              <a:off x="7666312" y="2118830"/>
              <a:ext cx="205933" cy="587853"/>
            </a:xfrm>
            <a:custGeom>
              <a:avLst/>
              <a:gdLst/>
              <a:ahLst/>
              <a:cxnLst/>
              <a:rect l="l" t="t" r="r" b="b"/>
              <a:pathLst>
                <a:path w="1898" h="5418" extrusionOk="0">
                  <a:moveTo>
                    <a:pt x="134" y="0"/>
                  </a:moveTo>
                  <a:cubicBezTo>
                    <a:pt x="111" y="0"/>
                    <a:pt x="88" y="19"/>
                    <a:pt x="85" y="46"/>
                  </a:cubicBezTo>
                  <a:cubicBezTo>
                    <a:pt x="0" y="538"/>
                    <a:pt x="11" y="1027"/>
                    <a:pt x="64" y="1513"/>
                  </a:cubicBezTo>
                  <a:cubicBezTo>
                    <a:pt x="122" y="1999"/>
                    <a:pt x="226" y="2478"/>
                    <a:pt x="392" y="2938"/>
                  </a:cubicBezTo>
                  <a:cubicBezTo>
                    <a:pt x="429" y="3052"/>
                    <a:pt x="483" y="3164"/>
                    <a:pt x="527" y="3278"/>
                  </a:cubicBezTo>
                  <a:cubicBezTo>
                    <a:pt x="571" y="3389"/>
                    <a:pt x="618" y="3504"/>
                    <a:pt x="676" y="3612"/>
                  </a:cubicBezTo>
                  <a:lnTo>
                    <a:pt x="838" y="3939"/>
                  </a:lnTo>
                  <a:lnTo>
                    <a:pt x="1023" y="4250"/>
                  </a:lnTo>
                  <a:lnTo>
                    <a:pt x="1117" y="4408"/>
                  </a:lnTo>
                  <a:cubicBezTo>
                    <a:pt x="1148" y="4459"/>
                    <a:pt x="1188" y="4506"/>
                    <a:pt x="1222" y="4557"/>
                  </a:cubicBezTo>
                  <a:lnTo>
                    <a:pt x="1431" y="4854"/>
                  </a:lnTo>
                  <a:cubicBezTo>
                    <a:pt x="1465" y="4905"/>
                    <a:pt x="1506" y="4952"/>
                    <a:pt x="1546" y="4999"/>
                  </a:cubicBezTo>
                  <a:lnTo>
                    <a:pt x="1661" y="5137"/>
                  </a:lnTo>
                  <a:lnTo>
                    <a:pt x="1897" y="5417"/>
                  </a:lnTo>
                  <a:lnTo>
                    <a:pt x="1897" y="5417"/>
                  </a:lnTo>
                  <a:lnTo>
                    <a:pt x="1668" y="5134"/>
                  </a:lnTo>
                  <a:lnTo>
                    <a:pt x="1553" y="4992"/>
                  </a:lnTo>
                  <a:cubicBezTo>
                    <a:pt x="1512" y="4945"/>
                    <a:pt x="1475" y="4897"/>
                    <a:pt x="1445" y="4847"/>
                  </a:cubicBezTo>
                  <a:lnTo>
                    <a:pt x="1239" y="4547"/>
                  </a:lnTo>
                  <a:cubicBezTo>
                    <a:pt x="1205" y="4497"/>
                    <a:pt x="1168" y="4449"/>
                    <a:pt x="1137" y="4395"/>
                  </a:cubicBezTo>
                  <a:lnTo>
                    <a:pt x="1047" y="4237"/>
                  </a:lnTo>
                  <a:lnTo>
                    <a:pt x="868" y="3922"/>
                  </a:lnTo>
                  <a:lnTo>
                    <a:pt x="712" y="3595"/>
                  </a:lnTo>
                  <a:cubicBezTo>
                    <a:pt x="656" y="3487"/>
                    <a:pt x="611" y="3372"/>
                    <a:pt x="571" y="3262"/>
                  </a:cubicBezTo>
                  <a:cubicBezTo>
                    <a:pt x="530" y="3147"/>
                    <a:pt x="477" y="3035"/>
                    <a:pt x="446" y="2921"/>
                  </a:cubicBezTo>
                  <a:cubicBezTo>
                    <a:pt x="287" y="2461"/>
                    <a:pt x="193" y="1986"/>
                    <a:pt x="145" y="1503"/>
                  </a:cubicBezTo>
                  <a:cubicBezTo>
                    <a:pt x="98" y="1027"/>
                    <a:pt x="102" y="535"/>
                    <a:pt x="190" y="69"/>
                  </a:cubicBezTo>
                  <a:lnTo>
                    <a:pt x="193" y="66"/>
                  </a:lnTo>
                  <a:lnTo>
                    <a:pt x="193" y="63"/>
                  </a:lnTo>
                  <a:cubicBezTo>
                    <a:pt x="196" y="35"/>
                    <a:pt x="176" y="5"/>
                    <a:pt x="145" y="2"/>
                  </a:cubicBezTo>
                  <a:cubicBezTo>
                    <a:pt x="142" y="1"/>
                    <a:pt x="138" y="0"/>
                    <a:pt x="134" y="0"/>
                  </a:cubicBezTo>
                  <a:close/>
                </a:path>
              </a:pathLst>
            </a:custGeom>
            <a:solidFill>
              <a:srgbClr val="3F2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50"/>
            <p:cNvSpPr/>
            <p:nvPr/>
          </p:nvSpPr>
          <p:spPr>
            <a:xfrm>
              <a:off x="8038368" y="2592439"/>
              <a:ext cx="115770" cy="610421"/>
            </a:xfrm>
            <a:custGeom>
              <a:avLst/>
              <a:gdLst/>
              <a:ahLst/>
              <a:cxnLst/>
              <a:rect l="l" t="t" r="r" b="b"/>
              <a:pathLst>
                <a:path w="1067" h="5626" extrusionOk="0">
                  <a:moveTo>
                    <a:pt x="242" y="1"/>
                  </a:moveTo>
                  <a:cubicBezTo>
                    <a:pt x="219" y="1"/>
                    <a:pt x="197" y="6"/>
                    <a:pt x="175" y="17"/>
                  </a:cubicBezTo>
                  <a:cubicBezTo>
                    <a:pt x="101" y="54"/>
                    <a:pt x="71" y="144"/>
                    <a:pt x="108" y="219"/>
                  </a:cubicBezTo>
                  <a:cubicBezTo>
                    <a:pt x="229" y="459"/>
                    <a:pt x="388" y="661"/>
                    <a:pt x="523" y="864"/>
                  </a:cubicBezTo>
                  <a:cubicBezTo>
                    <a:pt x="658" y="1063"/>
                    <a:pt x="773" y="1269"/>
                    <a:pt x="800" y="1488"/>
                  </a:cubicBezTo>
                  <a:cubicBezTo>
                    <a:pt x="834" y="1703"/>
                    <a:pt x="762" y="1926"/>
                    <a:pt x="655" y="2139"/>
                  </a:cubicBezTo>
                  <a:cubicBezTo>
                    <a:pt x="547" y="2351"/>
                    <a:pt x="401" y="2554"/>
                    <a:pt x="276" y="2780"/>
                  </a:cubicBezTo>
                  <a:cubicBezTo>
                    <a:pt x="152" y="2999"/>
                    <a:pt x="61" y="3256"/>
                    <a:pt x="33" y="3513"/>
                  </a:cubicBezTo>
                  <a:cubicBezTo>
                    <a:pt x="0" y="3769"/>
                    <a:pt x="21" y="4029"/>
                    <a:pt x="77" y="4278"/>
                  </a:cubicBezTo>
                  <a:cubicBezTo>
                    <a:pt x="192" y="4778"/>
                    <a:pt x="452" y="5223"/>
                    <a:pt x="759" y="5614"/>
                  </a:cubicBezTo>
                  <a:cubicBezTo>
                    <a:pt x="765" y="5622"/>
                    <a:pt x="774" y="5626"/>
                    <a:pt x="781" y="5626"/>
                  </a:cubicBezTo>
                  <a:cubicBezTo>
                    <a:pt x="787" y="5626"/>
                    <a:pt x="792" y="5624"/>
                    <a:pt x="796" y="5621"/>
                  </a:cubicBezTo>
                  <a:cubicBezTo>
                    <a:pt x="810" y="5611"/>
                    <a:pt x="813" y="5594"/>
                    <a:pt x="803" y="5581"/>
                  </a:cubicBezTo>
                  <a:cubicBezTo>
                    <a:pt x="516" y="5179"/>
                    <a:pt x="280" y="4734"/>
                    <a:pt x="192" y="4254"/>
                  </a:cubicBezTo>
                  <a:cubicBezTo>
                    <a:pt x="101" y="3776"/>
                    <a:pt x="169" y="3273"/>
                    <a:pt x="432" y="2868"/>
                  </a:cubicBezTo>
                  <a:cubicBezTo>
                    <a:pt x="557" y="2658"/>
                    <a:pt x="709" y="2463"/>
                    <a:pt x="837" y="2237"/>
                  </a:cubicBezTo>
                  <a:cubicBezTo>
                    <a:pt x="965" y="2014"/>
                    <a:pt x="1066" y="1744"/>
                    <a:pt x="1036" y="1460"/>
                  </a:cubicBezTo>
                  <a:cubicBezTo>
                    <a:pt x="1013" y="1177"/>
                    <a:pt x="881" y="934"/>
                    <a:pt x="749" y="719"/>
                  </a:cubicBezTo>
                  <a:cubicBezTo>
                    <a:pt x="614" y="502"/>
                    <a:pt x="472" y="300"/>
                    <a:pt x="378" y="91"/>
                  </a:cubicBezTo>
                  <a:cubicBezTo>
                    <a:pt x="378" y="87"/>
                    <a:pt x="378" y="87"/>
                    <a:pt x="374" y="84"/>
                  </a:cubicBezTo>
                  <a:cubicBezTo>
                    <a:pt x="348" y="31"/>
                    <a:pt x="296" y="1"/>
                    <a:pt x="242" y="1"/>
                  </a:cubicBezTo>
                  <a:close/>
                </a:path>
              </a:pathLst>
            </a:custGeom>
            <a:solidFill>
              <a:srgbClr val="3F2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50"/>
            <p:cNvSpPr/>
            <p:nvPr/>
          </p:nvSpPr>
          <p:spPr>
            <a:xfrm>
              <a:off x="6027489" y="3011255"/>
              <a:ext cx="2102405" cy="2189421"/>
            </a:xfrm>
            <a:custGeom>
              <a:avLst/>
              <a:gdLst/>
              <a:ahLst/>
              <a:cxnLst/>
              <a:rect l="l" t="t" r="r" b="b"/>
              <a:pathLst>
                <a:path w="19377" h="20179" extrusionOk="0">
                  <a:moveTo>
                    <a:pt x="1121" y="0"/>
                  </a:moveTo>
                  <a:cubicBezTo>
                    <a:pt x="451" y="0"/>
                    <a:pt x="55" y="206"/>
                    <a:pt x="55" y="206"/>
                  </a:cubicBezTo>
                  <a:cubicBezTo>
                    <a:pt x="1" y="4484"/>
                    <a:pt x="1111" y="7265"/>
                    <a:pt x="3352" y="8463"/>
                  </a:cubicBezTo>
                  <a:cubicBezTo>
                    <a:pt x="4182" y="8908"/>
                    <a:pt x="5086" y="9083"/>
                    <a:pt x="5994" y="9083"/>
                  </a:cubicBezTo>
                  <a:cubicBezTo>
                    <a:pt x="6986" y="9083"/>
                    <a:pt x="7985" y="8874"/>
                    <a:pt x="8899" y="8584"/>
                  </a:cubicBezTo>
                  <a:lnTo>
                    <a:pt x="8899" y="8584"/>
                  </a:lnTo>
                  <a:cubicBezTo>
                    <a:pt x="8562" y="9279"/>
                    <a:pt x="8342" y="9927"/>
                    <a:pt x="8396" y="10376"/>
                  </a:cubicBezTo>
                  <a:cubicBezTo>
                    <a:pt x="8555" y="11749"/>
                    <a:pt x="10245" y="15269"/>
                    <a:pt x="10066" y="19666"/>
                  </a:cubicBezTo>
                  <a:cubicBezTo>
                    <a:pt x="10066" y="19666"/>
                    <a:pt x="11996" y="20178"/>
                    <a:pt x="14367" y="20178"/>
                  </a:cubicBezTo>
                  <a:cubicBezTo>
                    <a:pt x="15163" y="20178"/>
                    <a:pt x="16009" y="20120"/>
                    <a:pt x="16849" y="19966"/>
                  </a:cubicBezTo>
                  <a:cubicBezTo>
                    <a:pt x="16849" y="19966"/>
                    <a:pt x="18263" y="10156"/>
                    <a:pt x="18820" y="8723"/>
                  </a:cubicBezTo>
                  <a:cubicBezTo>
                    <a:pt x="19376" y="7292"/>
                    <a:pt x="18901" y="5386"/>
                    <a:pt x="17348" y="5085"/>
                  </a:cubicBezTo>
                  <a:cubicBezTo>
                    <a:pt x="17348" y="5085"/>
                    <a:pt x="13164" y="9785"/>
                    <a:pt x="12078" y="15012"/>
                  </a:cubicBezTo>
                  <a:cubicBezTo>
                    <a:pt x="12078" y="15012"/>
                    <a:pt x="11362" y="10829"/>
                    <a:pt x="11659" y="7379"/>
                  </a:cubicBezTo>
                  <a:cubicBezTo>
                    <a:pt x="12284" y="7035"/>
                    <a:pt x="11676" y="6459"/>
                    <a:pt x="11734" y="6418"/>
                  </a:cubicBezTo>
                  <a:cubicBezTo>
                    <a:pt x="12267" y="6054"/>
                    <a:pt x="12044" y="6141"/>
                    <a:pt x="11680" y="5608"/>
                  </a:cubicBezTo>
                  <a:cubicBezTo>
                    <a:pt x="11488" y="5328"/>
                    <a:pt x="12111" y="4906"/>
                    <a:pt x="12246" y="4609"/>
                  </a:cubicBezTo>
                  <a:cubicBezTo>
                    <a:pt x="12257" y="4589"/>
                    <a:pt x="12267" y="4565"/>
                    <a:pt x="12273" y="4545"/>
                  </a:cubicBezTo>
                  <a:cubicBezTo>
                    <a:pt x="12273" y="4545"/>
                    <a:pt x="12240" y="4540"/>
                    <a:pt x="12183" y="4540"/>
                  </a:cubicBezTo>
                  <a:cubicBezTo>
                    <a:pt x="12060" y="4540"/>
                    <a:pt x="11827" y="4563"/>
                    <a:pt x="11572" y="4710"/>
                  </a:cubicBezTo>
                  <a:cubicBezTo>
                    <a:pt x="11518" y="4734"/>
                    <a:pt x="11467" y="4764"/>
                    <a:pt x="11416" y="4798"/>
                  </a:cubicBezTo>
                  <a:cubicBezTo>
                    <a:pt x="10465" y="5447"/>
                    <a:pt x="8039" y="6752"/>
                    <a:pt x="6016" y="6752"/>
                  </a:cubicBezTo>
                  <a:cubicBezTo>
                    <a:pt x="5449" y="6752"/>
                    <a:pt x="4914" y="6649"/>
                    <a:pt x="4452" y="6401"/>
                  </a:cubicBezTo>
                  <a:cubicBezTo>
                    <a:pt x="2701" y="5459"/>
                    <a:pt x="2363" y="2528"/>
                    <a:pt x="2393" y="232"/>
                  </a:cubicBezTo>
                  <a:cubicBezTo>
                    <a:pt x="1905" y="58"/>
                    <a:pt x="1475"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0"/>
            <p:cNvSpPr/>
            <p:nvPr/>
          </p:nvSpPr>
          <p:spPr>
            <a:xfrm>
              <a:off x="7200619" y="3504285"/>
              <a:ext cx="158627" cy="1135886"/>
            </a:xfrm>
            <a:custGeom>
              <a:avLst/>
              <a:gdLst/>
              <a:ahLst/>
              <a:cxnLst/>
              <a:rect l="l" t="t" r="r" b="b"/>
              <a:pathLst>
                <a:path w="1462" h="10469" extrusionOk="0">
                  <a:moveTo>
                    <a:pt x="1461" y="1"/>
                  </a:moveTo>
                  <a:cubicBezTo>
                    <a:pt x="1461" y="1"/>
                    <a:pt x="0" y="1314"/>
                    <a:pt x="64" y="4260"/>
                  </a:cubicBezTo>
                  <a:lnTo>
                    <a:pt x="544" y="4374"/>
                  </a:lnTo>
                  <a:lnTo>
                    <a:pt x="64" y="4523"/>
                  </a:lnTo>
                  <a:cubicBezTo>
                    <a:pt x="64" y="4523"/>
                    <a:pt x="240" y="8194"/>
                    <a:pt x="1266" y="10468"/>
                  </a:cubicBezTo>
                  <a:cubicBezTo>
                    <a:pt x="1266" y="10468"/>
                    <a:pt x="986" y="5511"/>
                    <a:pt x="1070" y="4212"/>
                  </a:cubicBezTo>
                  <a:cubicBezTo>
                    <a:pt x="1151" y="2910"/>
                    <a:pt x="1461" y="1"/>
                    <a:pt x="1461" y="1"/>
                  </a:cubicBezTo>
                  <a:close/>
                </a:path>
              </a:pathLst>
            </a:custGeom>
            <a:solidFill>
              <a:srgbClr val="DCA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0"/>
            <p:cNvSpPr/>
            <p:nvPr/>
          </p:nvSpPr>
          <p:spPr>
            <a:xfrm>
              <a:off x="7337875" y="3562985"/>
              <a:ext cx="572012" cy="1077188"/>
            </a:xfrm>
            <a:custGeom>
              <a:avLst/>
              <a:gdLst/>
              <a:ahLst/>
              <a:cxnLst/>
              <a:rect l="l" t="t" r="r" b="b"/>
              <a:pathLst>
                <a:path w="5272" h="9928" extrusionOk="0">
                  <a:moveTo>
                    <a:pt x="5271" y="0"/>
                  </a:moveTo>
                  <a:cubicBezTo>
                    <a:pt x="4786" y="263"/>
                    <a:pt x="3287" y="2281"/>
                    <a:pt x="1975" y="4376"/>
                  </a:cubicBezTo>
                  <a:cubicBezTo>
                    <a:pt x="662" y="6476"/>
                    <a:pt x="1" y="9927"/>
                    <a:pt x="1" y="9927"/>
                  </a:cubicBezTo>
                  <a:cubicBezTo>
                    <a:pt x="844" y="8315"/>
                    <a:pt x="2937" y="4937"/>
                    <a:pt x="2937" y="4937"/>
                  </a:cubicBezTo>
                  <a:lnTo>
                    <a:pt x="2423" y="4697"/>
                  </a:lnTo>
                  <a:lnTo>
                    <a:pt x="3014" y="4602"/>
                  </a:lnTo>
                  <a:cubicBezTo>
                    <a:pt x="4266" y="3017"/>
                    <a:pt x="5271" y="0"/>
                    <a:pt x="5271" y="0"/>
                  </a:cubicBezTo>
                  <a:close/>
                </a:path>
              </a:pathLst>
            </a:custGeom>
            <a:solidFill>
              <a:srgbClr val="DCA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0"/>
            <p:cNvSpPr/>
            <p:nvPr/>
          </p:nvSpPr>
          <p:spPr>
            <a:xfrm>
              <a:off x="7652424" y="3942306"/>
              <a:ext cx="618124" cy="771869"/>
            </a:xfrm>
            <a:custGeom>
              <a:avLst/>
              <a:gdLst/>
              <a:ahLst/>
              <a:cxnLst/>
              <a:rect l="l" t="t" r="r" b="b"/>
              <a:pathLst>
                <a:path w="5697" h="7114" extrusionOk="0">
                  <a:moveTo>
                    <a:pt x="0" y="0"/>
                  </a:moveTo>
                  <a:lnTo>
                    <a:pt x="0" y="7113"/>
                  </a:lnTo>
                  <a:lnTo>
                    <a:pt x="5696" y="7113"/>
                  </a:lnTo>
                  <a:lnTo>
                    <a:pt x="5696" y="0"/>
                  </a:lnTo>
                  <a:close/>
                </a:path>
              </a:pathLst>
            </a:custGeom>
            <a:solidFill>
              <a:srgbClr val="DE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0"/>
            <p:cNvSpPr/>
            <p:nvPr/>
          </p:nvSpPr>
          <p:spPr>
            <a:xfrm>
              <a:off x="7730003" y="4056883"/>
              <a:ext cx="462861" cy="83871"/>
            </a:xfrm>
            <a:custGeom>
              <a:avLst/>
              <a:gdLst/>
              <a:ahLst/>
              <a:cxnLst/>
              <a:rect l="l" t="t" r="r" b="b"/>
              <a:pathLst>
                <a:path w="4266" h="773" extrusionOk="0">
                  <a:moveTo>
                    <a:pt x="1" y="0"/>
                  </a:moveTo>
                  <a:lnTo>
                    <a:pt x="1" y="773"/>
                  </a:lnTo>
                  <a:lnTo>
                    <a:pt x="4266" y="773"/>
                  </a:lnTo>
                  <a:lnTo>
                    <a:pt x="42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0"/>
            <p:cNvSpPr/>
            <p:nvPr/>
          </p:nvSpPr>
          <p:spPr>
            <a:xfrm>
              <a:off x="7830368" y="4189689"/>
              <a:ext cx="262245" cy="42207"/>
            </a:xfrm>
            <a:custGeom>
              <a:avLst/>
              <a:gdLst/>
              <a:ahLst/>
              <a:cxnLst/>
              <a:rect l="l" t="t" r="r" b="b"/>
              <a:pathLst>
                <a:path w="2417" h="389" extrusionOk="0">
                  <a:moveTo>
                    <a:pt x="0" y="1"/>
                  </a:moveTo>
                  <a:lnTo>
                    <a:pt x="0" y="389"/>
                  </a:lnTo>
                  <a:lnTo>
                    <a:pt x="2416" y="389"/>
                  </a:lnTo>
                  <a:lnTo>
                    <a:pt x="241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0"/>
            <p:cNvSpPr/>
            <p:nvPr/>
          </p:nvSpPr>
          <p:spPr>
            <a:xfrm>
              <a:off x="7577015" y="4287883"/>
              <a:ext cx="312046" cy="275047"/>
            </a:xfrm>
            <a:custGeom>
              <a:avLst/>
              <a:gdLst/>
              <a:ahLst/>
              <a:cxnLst/>
              <a:rect l="l" t="t" r="r" b="b"/>
              <a:pathLst>
                <a:path w="2876" h="2535" extrusionOk="0">
                  <a:moveTo>
                    <a:pt x="1016" y="1"/>
                  </a:moveTo>
                  <a:cubicBezTo>
                    <a:pt x="875" y="1"/>
                    <a:pt x="734" y="13"/>
                    <a:pt x="601" y="47"/>
                  </a:cubicBezTo>
                  <a:cubicBezTo>
                    <a:pt x="482" y="78"/>
                    <a:pt x="345" y="156"/>
                    <a:pt x="358" y="277"/>
                  </a:cubicBezTo>
                  <a:cubicBezTo>
                    <a:pt x="365" y="351"/>
                    <a:pt x="429" y="415"/>
                    <a:pt x="422" y="489"/>
                  </a:cubicBezTo>
                  <a:cubicBezTo>
                    <a:pt x="405" y="617"/>
                    <a:pt x="206" y="631"/>
                    <a:pt x="152" y="749"/>
                  </a:cubicBezTo>
                  <a:cubicBezTo>
                    <a:pt x="88" y="888"/>
                    <a:pt x="270" y="1043"/>
                    <a:pt x="219" y="1188"/>
                  </a:cubicBezTo>
                  <a:cubicBezTo>
                    <a:pt x="186" y="1273"/>
                    <a:pt x="82" y="1313"/>
                    <a:pt x="51" y="1397"/>
                  </a:cubicBezTo>
                  <a:cubicBezTo>
                    <a:pt x="1" y="1539"/>
                    <a:pt x="193" y="1660"/>
                    <a:pt x="199" y="1812"/>
                  </a:cubicBezTo>
                  <a:cubicBezTo>
                    <a:pt x="203" y="1954"/>
                    <a:pt x="51" y="2062"/>
                    <a:pt x="57" y="2204"/>
                  </a:cubicBezTo>
                  <a:cubicBezTo>
                    <a:pt x="61" y="2369"/>
                    <a:pt x="253" y="2430"/>
                    <a:pt x="385" y="2464"/>
                  </a:cubicBezTo>
                  <a:cubicBezTo>
                    <a:pt x="594" y="2517"/>
                    <a:pt x="834" y="2511"/>
                    <a:pt x="1049" y="2525"/>
                  </a:cubicBezTo>
                  <a:cubicBezTo>
                    <a:pt x="1121" y="2530"/>
                    <a:pt x="1193" y="2535"/>
                    <a:pt x="1266" y="2535"/>
                  </a:cubicBezTo>
                  <a:cubicBezTo>
                    <a:pt x="1405" y="2535"/>
                    <a:pt x="1542" y="2517"/>
                    <a:pt x="1664" y="2450"/>
                  </a:cubicBezTo>
                  <a:cubicBezTo>
                    <a:pt x="1782" y="2383"/>
                    <a:pt x="1873" y="2274"/>
                    <a:pt x="1981" y="2190"/>
                  </a:cubicBezTo>
                  <a:cubicBezTo>
                    <a:pt x="2102" y="2092"/>
                    <a:pt x="2244" y="2028"/>
                    <a:pt x="2396" y="1998"/>
                  </a:cubicBezTo>
                  <a:cubicBezTo>
                    <a:pt x="2531" y="1971"/>
                    <a:pt x="2686" y="1967"/>
                    <a:pt x="2784" y="1869"/>
                  </a:cubicBezTo>
                  <a:cubicBezTo>
                    <a:pt x="2862" y="1785"/>
                    <a:pt x="2876" y="1660"/>
                    <a:pt x="2876" y="1545"/>
                  </a:cubicBezTo>
                  <a:cubicBezTo>
                    <a:pt x="2876" y="1424"/>
                    <a:pt x="2865" y="1293"/>
                    <a:pt x="2790" y="1195"/>
                  </a:cubicBezTo>
                  <a:cubicBezTo>
                    <a:pt x="2727" y="1111"/>
                    <a:pt x="2629" y="1063"/>
                    <a:pt x="2544" y="1002"/>
                  </a:cubicBezTo>
                  <a:cubicBezTo>
                    <a:pt x="2305" y="827"/>
                    <a:pt x="2170" y="536"/>
                    <a:pt x="1974" y="321"/>
                  </a:cubicBezTo>
                  <a:cubicBezTo>
                    <a:pt x="1907" y="246"/>
                    <a:pt x="1829" y="179"/>
                    <a:pt x="1734" y="128"/>
                  </a:cubicBezTo>
                  <a:cubicBezTo>
                    <a:pt x="1616" y="64"/>
                    <a:pt x="1482" y="38"/>
                    <a:pt x="1347" y="21"/>
                  </a:cubicBezTo>
                  <a:cubicBezTo>
                    <a:pt x="1239" y="9"/>
                    <a:pt x="1127" y="1"/>
                    <a:pt x="1016" y="1"/>
                  </a:cubicBezTo>
                  <a:close/>
                </a:path>
              </a:pathLst>
            </a:custGeom>
            <a:solidFill>
              <a:srgbClr val="D787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0"/>
            <p:cNvSpPr/>
            <p:nvPr/>
          </p:nvSpPr>
          <p:spPr>
            <a:xfrm>
              <a:off x="7794888" y="3604107"/>
              <a:ext cx="814726" cy="1001672"/>
            </a:xfrm>
            <a:custGeom>
              <a:avLst/>
              <a:gdLst/>
              <a:ahLst/>
              <a:cxnLst/>
              <a:rect l="l" t="t" r="r" b="b"/>
              <a:pathLst>
                <a:path w="7509" h="9232" extrusionOk="0">
                  <a:moveTo>
                    <a:pt x="1755" y="0"/>
                  </a:moveTo>
                  <a:cubicBezTo>
                    <a:pt x="1560" y="0"/>
                    <a:pt x="1393" y="181"/>
                    <a:pt x="1127" y="468"/>
                  </a:cubicBezTo>
                  <a:cubicBezTo>
                    <a:pt x="689" y="940"/>
                    <a:pt x="139" y="1521"/>
                    <a:pt x="611" y="1959"/>
                  </a:cubicBezTo>
                  <a:cubicBezTo>
                    <a:pt x="625" y="1973"/>
                    <a:pt x="1097" y="2415"/>
                    <a:pt x="1748" y="3117"/>
                  </a:cubicBezTo>
                  <a:lnTo>
                    <a:pt x="4383" y="3117"/>
                  </a:lnTo>
                  <a:lnTo>
                    <a:pt x="4383" y="6464"/>
                  </a:lnTo>
                  <a:cubicBezTo>
                    <a:pt x="4451" y="6572"/>
                    <a:pt x="4518" y="6681"/>
                    <a:pt x="4582" y="6788"/>
                  </a:cubicBezTo>
                  <a:cubicBezTo>
                    <a:pt x="4518" y="6795"/>
                    <a:pt x="4454" y="6805"/>
                    <a:pt x="4383" y="6812"/>
                  </a:cubicBezTo>
                  <a:cubicBezTo>
                    <a:pt x="3995" y="6860"/>
                    <a:pt x="3539" y="6893"/>
                    <a:pt x="3024" y="6893"/>
                  </a:cubicBezTo>
                  <a:cubicBezTo>
                    <a:pt x="2342" y="6893"/>
                    <a:pt x="1557" y="6835"/>
                    <a:pt x="689" y="6673"/>
                  </a:cubicBezTo>
                  <a:cubicBezTo>
                    <a:pt x="689" y="6673"/>
                    <a:pt x="0" y="7392"/>
                    <a:pt x="263" y="8972"/>
                  </a:cubicBezTo>
                  <a:cubicBezTo>
                    <a:pt x="1282" y="9160"/>
                    <a:pt x="2213" y="9232"/>
                    <a:pt x="3030" y="9232"/>
                  </a:cubicBezTo>
                  <a:cubicBezTo>
                    <a:pt x="5267" y="9232"/>
                    <a:pt x="6654" y="8708"/>
                    <a:pt x="6732" y="8678"/>
                  </a:cubicBezTo>
                  <a:cubicBezTo>
                    <a:pt x="7026" y="8563"/>
                    <a:pt x="7261" y="8333"/>
                    <a:pt x="7387" y="8043"/>
                  </a:cubicBezTo>
                  <a:cubicBezTo>
                    <a:pt x="7508" y="7749"/>
                    <a:pt x="7508" y="7419"/>
                    <a:pt x="7383" y="7129"/>
                  </a:cubicBezTo>
                  <a:cubicBezTo>
                    <a:pt x="5949" y="3758"/>
                    <a:pt x="2358" y="390"/>
                    <a:pt x="2207" y="249"/>
                  </a:cubicBezTo>
                  <a:cubicBezTo>
                    <a:pt x="2021" y="76"/>
                    <a:pt x="1882" y="0"/>
                    <a:pt x="1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0"/>
            <p:cNvSpPr/>
            <p:nvPr/>
          </p:nvSpPr>
          <p:spPr>
            <a:xfrm>
              <a:off x="7794888" y="4328137"/>
              <a:ext cx="188682" cy="268429"/>
            </a:xfrm>
            <a:custGeom>
              <a:avLst/>
              <a:gdLst/>
              <a:ahLst/>
              <a:cxnLst/>
              <a:rect l="l" t="t" r="r" b="b"/>
              <a:pathLst>
                <a:path w="1739" h="2474" extrusionOk="0">
                  <a:moveTo>
                    <a:pt x="689" y="0"/>
                  </a:moveTo>
                  <a:cubicBezTo>
                    <a:pt x="689" y="0"/>
                    <a:pt x="0" y="719"/>
                    <a:pt x="263" y="2299"/>
                  </a:cubicBezTo>
                  <a:cubicBezTo>
                    <a:pt x="675" y="2376"/>
                    <a:pt x="1070" y="2433"/>
                    <a:pt x="1451" y="2473"/>
                  </a:cubicBezTo>
                  <a:cubicBezTo>
                    <a:pt x="1400" y="1536"/>
                    <a:pt x="1600" y="645"/>
                    <a:pt x="1738" y="152"/>
                  </a:cubicBezTo>
                  <a:cubicBezTo>
                    <a:pt x="1404" y="115"/>
                    <a:pt x="1053" y="68"/>
                    <a:pt x="689" y="0"/>
                  </a:cubicBezTo>
                  <a:close/>
                </a:path>
              </a:pathLst>
            </a:custGeom>
            <a:solidFill>
              <a:srgbClr val="CD89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0"/>
            <p:cNvSpPr/>
            <p:nvPr/>
          </p:nvSpPr>
          <p:spPr>
            <a:xfrm>
              <a:off x="7501931" y="2543613"/>
              <a:ext cx="248790" cy="87994"/>
            </a:xfrm>
            <a:custGeom>
              <a:avLst/>
              <a:gdLst/>
              <a:ahLst/>
              <a:cxnLst/>
              <a:rect l="l" t="t" r="r" b="b"/>
              <a:pathLst>
                <a:path w="2293" h="811" extrusionOk="0">
                  <a:moveTo>
                    <a:pt x="763" y="1"/>
                  </a:moveTo>
                  <a:cubicBezTo>
                    <a:pt x="676" y="1"/>
                    <a:pt x="590" y="10"/>
                    <a:pt x="506" y="28"/>
                  </a:cubicBezTo>
                  <a:cubicBezTo>
                    <a:pt x="422" y="45"/>
                    <a:pt x="335" y="68"/>
                    <a:pt x="254" y="102"/>
                  </a:cubicBezTo>
                  <a:cubicBezTo>
                    <a:pt x="213" y="116"/>
                    <a:pt x="173" y="132"/>
                    <a:pt x="135" y="152"/>
                  </a:cubicBezTo>
                  <a:lnTo>
                    <a:pt x="75" y="180"/>
                  </a:lnTo>
                  <a:lnTo>
                    <a:pt x="48" y="193"/>
                  </a:lnTo>
                  <a:lnTo>
                    <a:pt x="34" y="197"/>
                  </a:lnTo>
                  <a:lnTo>
                    <a:pt x="33" y="198"/>
                  </a:lnTo>
                  <a:lnTo>
                    <a:pt x="33" y="198"/>
                  </a:lnTo>
                  <a:cubicBezTo>
                    <a:pt x="30" y="197"/>
                    <a:pt x="27" y="196"/>
                    <a:pt x="23" y="196"/>
                  </a:cubicBezTo>
                  <a:cubicBezTo>
                    <a:pt x="21" y="196"/>
                    <a:pt x="19" y="196"/>
                    <a:pt x="17" y="197"/>
                  </a:cubicBezTo>
                  <a:cubicBezTo>
                    <a:pt x="7" y="203"/>
                    <a:pt x="0" y="217"/>
                    <a:pt x="4" y="227"/>
                  </a:cubicBezTo>
                  <a:cubicBezTo>
                    <a:pt x="17" y="247"/>
                    <a:pt x="28" y="241"/>
                    <a:pt x="31" y="244"/>
                  </a:cubicBezTo>
                  <a:lnTo>
                    <a:pt x="45" y="244"/>
                  </a:lnTo>
                  <a:lnTo>
                    <a:pt x="61" y="241"/>
                  </a:lnTo>
                  <a:lnTo>
                    <a:pt x="95" y="233"/>
                  </a:lnTo>
                  <a:lnTo>
                    <a:pt x="159" y="217"/>
                  </a:lnTo>
                  <a:cubicBezTo>
                    <a:pt x="199" y="207"/>
                    <a:pt x="240" y="200"/>
                    <a:pt x="280" y="190"/>
                  </a:cubicBezTo>
                  <a:cubicBezTo>
                    <a:pt x="361" y="177"/>
                    <a:pt x="442" y="163"/>
                    <a:pt x="523" y="156"/>
                  </a:cubicBezTo>
                  <a:cubicBezTo>
                    <a:pt x="551" y="155"/>
                    <a:pt x="578" y="155"/>
                    <a:pt x="605" y="155"/>
                  </a:cubicBezTo>
                  <a:cubicBezTo>
                    <a:pt x="741" y="155"/>
                    <a:pt x="872" y="171"/>
                    <a:pt x="1000" y="210"/>
                  </a:cubicBezTo>
                  <a:cubicBezTo>
                    <a:pt x="1148" y="258"/>
                    <a:pt x="1286" y="335"/>
                    <a:pt x="1408" y="436"/>
                  </a:cubicBezTo>
                  <a:cubicBezTo>
                    <a:pt x="1532" y="534"/>
                    <a:pt x="1644" y="652"/>
                    <a:pt x="1749" y="777"/>
                  </a:cubicBezTo>
                  <a:lnTo>
                    <a:pt x="1758" y="790"/>
                  </a:lnTo>
                  <a:cubicBezTo>
                    <a:pt x="1769" y="800"/>
                    <a:pt x="1782" y="807"/>
                    <a:pt x="1796" y="807"/>
                  </a:cubicBezTo>
                  <a:cubicBezTo>
                    <a:pt x="1813" y="809"/>
                    <a:pt x="1830" y="810"/>
                    <a:pt x="1846" y="810"/>
                  </a:cubicBezTo>
                  <a:cubicBezTo>
                    <a:pt x="1888" y="810"/>
                    <a:pt x="1926" y="805"/>
                    <a:pt x="1968" y="797"/>
                  </a:cubicBezTo>
                  <a:cubicBezTo>
                    <a:pt x="2022" y="784"/>
                    <a:pt x="2076" y="764"/>
                    <a:pt x="2123" y="733"/>
                  </a:cubicBezTo>
                  <a:cubicBezTo>
                    <a:pt x="2171" y="703"/>
                    <a:pt x="2211" y="658"/>
                    <a:pt x="2238" y="608"/>
                  </a:cubicBezTo>
                  <a:cubicBezTo>
                    <a:pt x="2268" y="561"/>
                    <a:pt x="2281" y="507"/>
                    <a:pt x="2288" y="456"/>
                  </a:cubicBezTo>
                  <a:cubicBezTo>
                    <a:pt x="2292" y="446"/>
                    <a:pt x="2285" y="433"/>
                    <a:pt x="2272" y="429"/>
                  </a:cubicBezTo>
                  <a:cubicBezTo>
                    <a:pt x="2261" y="429"/>
                    <a:pt x="2247" y="436"/>
                    <a:pt x="2244" y="446"/>
                  </a:cubicBezTo>
                  <a:cubicBezTo>
                    <a:pt x="2227" y="493"/>
                    <a:pt x="2211" y="537"/>
                    <a:pt x="2180" y="571"/>
                  </a:cubicBezTo>
                  <a:cubicBezTo>
                    <a:pt x="2154" y="605"/>
                    <a:pt x="2116" y="632"/>
                    <a:pt x="2076" y="649"/>
                  </a:cubicBezTo>
                  <a:cubicBezTo>
                    <a:pt x="2039" y="666"/>
                    <a:pt x="1995" y="675"/>
                    <a:pt x="1951" y="679"/>
                  </a:cubicBezTo>
                  <a:cubicBezTo>
                    <a:pt x="1920" y="679"/>
                    <a:pt x="1886" y="677"/>
                    <a:pt x="1856" y="673"/>
                  </a:cubicBezTo>
                  <a:lnTo>
                    <a:pt x="1856" y="673"/>
                  </a:lnTo>
                  <a:cubicBezTo>
                    <a:pt x="1770" y="530"/>
                    <a:pt x="1664" y="393"/>
                    <a:pt x="1532" y="284"/>
                  </a:cubicBezTo>
                  <a:cubicBezTo>
                    <a:pt x="1394" y="166"/>
                    <a:pt x="1225" y="79"/>
                    <a:pt x="1046" y="35"/>
                  </a:cubicBezTo>
                  <a:cubicBezTo>
                    <a:pt x="953" y="12"/>
                    <a:pt x="858" y="1"/>
                    <a:pt x="763" y="1"/>
                  </a:cubicBezTo>
                  <a:close/>
                </a:path>
              </a:pathLst>
            </a:custGeom>
            <a:solidFill>
              <a:srgbClr val="3F2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0"/>
            <p:cNvSpPr/>
            <p:nvPr/>
          </p:nvSpPr>
          <p:spPr>
            <a:xfrm>
              <a:off x="7343083" y="2510195"/>
              <a:ext cx="98193" cy="161665"/>
            </a:xfrm>
            <a:custGeom>
              <a:avLst/>
              <a:gdLst/>
              <a:ahLst/>
              <a:cxnLst/>
              <a:rect l="l" t="t" r="r" b="b"/>
              <a:pathLst>
                <a:path w="905" h="1490" extrusionOk="0">
                  <a:moveTo>
                    <a:pt x="787" y="1"/>
                  </a:moveTo>
                  <a:cubicBezTo>
                    <a:pt x="642" y="1"/>
                    <a:pt x="403" y="277"/>
                    <a:pt x="338" y="346"/>
                  </a:cubicBezTo>
                  <a:cubicBezTo>
                    <a:pt x="162" y="521"/>
                    <a:pt x="10" y="744"/>
                    <a:pt x="3" y="991"/>
                  </a:cubicBezTo>
                  <a:cubicBezTo>
                    <a:pt x="0" y="1235"/>
                    <a:pt x="191" y="1490"/>
                    <a:pt x="431" y="1490"/>
                  </a:cubicBezTo>
                  <a:cubicBezTo>
                    <a:pt x="436" y="1490"/>
                    <a:pt x="441" y="1490"/>
                    <a:pt x="445" y="1490"/>
                  </a:cubicBezTo>
                  <a:cubicBezTo>
                    <a:pt x="621" y="1480"/>
                    <a:pt x="769" y="1341"/>
                    <a:pt x="837" y="1176"/>
                  </a:cubicBezTo>
                  <a:cubicBezTo>
                    <a:pt x="905" y="1014"/>
                    <a:pt x="901" y="832"/>
                    <a:pt x="888" y="653"/>
                  </a:cubicBezTo>
                  <a:cubicBezTo>
                    <a:pt x="881" y="562"/>
                    <a:pt x="901" y="59"/>
                    <a:pt x="837" y="15"/>
                  </a:cubicBezTo>
                  <a:cubicBezTo>
                    <a:pt x="822" y="5"/>
                    <a:pt x="805" y="1"/>
                    <a:pt x="787" y="1"/>
                  </a:cubicBezTo>
                  <a:close/>
                </a:path>
              </a:pathLst>
            </a:custGeom>
            <a:solidFill>
              <a:srgbClr val="CE6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0"/>
            <p:cNvSpPr/>
            <p:nvPr/>
          </p:nvSpPr>
          <p:spPr>
            <a:xfrm>
              <a:off x="7137254" y="2371855"/>
              <a:ext cx="226331" cy="118916"/>
            </a:xfrm>
            <a:custGeom>
              <a:avLst/>
              <a:gdLst/>
              <a:ahLst/>
              <a:cxnLst/>
              <a:rect l="l" t="t" r="r" b="b"/>
              <a:pathLst>
                <a:path w="2086" h="1096" extrusionOk="0">
                  <a:moveTo>
                    <a:pt x="2060" y="1053"/>
                  </a:moveTo>
                  <a:cubicBezTo>
                    <a:pt x="2060" y="1053"/>
                    <a:pt x="2061" y="1053"/>
                    <a:pt x="2062" y="1053"/>
                  </a:cubicBezTo>
                  <a:lnTo>
                    <a:pt x="2062" y="1053"/>
                  </a:lnTo>
                  <a:cubicBezTo>
                    <a:pt x="2058" y="1053"/>
                    <a:pt x="2053" y="1055"/>
                    <a:pt x="2049" y="1057"/>
                  </a:cubicBezTo>
                  <a:cubicBezTo>
                    <a:pt x="2054" y="1054"/>
                    <a:pt x="2057" y="1053"/>
                    <a:pt x="2060" y="1053"/>
                  </a:cubicBezTo>
                  <a:close/>
                  <a:moveTo>
                    <a:pt x="64" y="0"/>
                  </a:moveTo>
                  <a:cubicBezTo>
                    <a:pt x="57" y="0"/>
                    <a:pt x="51" y="4"/>
                    <a:pt x="48" y="11"/>
                  </a:cubicBezTo>
                  <a:cubicBezTo>
                    <a:pt x="25" y="62"/>
                    <a:pt x="8" y="112"/>
                    <a:pt x="4" y="167"/>
                  </a:cubicBezTo>
                  <a:cubicBezTo>
                    <a:pt x="0" y="224"/>
                    <a:pt x="8" y="282"/>
                    <a:pt x="31" y="332"/>
                  </a:cubicBezTo>
                  <a:cubicBezTo>
                    <a:pt x="55" y="386"/>
                    <a:pt x="89" y="433"/>
                    <a:pt x="126" y="474"/>
                  </a:cubicBezTo>
                  <a:cubicBezTo>
                    <a:pt x="166" y="514"/>
                    <a:pt x="207" y="548"/>
                    <a:pt x="260" y="578"/>
                  </a:cubicBezTo>
                  <a:cubicBezTo>
                    <a:pt x="270" y="583"/>
                    <a:pt x="281" y="587"/>
                    <a:pt x="292" y="587"/>
                  </a:cubicBezTo>
                  <a:cubicBezTo>
                    <a:pt x="296" y="587"/>
                    <a:pt x="300" y="586"/>
                    <a:pt x="304" y="585"/>
                  </a:cubicBezTo>
                  <a:lnTo>
                    <a:pt x="318" y="578"/>
                  </a:lnTo>
                  <a:cubicBezTo>
                    <a:pt x="476" y="534"/>
                    <a:pt x="632" y="497"/>
                    <a:pt x="790" y="484"/>
                  </a:cubicBezTo>
                  <a:cubicBezTo>
                    <a:pt x="829" y="481"/>
                    <a:pt x="868" y="479"/>
                    <a:pt x="908" y="479"/>
                  </a:cubicBezTo>
                  <a:cubicBezTo>
                    <a:pt x="1026" y="479"/>
                    <a:pt x="1144" y="495"/>
                    <a:pt x="1256" y="528"/>
                  </a:cubicBezTo>
                  <a:cubicBezTo>
                    <a:pt x="1408" y="572"/>
                    <a:pt x="1550" y="646"/>
                    <a:pt x="1681" y="747"/>
                  </a:cubicBezTo>
                  <a:cubicBezTo>
                    <a:pt x="1746" y="794"/>
                    <a:pt x="1806" y="852"/>
                    <a:pt x="1863" y="909"/>
                  </a:cubicBezTo>
                  <a:cubicBezTo>
                    <a:pt x="1894" y="939"/>
                    <a:pt x="1920" y="970"/>
                    <a:pt x="1951" y="1000"/>
                  </a:cubicBezTo>
                  <a:lnTo>
                    <a:pt x="1995" y="1047"/>
                  </a:lnTo>
                  <a:lnTo>
                    <a:pt x="2018" y="1071"/>
                  </a:lnTo>
                  <a:lnTo>
                    <a:pt x="2032" y="1084"/>
                  </a:lnTo>
                  <a:cubicBezTo>
                    <a:pt x="2035" y="1087"/>
                    <a:pt x="2035" y="1087"/>
                    <a:pt x="2042" y="1091"/>
                  </a:cubicBezTo>
                  <a:cubicBezTo>
                    <a:pt x="2044" y="1091"/>
                    <a:pt x="2048" y="1096"/>
                    <a:pt x="2056" y="1096"/>
                  </a:cubicBezTo>
                  <a:cubicBezTo>
                    <a:pt x="2061" y="1096"/>
                    <a:pt x="2066" y="1095"/>
                    <a:pt x="2073" y="1091"/>
                  </a:cubicBezTo>
                  <a:cubicBezTo>
                    <a:pt x="2082" y="1084"/>
                    <a:pt x="2086" y="1071"/>
                    <a:pt x="2079" y="1061"/>
                  </a:cubicBezTo>
                  <a:cubicBezTo>
                    <a:pt x="2076" y="1055"/>
                    <a:pt x="2070" y="1053"/>
                    <a:pt x="2064" y="1053"/>
                  </a:cubicBezTo>
                  <a:lnTo>
                    <a:pt x="2064" y="1053"/>
                  </a:lnTo>
                  <a:lnTo>
                    <a:pt x="2062" y="1051"/>
                  </a:lnTo>
                  <a:lnTo>
                    <a:pt x="2056" y="1040"/>
                  </a:lnTo>
                  <a:lnTo>
                    <a:pt x="2042" y="1014"/>
                  </a:lnTo>
                  <a:lnTo>
                    <a:pt x="2009" y="959"/>
                  </a:lnTo>
                  <a:cubicBezTo>
                    <a:pt x="1984" y="922"/>
                    <a:pt x="1961" y="885"/>
                    <a:pt x="1937" y="849"/>
                  </a:cubicBezTo>
                  <a:cubicBezTo>
                    <a:pt x="1887" y="777"/>
                    <a:pt x="1830" y="710"/>
                    <a:pt x="1766" y="646"/>
                  </a:cubicBezTo>
                  <a:cubicBezTo>
                    <a:pt x="1640" y="521"/>
                    <a:pt x="1486" y="416"/>
                    <a:pt x="1313" y="355"/>
                  </a:cubicBezTo>
                  <a:cubicBezTo>
                    <a:pt x="1184" y="307"/>
                    <a:pt x="1045" y="284"/>
                    <a:pt x="908" y="284"/>
                  </a:cubicBezTo>
                  <a:cubicBezTo>
                    <a:pt x="863" y="284"/>
                    <a:pt x="818" y="286"/>
                    <a:pt x="774" y="291"/>
                  </a:cubicBezTo>
                  <a:cubicBezTo>
                    <a:pt x="601" y="307"/>
                    <a:pt x="437" y="360"/>
                    <a:pt x="287" y="435"/>
                  </a:cubicBezTo>
                  <a:lnTo>
                    <a:pt x="287" y="435"/>
                  </a:lnTo>
                  <a:cubicBezTo>
                    <a:pt x="260" y="422"/>
                    <a:pt x="231" y="403"/>
                    <a:pt x="207" y="386"/>
                  </a:cubicBezTo>
                  <a:cubicBezTo>
                    <a:pt x="170" y="359"/>
                    <a:pt x="139" y="329"/>
                    <a:pt x="115" y="291"/>
                  </a:cubicBezTo>
                  <a:cubicBezTo>
                    <a:pt x="92" y="254"/>
                    <a:pt x="78" y="210"/>
                    <a:pt x="75" y="167"/>
                  </a:cubicBezTo>
                  <a:cubicBezTo>
                    <a:pt x="68" y="123"/>
                    <a:pt x="78" y="75"/>
                    <a:pt x="89" y="28"/>
                  </a:cubicBezTo>
                  <a:cubicBezTo>
                    <a:pt x="92" y="14"/>
                    <a:pt x="85" y="1"/>
                    <a:pt x="72" y="1"/>
                  </a:cubicBezTo>
                  <a:cubicBezTo>
                    <a:pt x="69" y="1"/>
                    <a:pt x="66" y="0"/>
                    <a:pt x="64" y="0"/>
                  </a:cubicBezTo>
                  <a:close/>
                </a:path>
              </a:pathLst>
            </a:custGeom>
            <a:solidFill>
              <a:srgbClr val="3F2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0"/>
            <p:cNvSpPr/>
            <p:nvPr/>
          </p:nvSpPr>
          <p:spPr>
            <a:xfrm>
              <a:off x="7270169" y="2697034"/>
              <a:ext cx="308682" cy="89621"/>
            </a:xfrm>
            <a:custGeom>
              <a:avLst/>
              <a:gdLst/>
              <a:ahLst/>
              <a:cxnLst/>
              <a:rect l="l" t="t" r="r" b="b"/>
              <a:pathLst>
                <a:path w="2845" h="826" extrusionOk="0">
                  <a:moveTo>
                    <a:pt x="26" y="0"/>
                  </a:moveTo>
                  <a:cubicBezTo>
                    <a:pt x="20" y="0"/>
                    <a:pt x="14" y="2"/>
                    <a:pt x="10" y="7"/>
                  </a:cubicBezTo>
                  <a:cubicBezTo>
                    <a:pt x="1" y="14"/>
                    <a:pt x="1" y="28"/>
                    <a:pt x="7" y="38"/>
                  </a:cubicBezTo>
                  <a:cubicBezTo>
                    <a:pt x="156" y="254"/>
                    <a:pt x="348" y="446"/>
                    <a:pt x="574" y="585"/>
                  </a:cubicBezTo>
                  <a:cubicBezTo>
                    <a:pt x="804" y="722"/>
                    <a:pt x="1070" y="803"/>
                    <a:pt x="1337" y="820"/>
                  </a:cubicBezTo>
                  <a:cubicBezTo>
                    <a:pt x="1383" y="824"/>
                    <a:pt x="1429" y="826"/>
                    <a:pt x="1475" y="826"/>
                  </a:cubicBezTo>
                  <a:cubicBezTo>
                    <a:pt x="1698" y="826"/>
                    <a:pt x="1916" y="786"/>
                    <a:pt x="2126" y="719"/>
                  </a:cubicBezTo>
                  <a:cubicBezTo>
                    <a:pt x="2379" y="638"/>
                    <a:pt x="2619" y="524"/>
                    <a:pt x="2832" y="369"/>
                  </a:cubicBezTo>
                  <a:cubicBezTo>
                    <a:pt x="2845" y="362"/>
                    <a:pt x="2845" y="345"/>
                    <a:pt x="2838" y="335"/>
                  </a:cubicBezTo>
                  <a:cubicBezTo>
                    <a:pt x="2834" y="328"/>
                    <a:pt x="2827" y="325"/>
                    <a:pt x="2819" y="325"/>
                  </a:cubicBezTo>
                  <a:cubicBezTo>
                    <a:pt x="2814" y="325"/>
                    <a:pt x="2809" y="326"/>
                    <a:pt x="2804" y="328"/>
                  </a:cubicBezTo>
                  <a:cubicBezTo>
                    <a:pt x="2693" y="389"/>
                    <a:pt x="2575" y="443"/>
                    <a:pt x="2457" y="490"/>
                  </a:cubicBezTo>
                  <a:cubicBezTo>
                    <a:pt x="2339" y="537"/>
                    <a:pt x="2217" y="577"/>
                    <a:pt x="2092" y="608"/>
                  </a:cubicBezTo>
                  <a:cubicBezTo>
                    <a:pt x="1894" y="660"/>
                    <a:pt x="1690" y="695"/>
                    <a:pt x="1486" y="695"/>
                  </a:cubicBezTo>
                  <a:cubicBezTo>
                    <a:pt x="1439" y="695"/>
                    <a:pt x="1393" y="693"/>
                    <a:pt x="1347" y="689"/>
                  </a:cubicBezTo>
                  <a:cubicBezTo>
                    <a:pt x="1097" y="675"/>
                    <a:pt x="851" y="605"/>
                    <a:pt x="631" y="487"/>
                  </a:cubicBezTo>
                  <a:cubicBezTo>
                    <a:pt x="521" y="426"/>
                    <a:pt x="415" y="358"/>
                    <a:pt x="318" y="274"/>
                  </a:cubicBezTo>
                  <a:cubicBezTo>
                    <a:pt x="220" y="196"/>
                    <a:pt x="132" y="102"/>
                    <a:pt x="44" y="7"/>
                  </a:cubicBezTo>
                  <a:cubicBezTo>
                    <a:pt x="39" y="2"/>
                    <a:pt x="33" y="0"/>
                    <a:pt x="26" y="0"/>
                  </a:cubicBezTo>
                  <a:close/>
                </a:path>
              </a:pathLst>
            </a:custGeom>
            <a:solidFill>
              <a:srgbClr val="3F2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21"/>
                                        </p:tgtEl>
                                        <p:attrNameLst>
                                          <p:attrName>style.visibility</p:attrName>
                                        </p:attrNameLst>
                                      </p:cBhvr>
                                      <p:to>
                                        <p:strVal val="visible"/>
                                      </p:to>
                                    </p:set>
                                    <p:anim calcmode="lin" valueType="num">
                                      <p:cBhvr>
                                        <p:cTn id="7" dur="1000" fill="hold"/>
                                        <p:tgtEl>
                                          <p:spTgt spid="2221"/>
                                        </p:tgtEl>
                                        <p:attrNameLst>
                                          <p:attrName>ppt_w</p:attrName>
                                        </p:attrNameLst>
                                      </p:cBhvr>
                                      <p:tavLst>
                                        <p:tav tm="0">
                                          <p:val>
                                            <p:fltVal val="0"/>
                                          </p:val>
                                        </p:tav>
                                        <p:tav tm="100000">
                                          <p:val>
                                            <p:strVal val="#ppt_w"/>
                                          </p:val>
                                        </p:tav>
                                      </p:tavLst>
                                    </p:anim>
                                    <p:anim calcmode="lin" valueType="num">
                                      <p:cBhvr>
                                        <p:cTn id="8" dur="1000" fill="hold"/>
                                        <p:tgtEl>
                                          <p:spTgt spid="2221"/>
                                        </p:tgtEl>
                                        <p:attrNameLst>
                                          <p:attrName>ppt_h</p:attrName>
                                        </p:attrNameLst>
                                      </p:cBhvr>
                                      <p:tavLst>
                                        <p:tav tm="0">
                                          <p:val>
                                            <p:fltVal val="0"/>
                                          </p:val>
                                        </p:tav>
                                        <p:tav tm="100000">
                                          <p:val>
                                            <p:strVal val="#ppt_h"/>
                                          </p:val>
                                        </p:tav>
                                      </p:tavLst>
                                    </p:anim>
                                    <p:anim calcmode="lin" valueType="num">
                                      <p:cBhvr>
                                        <p:cTn id="9" dur="1000" fill="hold"/>
                                        <p:tgtEl>
                                          <p:spTgt spid="2221"/>
                                        </p:tgtEl>
                                        <p:attrNameLst>
                                          <p:attrName>style.rotation</p:attrName>
                                        </p:attrNameLst>
                                      </p:cBhvr>
                                      <p:tavLst>
                                        <p:tav tm="0">
                                          <p:val>
                                            <p:fltVal val="90"/>
                                          </p:val>
                                        </p:tav>
                                        <p:tav tm="100000">
                                          <p:val>
                                            <p:fltVal val="0"/>
                                          </p:val>
                                        </p:tav>
                                      </p:tavLst>
                                    </p:anim>
                                    <p:animEffect transition="in" filter="fade">
                                      <p:cBhvr>
                                        <p:cTn id="10" dur="1000"/>
                                        <p:tgtEl>
                                          <p:spTgt spid="2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003"/>
        <p:cNvGrpSpPr/>
        <p:nvPr/>
      </p:nvGrpSpPr>
      <p:grpSpPr>
        <a:xfrm>
          <a:off x="0" y="0"/>
          <a:ext cx="0" cy="0"/>
          <a:chOff x="0" y="0"/>
          <a:chExt cx="0" cy="0"/>
        </a:xfrm>
      </p:grpSpPr>
      <p:sp>
        <p:nvSpPr>
          <p:cNvPr id="1005" name="Google Shape;1005;p37"/>
          <p:cNvSpPr txBox="1">
            <a:spLocks noGrp="1"/>
          </p:cNvSpPr>
          <p:nvPr>
            <p:ph type="title" idx="2"/>
          </p:nvPr>
        </p:nvSpPr>
        <p:spPr>
          <a:xfrm>
            <a:off x="-78828" y="75828"/>
            <a:ext cx="5502166" cy="5310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vi-VN" sz="3600" dirty="0">
                <a:solidFill>
                  <a:srgbClr val="0000FF"/>
                </a:solidFill>
              </a:rPr>
              <a:t>1. </a:t>
            </a:r>
            <a:r>
              <a:rPr lang="vi-VN" sz="3600" dirty="0" err="1">
                <a:solidFill>
                  <a:srgbClr val="0000FF"/>
                </a:solidFill>
              </a:rPr>
              <a:t>Đổi</a:t>
            </a:r>
            <a:r>
              <a:rPr lang="vi-VN" sz="3600" dirty="0">
                <a:solidFill>
                  <a:srgbClr val="0000FF"/>
                </a:solidFill>
              </a:rPr>
              <a:t> </a:t>
            </a:r>
            <a:r>
              <a:rPr lang="vi-VN" sz="3600" dirty="0" err="1">
                <a:solidFill>
                  <a:srgbClr val="0000FF"/>
                </a:solidFill>
              </a:rPr>
              <a:t>màu</a:t>
            </a:r>
            <a:r>
              <a:rPr lang="vi-VN" sz="3600" dirty="0">
                <a:solidFill>
                  <a:srgbClr val="0000FF"/>
                </a:solidFill>
              </a:rPr>
              <a:t> </a:t>
            </a:r>
            <a:r>
              <a:rPr lang="vi-VN" sz="3600" dirty="0" err="1">
                <a:solidFill>
                  <a:srgbClr val="0000FF"/>
                </a:solidFill>
              </a:rPr>
              <a:t>chất</a:t>
            </a:r>
            <a:r>
              <a:rPr lang="vi-VN" sz="3600" dirty="0">
                <a:solidFill>
                  <a:srgbClr val="0000FF"/>
                </a:solidFill>
              </a:rPr>
              <a:t> </a:t>
            </a:r>
            <a:r>
              <a:rPr lang="vi-VN" sz="3600" dirty="0" err="1">
                <a:solidFill>
                  <a:srgbClr val="0000FF"/>
                </a:solidFill>
              </a:rPr>
              <a:t>chỉ</a:t>
            </a:r>
            <a:r>
              <a:rPr lang="vi-VN" sz="3600" dirty="0">
                <a:solidFill>
                  <a:srgbClr val="0000FF"/>
                </a:solidFill>
              </a:rPr>
              <a:t> </a:t>
            </a:r>
            <a:r>
              <a:rPr lang="vi-VN" sz="3600" dirty="0" err="1">
                <a:solidFill>
                  <a:srgbClr val="0000FF"/>
                </a:solidFill>
              </a:rPr>
              <a:t>thị</a:t>
            </a:r>
            <a:endParaRPr sz="3600" dirty="0">
              <a:solidFill>
                <a:srgbClr val="0000FF"/>
              </a:solidFill>
            </a:endParaRPr>
          </a:p>
        </p:txBody>
      </p:sp>
      <p:grpSp>
        <p:nvGrpSpPr>
          <p:cNvPr id="1059" name="Google Shape;1059;p37"/>
          <p:cNvGrpSpPr/>
          <p:nvPr/>
        </p:nvGrpSpPr>
        <p:grpSpPr>
          <a:xfrm rot="-9212037">
            <a:off x="7680674" y="-391435"/>
            <a:ext cx="2248048" cy="1996524"/>
            <a:chOff x="5400719" y="1493275"/>
            <a:chExt cx="3101802" cy="2754756"/>
          </a:xfrm>
        </p:grpSpPr>
        <p:sp>
          <p:nvSpPr>
            <p:cNvPr id="1060" name="Google Shape;1060;p37"/>
            <p:cNvSpPr/>
            <p:nvPr/>
          </p:nvSpPr>
          <p:spPr>
            <a:xfrm rot="4500017" flipH="1">
              <a:off x="6732843" y="2349208"/>
              <a:ext cx="1208073" cy="2089831"/>
            </a:xfrm>
            <a:custGeom>
              <a:avLst/>
              <a:gdLst/>
              <a:ahLst/>
              <a:cxnLst/>
              <a:rect l="l" t="t" r="r" b="b"/>
              <a:pathLst>
                <a:path w="8784" h="15195" extrusionOk="0">
                  <a:moveTo>
                    <a:pt x="5197" y="187"/>
                  </a:moveTo>
                  <a:cubicBezTo>
                    <a:pt x="5461" y="187"/>
                    <a:pt x="5800" y="517"/>
                    <a:pt x="5888" y="750"/>
                  </a:cubicBezTo>
                  <a:cubicBezTo>
                    <a:pt x="6024" y="1103"/>
                    <a:pt x="6010" y="1516"/>
                    <a:pt x="6007" y="1887"/>
                  </a:cubicBezTo>
                  <a:cubicBezTo>
                    <a:pt x="5999" y="2723"/>
                    <a:pt x="5966" y="3573"/>
                    <a:pt x="5871" y="4404"/>
                  </a:cubicBezTo>
                  <a:cubicBezTo>
                    <a:pt x="5837" y="4691"/>
                    <a:pt x="5794" y="4974"/>
                    <a:pt x="5747" y="5258"/>
                  </a:cubicBezTo>
                  <a:cubicBezTo>
                    <a:pt x="5666" y="4579"/>
                    <a:pt x="5504" y="3914"/>
                    <a:pt x="5331" y="3249"/>
                  </a:cubicBezTo>
                  <a:cubicBezTo>
                    <a:pt x="5122" y="2427"/>
                    <a:pt x="4691" y="1333"/>
                    <a:pt x="4900" y="483"/>
                  </a:cubicBezTo>
                  <a:cubicBezTo>
                    <a:pt x="4953" y="268"/>
                    <a:pt x="5066" y="187"/>
                    <a:pt x="5197" y="187"/>
                  </a:cubicBezTo>
                  <a:close/>
                  <a:moveTo>
                    <a:pt x="8072" y="2671"/>
                  </a:moveTo>
                  <a:cubicBezTo>
                    <a:pt x="8320" y="2671"/>
                    <a:pt x="8442" y="2893"/>
                    <a:pt x="8355" y="3165"/>
                  </a:cubicBezTo>
                  <a:cubicBezTo>
                    <a:pt x="8102" y="3962"/>
                    <a:pt x="7332" y="4667"/>
                    <a:pt x="6779" y="5261"/>
                  </a:cubicBezTo>
                  <a:cubicBezTo>
                    <a:pt x="6462" y="5602"/>
                    <a:pt x="6094" y="5926"/>
                    <a:pt x="5773" y="6277"/>
                  </a:cubicBezTo>
                  <a:cubicBezTo>
                    <a:pt x="5949" y="5423"/>
                    <a:pt x="6388" y="4565"/>
                    <a:pt x="6820" y="3837"/>
                  </a:cubicBezTo>
                  <a:cubicBezTo>
                    <a:pt x="7066" y="3419"/>
                    <a:pt x="7396" y="2889"/>
                    <a:pt x="7876" y="2710"/>
                  </a:cubicBezTo>
                  <a:cubicBezTo>
                    <a:pt x="7948" y="2683"/>
                    <a:pt x="8013" y="2671"/>
                    <a:pt x="8072" y="2671"/>
                  </a:cubicBezTo>
                  <a:close/>
                  <a:moveTo>
                    <a:pt x="3233" y="4189"/>
                  </a:moveTo>
                  <a:cubicBezTo>
                    <a:pt x="3844" y="4189"/>
                    <a:pt x="4321" y="5464"/>
                    <a:pt x="4488" y="5865"/>
                  </a:cubicBezTo>
                  <a:cubicBezTo>
                    <a:pt x="4657" y="6270"/>
                    <a:pt x="4798" y="6688"/>
                    <a:pt x="4930" y="7107"/>
                  </a:cubicBezTo>
                  <a:cubicBezTo>
                    <a:pt x="4559" y="6699"/>
                    <a:pt x="4060" y="6364"/>
                    <a:pt x="3668" y="6027"/>
                  </a:cubicBezTo>
                  <a:cubicBezTo>
                    <a:pt x="3263" y="5683"/>
                    <a:pt x="1978" y="4539"/>
                    <a:pt x="3104" y="4208"/>
                  </a:cubicBezTo>
                  <a:cubicBezTo>
                    <a:pt x="3148" y="4195"/>
                    <a:pt x="3191" y="4189"/>
                    <a:pt x="3233" y="4189"/>
                  </a:cubicBezTo>
                  <a:close/>
                  <a:moveTo>
                    <a:pt x="7574" y="7652"/>
                  </a:moveTo>
                  <a:cubicBezTo>
                    <a:pt x="7714" y="7652"/>
                    <a:pt x="7813" y="7707"/>
                    <a:pt x="7852" y="7836"/>
                  </a:cubicBezTo>
                  <a:cubicBezTo>
                    <a:pt x="7963" y="8207"/>
                    <a:pt x="7643" y="8588"/>
                    <a:pt x="7349" y="8756"/>
                  </a:cubicBezTo>
                  <a:cubicBezTo>
                    <a:pt x="7012" y="8952"/>
                    <a:pt x="6580" y="8996"/>
                    <a:pt x="6202" y="9050"/>
                  </a:cubicBezTo>
                  <a:cubicBezTo>
                    <a:pt x="5824" y="9101"/>
                    <a:pt x="5403" y="9138"/>
                    <a:pt x="5035" y="9283"/>
                  </a:cubicBezTo>
                  <a:cubicBezTo>
                    <a:pt x="5626" y="8667"/>
                    <a:pt x="6974" y="7652"/>
                    <a:pt x="7574" y="7652"/>
                  </a:cubicBezTo>
                  <a:close/>
                  <a:moveTo>
                    <a:pt x="1322" y="7397"/>
                  </a:moveTo>
                  <a:cubicBezTo>
                    <a:pt x="1665" y="7397"/>
                    <a:pt x="2011" y="7655"/>
                    <a:pt x="2268" y="7903"/>
                  </a:cubicBezTo>
                  <a:cubicBezTo>
                    <a:pt x="2643" y="8261"/>
                    <a:pt x="2933" y="8709"/>
                    <a:pt x="3182" y="9158"/>
                  </a:cubicBezTo>
                  <a:cubicBezTo>
                    <a:pt x="3473" y="9678"/>
                    <a:pt x="3529" y="10251"/>
                    <a:pt x="3641" y="10822"/>
                  </a:cubicBezTo>
                  <a:cubicBezTo>
                    <a:pt x="3378" y="10518"/>
                    <a:pt x="3003" y="10262"/>
                    <a:pt x="2740" y="10056"/>
                  </a:cubicBezTo>
                  <a:cubicBezTo>
                    <a:pt x="2085" y="9550"/>
                    <a:pt x="1306" y="9080"/>
                    <a:pt x="816" y="8396"/>
                  </a:cubicBezTo>
                  <a:cubicBezTo>
                    <a:pt x="628" y="8133"/>
                    <a:pt x="584" y="7849"/>
                    <a:pt x="833" y="7610"/>
                  </a:cubicBezTo>
                  <a:cubicBezTo>
                    <a:pt x="989" y="7458"/>
                    <a:pt x="1155" y="7397"/>
                    <a:pt x="1322" y="7397"/>
                  </a:cubicBezTo>
                  <a:close/>
                  <a:moveTo>
                    <a:pt x="5935" y="10861"/>
                  </a:moveTo>
                  <a:cubicBezTo>
                    <a:pt x="6050" y="10861"/>
                    <a:pt x="6162" y="10885"/>
                    <a:pt x="6256" y="10950"/>
                  </a:cubicBezTo>
                  <a:cubicBezTo>
                    <a:pt x="6499" y="11116"/>
                    <a:pt x="6533" y="11281"/>
                    <a:pt x="6267" y="11433"/>
                  </a:cubicBezTo>
                  <a:cubicBezTo>
                    <a:pt x="5538" y="11851"/>
                    <a:pt x="4636" y="11720"/>
                    <a:pt x="3853" y="11952"/>
                  </a:cubicBezTo>
                  <a:cubicBezTo>
                    <a:pt x="4185" y="11477"/>
                    <a:pt x="4937" y="11145"/>
                    <a:pt x="5420" y="10974"/>
                  </a:cubicBezTo>
                  <a:cubicBezTo>
                    <a:pt x="5571" y="10918"/>
                    <a:pt x="5758" y="10861"/>
                    <a:pt x="5935" y="10861"/>
                  </a:cubicBezTo>
                  <a:close/>
                  <a:moveTo>
                    <a:pt x="1402" y="11150"/>
                  </a:moveTo>
                  <a:cubicBezTo>
                    <a:pt x="2022" y="11150"/>
                    <a:pt x="2552" y="12965"/>
                    <a:pt x="2669" y="13684"/>
                  </a:cubicBezTo>
                  <a:cubicBezTo>
                    <a:pt x="2018" y="12968"/>
                    <a:pt x="692" y="11605"/>
                    <a:pt x="1171" y="11237"/>
                  </a:cubicBezTo>
                  <a:cubicBezTo>
                    <a:pt x="1249" y="11177"/>
                    <a:pt x="1326" y="11150"/>
                    <a:pt x="1402" y="11150"/>
                  </a:cubicBezTo>
                  <a:close/>
                  <a:moveTo>
                    <a:pt x="4870" y="13028"/>
                  </a:moveTo>
                  <a:cubicBezTo>
                    <a:pt x="4932" y="13028"/>
                    <a:pt x="4991" y="13038"/>
                    <a:pt x="5045" y="13062"/>
                  </a:cubicBezTo>
                  <a:cubicBezTo>
                    <a:pt x="5339" y="13194"/>
                    <a:pt x="5032" y="13586"/>
                    <a:pt x="4876" y="13676"/>
                  </a:cubicBezTo>
                  <a:cubicBezTo>
                    <a:pt x="4630" y="13815"/>
                    <a:pt x="4303" y="13842"/>
                    <a:pt x="4029" y="13872"/>
                  </a:cubicBezTo>
                  <a:cubicBezTo>
                    <a:pt x="3776" y="13903"/>
                    <a:pt x="3506" y="13903"/>
                    <a:pt x="3246" y="13944"/>
                  </a:cubicBezTo>
                  <a:cubicBezTo>
                    <a:pt x="3439" y="13774"/>
                    <a:pt x="3665" y="13633"/>
                    <a:pt x="3864" y="13501"/>
                  </a:cubicBezTo>
                  <a:cubicBezTo>
                    <a:pt x="4095" y="13345"/>
                    <a:pt x="4531" y="13028"/>
                    <a:pt x="4870" y="13028"/>
                  </a:cubicBezTo>
                  <a:close/>
                  <a:moveTo>
                    <a:pt x="5231" y="0"/>
                  </a:moveTo>
                  <a:cubicBezTo>
                    <a:pt x="5102" y="0"/>
                    <a:pt x="4974" y="46"/>
                    <a:pt x="4859" y="156"/>
                  </a:cubicBezTo>
                  <a:cubicBezTo>
                    <a:pt x="4380" y="617"/>
                    <a:pt x="4781" y="1796"/>
                    <a:pt x="4900" y="2312"/>
                  </a:cubicBezTo>
                  <a:cubicBezTo>
                    <a:pt x="5173" y="3523"/>
                    <a:pt x="5582" y="4704"/>
                    <a:pt x="5602" y="5956"/>
                  </a:cubicBezTo>
                  <a:lnTo>
                    <a:pt x="5602" y="5970"/>
                  </a:lnTo>
                  <a:cubicBezTo>
                    <a:pt x="5548" y="6213"/>
                    <a:pt x="5487" y="6456"/>
                    <a:pt x="5423" y="6699"/>
                  </a:cubicBezTo>
                  <a:cubicBezTo>
                    <a:pt x="5416" y="6708"/>
                    <a:pt x="5409" y="6716"/>
                    <a:pt x="5403" y="6725"/>
                  </a:cubicBezTo>
                  <a:cubicBezTo>
                    <a:pt x="5379" y="6756"/>
                    <a:pt x="5382" y="6786"/>
                    <a:pt x="5392" y="6810"/>
                  </a:cubicBezTo>
                  <a:cubicBezTo>
                    <a:pt x="5339" y="7006"/>
                    <a:pt x="5281" y="7202"/>
                    <a:pt x="5224" y="7397"/>
                  </a:cubicBezTo>
                  <a:cubicBezTo>
                    <a:pt x="5007" y="6702"/>
                    <a:pt x="4778" y="6014"/>
                    <a:pt x="4471" y="5352"/>
                  </a:cubicBezTo>
                  <a:cubicBezTo>
                    <a:pt x="4244" y="4866"/>
                    <a:pt x="3827" y="4010"/>
                    <a:pt x="3189" y="4010"/>
                  </a:cubicBezTo>
                  <a:cubicBezTo>
                    <a:pt x="3145" y="4010"/>
                    <a:pt x="3100" y="4014"/>
                    <a:pt x="3054" y="4023"/>
                  </a:cubicBezTo>
                  <a:cubicBezTo>
                    <a:pt x="2777" y="4073"/>
                    <a:pt x="2521" y="4350"/>
                    <a:pt x="2464" y="4617"/>
                  </a:cubicBezTo>
                  <a:cubicBezTo>
                    <a:pt x="2396" y="4934"/>
                    <a:pt x="2632" y="5244"/>
                    <a:pt x="2818" y="5473"/>
                  </a:cubicBezTo>
                  <a:cubicBezTo>
                    <a:pt x="3162" y="5892"/>
                    <a:pt x="3610" y="6233"/>
                    <a:pt x="4026" y="6580"/>
                  </a:cubicBezTo>
                  <a:cubicBezTo>
                    <a:pt x="4407" y="6901"/>
                    <a:pt x="4879" y="7238"/>
                    <a:pt x="5113" y="7691"/>
                  </a:cubicBezTo>
                  <a:cubicBezTo>
                    <a:pt x="5116" y="7694"/>
                    <a:pt x="5119" y="7697"/>
                    <a:pt x="5122" y="7700"/>
                  </a:cubicBezTo>
                  <a:lnTo>
                    <a:pt x="5126" y="7704"/>
                  </a:lnTo>
                  <a:lnTo>
                    <a:pt x="5126" y="7708"/>
                  </a:lnTo>
                  <a:cubicBezTo>
                    <a:pt x="4764" y="8841"/>
                    <a:pt x="4326" y="9955"/>
                    <a:pt x="3891" y="11069"/>
                  </a:cubicBezTo>
                  <a:cubicBezTo>
                    <a:pt x="3722" y="10383"/>
                    <a:pt x="3688" y="9695"/>
                    <a:pt x="3351" y="9060"/>
                  </a:cubicBezTo>
                  <a:cubicBezTo>
                    <a:pt x="3081" y="8561"/>
                    <a:pt x="2737" y="8085"/>
                    <a:pt x="2325" y="7694"/>
                  </a:cubicBezTo>
                  <a:cubicBezTo>
                    <a:pt x="2059" y="7437"/>
                    <a:pt x="1622" y="7228"/>
                    <a:pt x="1234" y="7228"/>
                  </a:cubicBezTo>
                  <a:cubicBezTo>
                    <a:pt x="888" y="7228"/>
                    <a:pt x="581" y="7395"/>
                    <a:pt x="469" y="7842"/>
                  </a:cubicBezTo>
                  <a:cubicBezTo>
                    <a:pt x="301" y="8531"/>
                    <a:pt x="1327" y="9209"/>
                    <a:pt x="1762" y="9550"/>
                  </a:cubicBezTo>
                  <a:cubicBezTo>
                    <a:pt x="2183" y="9881"/>
                    <a:pt x="2618" y="10191"/>
                    <a:pt x="3027" y="10535"/>
                  </a:cubicBezTo>
                  <a:cubicBezTo>
                    <a:pt x="3300" y="10765"/>
                    <a:pt x="3678" y="11061"/>
                    <a:pt x="3749" y="11433"/>
                  </a:cubicBezTo>
                  <a:cubicBezTo>
                    <a:pt x="3442" y="12223"/>
                    <a:pt x="3141" y="13015"/>
                    <a:pt x="2882" y="13818"/>
                  </a:cubicBezTo>
                  <a:cubicBezTo>
                    <a:pt x="2848" y="13211"/>
                    <a:pt x="2615" y="12583"/>
                    <a:pt x="2383" y="12033"/>
                  </a:cubicBezTo>
                  <a:cubicBezTo>
                    <a:pt x="2216" y="11646"/>
                    <a:pt x="1887" y="10972"/>
                    <a:pt x="1391" y="10972"/>
                  </a:cubicBezTo>
                  <a:cubicBezTo>
                    <a:pt x="1333" y="10972"/>
                    <a:pt x="1274" y="10981"/>
                    <a:pt x="1212" y="11001"/>
                  </a:cubicBezTo>
                  <a:cubicBezTo>
                    <a:pt x="0" y="11385"/>
                    <a:pt x="2426" y="13626"/>
                    <a:pt x="2784" y="14115"/>
                  </a:cubicBezTo>
                  <a:cubicBezTo>
                    <a:pt x="2686" y="14433"/>
                    <a:pt x="2592" y="14753"/>
                    <a:pt x="2504" y="15077"/>
                  </a:cubicBezTo>
                  <a:cubicBezTo>
                    <a:pt x="2486" y="15148"/>
                    <a:pt x="2546" y="15195"/>
                    <a:pt x="2603" y="15195"/>
                  </a:cubicBezTo>
                  <a:cubicBezTo>
                    <a:pt x="2641" y="15195"/>
                    <a:pt x="2677" y="15174"/>
                    <a:pt x="2690" y="15128"/>
                  </a:cubicBezTo>
                  <a:cubicBezTo>
                    <a:pt x="2771" y="14824"/>
                    <a:pt x="2858" y="14523"/>
                    <a:pt x="2950" y="14227"/>
                  </a:cubicBezTo>
                  <a:cubicBezTo>
                    <a:pt x="2973" y="14223"/>
                    <a:pt x="2997" y="14213"/>
                    <a:pt x="3014" y="14190"/>
                  </a:cubicBezTo>
                  <a:cubicBezTo>
                    <a:pt x="3594" y="13977"/>
                    <a:pt x="4286" y="14118"/>
                    <a:pt x="4876" y="13886"/>
                  </a:cubicBezTo>
                  <a:cubicBezTo>
                    <a:pt x="5194" y="13761"/>
                    <a:pt x="5554" y="13292"/>
                    <a:pt x="5234" y="12972"/>
                  </a:cubicBezTo>
                  <a:cubicBezTo>
                    <a:pt x="5138" y="12877"/>
                    <a:pt x="5021" y="12840"/>
                    <a:pt x="4896" y="12840"/>
                  </a:cubicBezTo>
                  <a:cubicBezTo>
                    <a:pt x="4610" y="12840"/>
                    <a:pt x="4284" y="13029"/>
                    <a:pt x="4073" y="13143"/>
                  </a:cubicBezTo>
                  <a:cubicBezTo>
                    <a:pt x="3749" y="13326"/>
                    <a:pt x="3364" y="13562"/>
                    <a:pt x="3074" y="13842"/>
                  </a:cubicBezTo>
                  <a:cubicBezTo>
                    <a:pt x="3253" y="13292"/>
                    <a:pt x="3448" y="12749"/>
                    <a:pt x="3651" y="12206"/>
                  </a:cubicBezTo>
                  <a:cubicBezTo>
                    <a:pt x="3688" y="12206"/>
                    <a:pt x="3725" y="12189"/>
                    <a:pt x="3746" y="12148"/>
                  </a:cubicBezTo>
                  <a:cubicBezTo>
                    <a:pt x="3759" y="12160"/>
                    <a:pt x="3776" y="12166"/>
                    <a:pt x="3796" y="12166"/>
                  </a:cubicBezTo>
                  <a:cubicBezTo>
                    <a:pt x="3806" y="12166"/>
                    <a:pt x="3816" y="12165"/>
                    <a:pt x="3827" y="12162"/>
                  </a:cubicBezTo>
                  <a:cubicBezTo>
                    <a:pt x="4353" y="11986"/>
                    <a:pt x="4971" y="11993"/>
                    <a:pt x="5518" y="11874"/>
                  </a:cubicBezTo>
                  <a:cubicBezTo>
                    <a:pt x="5845" y="11804"/>
                    <a:pt x="6675" y="11665"/>
                    <a:pt x="6668" y="11193"/>
                  </a:cubicBezTo>
                  <a:cubicBezTo>
                    <a:pt x="6662" y="10808"/>
                    <a:pt x="6311" y="10699"/>
                    <a:pt x="5957" y="10699"/>
                  </a:cubicBezTo>
                  <a:cubicBezTo>
                    <a:pt x="5731" y="10699"/>
                    <a:pt x="5505" y="10744"/>
                    <a:pt x="5365" y="10788"/>
                  </a:cubicBezTo>
                  <a:cubicBezTo>
                    <a:pt x="4900" y="10937"/>
                    <a:pt x="4262" y="11237"/>
                    <a:pt x="3864" y="11652"/>
                  </a:cubicBezTo>
                  <a:cubicBezTo>
                    <a:pt x="3884" y="11595"/>
                    <a:pt x="3904" y="11541"/>
                    <a:pt x="3925" y="11486"/>
                  </a:cubicBezTo>
                  <a:cubicBezTo>
                    <a:pt x="3931" y="11477"/>
                    <a:pt x="3938" y="11463"/>
                    <a:pt x="3938" y="11449"/>
                  </a:cubicBezTo>
                  <a:cubicBezTo>
                    <a:pt x="4147" y="10913"/>
                    <a:pt x="4356" y="10376"/>
                    <a:pt x="4562" y="9840"/>
                  </a:cubicBezTo>
                  <a:cubicBezTo>
                    <a:pt x="4579" y="9834"/>
                    <a:pt x="4593" y="9823"/>
                    <a:pt x="4606" y="9806"/>
                  </a:cubicBezTo>
                  <a:cubicBezTo>
                    <a:pt x="4636" y="9766"/>
                    <a:pt x="4670" y="9728"/>
                    <a:pt x="4704" y="9695"/>
                  </a:cubicBezTo>
                  <a:cubicBezTo>
                    <a:pt x="4724" y="9688"/>
                    <a:pt x="4738" y="9675"/>
                    <a:pt x="4751" y="9655"/>
                  </a:cubicBezTo>
                  <a:cubicBezTo>
                    <a:pt x="5379" y="9105"/>
                    <a:pt x="6560" y="9317"/>
                    <a:pt x="7292" y="8996"/>
                  </a:cubicBezTo>
                  <a:cubicBezTo>
                    <a:pt x="7714" y="8811"/>
                    <a:pt x="8439" y="8007"/>
                    <a:pt x="7896" y="7562"/>
                  </a:cubicBezTo>
                  <a:cubicBezTo>
                    <a:pt x="7801" y="7484"/>
                    <a:pt x="7684" y="7452"/>
                    <a:pt x="7555" y="7452"/>
                  </a:cubicBezTo>
                  <a:cubicBezTo>
                    <a:pt x="7077" y="7452"/>
                    <a:pt x="6436" y="7895"/>
                    <a:pt x="6152" y="8079"/>
                  </a:cubicBezTo>
                  <a:cubicBezTo>
                    <a:pt x="5716" y="8359"/>
                    <a:pt x="5156" y="8730"/>
                    <a:pt x="4809" y="9189"/>
                  </a:cubicBezTo>
                  <a:cubicBezTo>
                    <a:pt x="4836" y="9111"/>
                    <a:pt x="4866" y="9033"/>
                    <a:pt x="4893" y="8956"/>
                  </a:cubicBezTo>
                  <a:cubicBezTo>
                    <a:pt x="5149" y="8250"/>
                    <a:pt x="5372" y="7546"/>
                    <a:pt x="5558" y="6837"/>
                  </a:cubicBezTo>
                  <a:cubicBezTo>
                    <a:pt x="5561" y="6830"/>
                    <a:pt x="5565" y="6827"/>
                    <a:pt x="5568" y="6823"/>
                  </a:cubicBezTo>
                  <a:cubicBezTo>
                    <a:pt x="5761" y="6550"/>
                    <a:pt x="6033" y="6320"/>
                    <a:pt x="6263" y="6081"/>
                  </a:cubicBezTo>
                  <a:cubicBezTo>
                    <a:pt x="6655" y="5679"/>
                    <a:pt x="7042" y="5271"/>
                    <a:pt x="7413" y="4849"/>
                  </a:cubicBezTo>
                  <a:cubicBezTo>
                    <a:pt x="7805" y="4404"/>
                    <a:pt x="8784" y="3466"/>
                    <a:pt x="8567" y="2781"/>
                  </a:cubicBezTo>
                  <a:cubicBezTo>
                    <a:pt x="8505" y="2579"/>
                    <a:pt x="8261" y="2487"/>
                    <a:pt x="8055" y="2487"/>
                  </a:cubicBezTo>
                  <a:cubicBezTo>
                    <a:pt x="8016" y="2487"/>
                    <a:pt x="7978" y="2491"/>
                    <a:pt x="7943" y="2497"/>
                  </a:cubicBezTo>
                  <a:cubicBezTo>
                    <a:pt x="7502" y="2575"/>
                    <a:pt x="7187" y="2970"/>
                    <a:pt x="6935" y="3310"/>
                  </a:cubicBezTo>
                  <a:cubicBezTo>
                    <a:pt x="6557" y="3820"/>
                    <a:pt x="6192" y="4458"/>
                    <a:pt x="5926" y="5119"/>
                  </a:cubicBezTo>
                  <a:cubicBezTo>
                    <a:pt x="6057" y="4340"/>
                    <a:pt x="6138" y="3553"/>
                    <a:pt x="6165" y="2747"/>
                  </a:cubicBezTo>
                  <a:cubicBezTo>
                    <a:pt x="6189" y="2066"/>
                    <a:pt x="6334" y="1222"/>
                    <a:pt x="6030" y="584"/>
                  </a:cubicBezTo>
                  <a:cubicBezTo>
                    <a:pt x="5890" y="289"/>
                    <a:pt x="5557" y="0"/>
                    <a:pt x="52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7"/>
            <p:cNvSpPr/>
            <p:nvPr/>
          </p:nvSpPr>
          <p:spPr>
            <a:xfrm rot="3627969" flipH="1">
              <a:off x="5504129" y="1908930"/>
              <a:ext cx="1656643" cy="1203185"/>
            </a:xfrm>
            <a:custGeom>
              <a:avLst/>
              <a:gdLst/>
              <a:ahLst/>
              <a:cxnLst/>
              <a:rect l="l" t="t" r="r" b="b"/>
              <a:pathLst>
                <a:path w="9557" h="6941" extrusionOk="0">
                  <a:moveTo>
                    <a:pt x="5582" y="1"/>
                  </a:moveTo>
                  <a:cubicBezTo>
                    <a:pt x="4630" y="1"/>
                    <a:pt x="4748" y="2604"/>
                    <a:pt x="4556" y="3144"/>
                  </a:cubicBezTo>
                  <a:cubicBezTo>
                    <a:pt x="4546" y="3178"/>
                    <a:pt x="4556" y="3208"/>
                    <a:pt x="4576" y="3225"/>
                  </a:cubicBezTo>
                  <a:cubicBezTo>
                    <a:pt x="4145" y="3506"/>
                    <a:pt x="3723" y="3796"/>
                    <a:pt x="3298" y="4089"/>
                  </a:cubicBezTo>
                  <a:cubicBezTo>
                    <a:pt x="3257" y="4116"/>
                    <a:pt x="3217" y="4143"/>
                    <a:pt x="3176" y="4174"/>
                  </a:cubicBezTo>
                  <a:lnTo>
                    <a:pt x="3176" y="4166"/>
                  </a:lnTo>
                  <a:cubicBezTo>
                    <a:pt x="3240" y="3489"/>
                    <a:pt x="3237" y="2797"/>
                    <a:pt x="3187" y="2125"/>
                  </a:cubicBezTo>
                  <a:cubicBezTo>
                    <a:pt x="3149" y="1659"/>
                    <a:pt x="3098" y="597"/>
                    <a:pt x="2481" y="499"/>
                  </a:cubicBezTo>
                  <a:cubicBezTo>
                    <a:pt x="2439" y="492"/>
                    <a:pt x="2398" y="489"/>
                    <a:pt x="2361" y="489"/>
                  </a:cubicBezTo>
                  <a:cubicBezTo>
                    <a:pt x="1716" y="489"/>
                    <a:pt x="1780" y="1428"/>
                    <a:pt x="1901" y="1845"/>
                  </a:cubicBezTo>
                  <a:cubicBezTo>
                    <a:pt x="2137" y="2662"/>
                    <a:pt x="2724" y="3380"/>
                    <a:pt x="2981" y="4183"/>
                  </a:cubicBezTo>
                  <a:cubicBezTo>
                    <a:pt x="2977" y="4227"/>
                    <a:pt x="2970" y="4271"/>
                    <a:pt x="2967" y="4315"/>
                  </a:cubicBezTo>
                  <a:cubicBezTo>
                    <a:pt x="2464" y="4663"/>
                    <a:pt x="1961" y="5007"/>
                    <a:pt x="1475" y="5375"/>
                  </a:cubicBezTo>
                  <a:cubicBezTo>
                    <a:pt x="1645" y="4899"/>
                    <a:pt x="1746" y="4389"/>
                    <a:pt x="1807" y="3900"/>
                  </a:cubicBezTo>
                  <a:cubicBezTo>
                    <a:pt x="1857" y="3502"/>
                    <a:pt x="1911" y="2803"/>
                    <a:pt x="1411" y="2665"/>
                  </a:cubicBezTo>
                  <a:cubicBezTo>
                    <a:pt x="1343" y="2646"/>
                    <a:pt x="1281" y="2637"/>
                    <a:pt x="1225" y="2637"/>
                  </a:cubicBezTo>
                  <a:cubicBezTo>
                    <a:pt x="299" y="2637"/>
                    <a:pt x="1130" y="5130"/>
                    <a:pt x="1172" y="5611"/>
                  </a:cubicBezTo>
                  <a:cubicBezTo>
                    <a:pt x="760" y="5935"/>
                    <a:pt x="365" y="6283"/>
                    <a:pt x="1" y="6660"/>
                  </a:cubicBezTo>
                  <a:lnTo>
                    <a:pt x="1" y="6940"/>
                  </a:lnTo>
                  <a:cubicBezTo>
                    <a:pt x="402" y="6509"/>
                    <a:pt x="841" y="6117"/>
                    <a:pt x="1300" y="5753"/>
                  </a:cubicBezTo>
                  <a:cubicBezTo>
                    <a:pt x="1726" y="5895"/>
                    <a:pt x="2134" y="6093"/>
                    <a:pt x="2559" y="6232"/>
                  </a:cubicBezTo>
                  <a:cubicBezTo>
                    <a:pt x="2703" y="6279"/>
                    <a:pt x="2980" y="6384"/>
                    <a:pt x="3206" y="6384"/>
                  </a:cubicBezTo>
                  <a:cubicBezTo>
                    <a:pt x="3339" y="6384"/>
                    <a:pt x="3455" y="6348"/>
                    <a:pt x="3517" y="6242"/>
                  </a:cubicBezTo>
                  <a:cubicBezTo>
                    <a:pt x="3733" y="5878"/>
                    <a:pt x="3031" y="5594"/>
                    <a:pt x="2812" y="5530"/>
                  </a:cubicBezTo>
                  <a:cubicBezTo>
                    <a:pt x="2571" y="5461"/>
                    <a:pt x="2280" y="5415"/>
                    <a:pt x="1993" y="5415"/>
                  </a:cubicBezTo>
                  <a:cubicBezTo>
                    <a:pt x="1903" y="5415"/>
                    <a:pt x="1813" y="5419"/>
                    <a:pt x="1726" y="5429"/>
                  </a:cubicBezTo>
                  <a:cubicBezTo>
                    <a:pt x="2063" y="5175"/>
                    <a:pt x="2407" y="4936"/>
                    <a:pt x="2751" y="4696"/>
                  </a:cubicBezTo>
                  <a:cubicBezTo>
                    <a:pt x="2842" y="4635"/>
                    <a:pt x="2933" y="4571"/>
                    <a:pt x="3021" y="4511"/>
                  </a:cubicBezTo>
                  <a:cubicBezTo>
                    <a:pt x="3028" y="4528"/>
                    <a:pt x="3042" y="4545"/>
                    <a:pt x="3062" y="4554"/>
                  </a:cubicBezTo>
                  <a:cubicBezTo>
                    <a:pt x="3375" y="4741"/>
                    <a:pt x="4353" y="5641"/>
                    <a:pt x="4933" y="5641"/>
                  </a:cubicBezTo>
                  <a:cubicBezTo>
                    <a:pt x="5058" y="5641"/>
                    <a:pt x="5164" y="5599"/>
                    <a:pt x="5241" y="5499"/>
                  </a:cubicBezTo>
                  <a:cubicBezTo>
                    <a:pt x="5542" y="5115"/>
                    <a:pt x="5052" y="4676"/>
                    <a:pt x="4746" y="4531"/>
                  </a:cubicBezTo>
                  <a:cubicBezTo>
                    <a:pt x="4401" y="4371"/>
                    <a:pt x="3968" y="4287"/>
                    <a:pt x="3556" y="4287"/>
                  </a:cubicBezTo>
                  <a:cubicBezTo>
                    <a:pt x="3480" y="4287"/>
                    <a:pt x="3405" y="4289"/>
                    <a:pt x="3332" y="4295"/>
                  </a:cubicBezTo>
                  <a:cubicBezTo>
                    <a:pt x="3760" y="3995"/>
                    <a:pt x="4188" y="3694"/>
                    <a:pt x="4627" y="3411"/>
                  </a:cubicBezTo>
                  <a:cubicBezTo>
                    <a:pt x="4634" y="3421"/>
                    <a:pt x="4644" y="3434"/>
                    <a:pt x="4661" y="3441"/>
                  </a:cubicBezTo>
                  <a:cubicBezTo>
                    <a:pt x="5548" y="3894"/>
                    <a:pt x="6362" y="4632"/>
                    <a:pt x="7398" y="4690"/>
                  </a:cubicBezTo>
                  <a:cubicBezTo>
                    <a:pt x="7431" y="4692"/>
                    <a:pt x="7467" y="4693"/>
                    <a:pt x="7504" y="4693"/>
                  </a:cubicBezTo>
                  <a:cubicBezTo>
                    <a:pt x="7979" y="4693"/>
                    <a:pt x="8672" y="4522"/>
                    <a:pt x="8434" y="3927"/>
                  </a:cubicBezTo>
                  <a:cubicBezTo>
                    <a:pt x="8197" y="3327"/>
                    <a:pt x="7340" y="3235"/>
                    <a:pt x="6797" y="3178"/>
                  </a:cubicBezTo>
                  <a:cubicBezTo>
                    <a:pt x="6526" y="3150"/>
                    <a:pt x="6246" y="3135"/>
                    <a:pt x="5966" y="3135"/>
                  </a:cubicBezTo>
                  <a:cubicBezTo>
                    <a:pt x="5618" y="3135"/>
                    <a:pt x="5269" y="3159"/>
                    <a:pt x="4931" y="3215"/>
                  </a:cubicBezTo>
                  <a:cubicBezTo>
                    <a:pt x="5167" y="3067"/>
                    <a:pt x="5403" y="2925"/>
                    <a:pt x="5646" y="2790"/>
                  </a:cubicBezTo>
                  <a:lnTo>
                    <a:pt x="5677" y="2790"/>
                  </a:lnTo>
                  <a:cubicBezTo>
                    <a:pt x="6487" y="2621"/>
                    <a:pt x="7323" y="2729"/>
                    <a:pt x="8140" y="2615"/>
                  </a:cubicBezTo>
                  <a:cubicBezTo>
                    <a:pt x="8541" y="2561"/>
                    <a:pt x="9237" y="2399"/>
                    <a:pt x="9439" y="1990"/>
                  </a:cubicBezTo>
                  <a:cubicBezTo>
                    <a:pt x="9557" y="1751"/>
                    <a:pt x="9257" y="1606"/>
                    <a:pt x="9081" y="1551"/>
                  </a:cubicBezTo>
                  <a:cubicBezTo>
                    <a:pt x="8945" y="1509"/>
                    <a:pt x="8804" y="1491"/>
                    <a:pt x="8661" y="1491"/>
                  </a:cubicBezTo>
                  <a:cubicBezTo>
                    <a:pt x="8252" y="1491"/>
                    <a:pt x="7829" y="1638"/>
                    <a:pt x="7459" y="1760"/>
                  </a:cubicBezTo>
                  <a:cubicBezTo>
                    <a:pt x="6594" y="2051"/>
                    <a:pt x="5802" y="2466"/>
                    <a:pt x="5035" y="2935"/>
                  </a:cubicBezTo>
                  <a:cubicBezTo>
                    <a:pt x="5643" y="2199"/>
                    <a:pt x="6811" y="414"/>
                    <a:pt x="5815" y="47"/>
                  </a:cubicBezTo>
                  <a:cubicBezTo>
                    <a:pt x="5731" y="15"/>
                    <a:pt x="5654" y="1"/>
                    <a:pt x="5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2" name="Google Shape;1062;p37"/>
          <p:cNvGrpSpPr/>
          <p:nvPr/>
        </p:nvGrpSpPr>
        <p:grpSpPr>
          <a:xfrm rot="-5400000">
            <a:off x="7406370" y="1405296"/>
            <a:ext cx="2249891" cy="976673"/>
            <a:chOff x="5085720" y="658171"/>
            <a:chExt cx="2249891" cy="976673"/>
          </a:xfrm>
        </p:grpSpPr>
        <p:sp>
          <p:nvSpPr>
            <p:cNvPr id="1063" name="Google Shape;1063;p37"/>
            <p:cNvSpPr/>
            <p:nvPr/>
          </p:nvSpPr>
          <p:spPr>
            <a:xfrm flipH="1">
              <a:off x="646542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flipH="1">
              <a:off x="5528892" y="933501"/>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7"/>
            <p:cNvSpPr/>
            <p:nvPr/>
          </p:nvSpPr>
          <p:spPr>
            <a:xfrm flipH="1">
              <a:off x="7306170" y="8484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7"/>
            <p:cNvSpPr/>
            <p:nvPr/>
          </p:nvSpPr>
          <p:spPr>
            <a:xfrm flipH="1">
              <a:off x="5165663" y="1380515"/>
              <a:ext cx="50896" cy="39374"/>
            </a:xfrm>
            <a:custGeom>
              <a:avLst/>
              <a:gdLst/>
              <a:ahLst/>
              <a:cxnLst/>
              <a:rect l="l" t="t" r="r" b="b"/>
              <a:pathLst>
                <a:path w="879" h="680" extrusionOk="0">
                  <a:moveTo>
                    <a:pt x="439" y="1"/>
                  </a:moveTo>
                  <a:cubicBezTo>
                    <a:pt x="0" y="1"/>
                    <a:pt x="0" y="679"/>
                    <a:pt x="439" y="679"/>
                  </a:cubicBezTo>
                  <a:cubicBezTo>
                    <a:pt x="878" y="679"/>
                    <a:pt x="878" y="1"/>
                    <a:pt x="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7"/>
            <p:cNvSpPr/>
            <p:nvPr/>
          </p:nvSpPr>
          <p:spPr>
            <a:xfrm flipH="1">
              <a:off x="5700067" y="1490676"/>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7"/>
            <p:cNvSpPr/>
            <p:nvPr/>
          </p:nvSpPr>
          <p:spPr>
            <a:xfrm flipH="1">
              <a:off x="728477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7"/>
            <p:cNvSpPr/>
            <p:nvPr/>
          </p:nvSpPr>
          <p:spPr>
            <a:xfrm flipH="1">
              <a:off x="5085720" y="1290906"/>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7"/>
            <p:cNvSpPr/>
            <p:nvPr/>
          </p:nvSpPr>
          <p:spPr>
            <a:xfrm flipH="1">
              <a:off x="5794820" y="16186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flipH="1">
              <a:off x="6414598" y="836883"/>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p:cNvSpPr txBox="1"/>
          <p:nvPr/>
        </p:nvSpPr>
        <p:spPr>
          <a:xfrm>
            <a:off x="1082565" y="734574"/>
            <a:ext cx="7612295" cy="461665"/>
          </a:xfrm>
          <a:prstGeom prst="rect">
            <a:avLst/>
          </a:prstGeom>
          <a:noFill/>
        </p:spPr>
        <p:txBody>
          <a:bodyPr wrap="square" rtlCol="0">
            <a:spAutoFit/>
          </a:bodyPr>
          <a:lstStyle/>
          <a:p>
            <a:pPr marL="342900" indent="-342900">
              <a:buFontTx/>
              <a:buChar char="-"/>
            </a:pPr>
            <a:r>
              <a:rPr lang="vi-VN" sz="2400" dirty="0">
                <a:latin typeface="#9Slide03 Ample" panose="02000000000000000000" pitchFamily="2" charset="0"/>
              </a:rPr>
              <a:t>Quan </a:t>
            </a:r>
            <a:r>
              <a:rPr lang="vi-VN" sz="2400" dirty="0" err="1">
                <a:latin typeface="#9Slide03 Ample" panose="02000000000000000000" pitchFamily="2" charset="0"/>
              </a:rPr>
              <a:t>sát</a:t>
            </a:r>
            <a:r>
              <a:rPr lang="vi-VN" sz="2400" dirty="0">
                <a:latin typeface="#9Slide03 Ample" panose="02000000000000000000" pitchFamily="2" charset="0"/>
              </a:rPr>
              <a:t>, nêu </a:t>
            </a:r>
            <a:r>
              <a:rPr lang="vi-VN" sz="2400" dirty="0" err="1">
                <a:latin typeface="#9Slide03 Ample" panose="02000000000000000000" pitchFamily="2" charset="0"/>
              </a:rPr>
              <a:t>hiện</a:t>
            </a:r>
            <a:r>
              <a:rPr lang="vi-VN" sz="2400" dirty="0">
                <a:latin typeface="#9Slide03 Ample" panose="02000000000000000000" pitchFamily="2" charset="0"/>
              </a:rPr>
              <a:t> </a:t>
            </a:r>
            <a:r>
              <a:rPr lang="vi-VN" sz="2400" dirty="0" err="1">
                <a:latin typeface="#9Slide03 Ample" panose="02000000000000000000" pitchFamily="2" charset="0"/>
              </a:rPr>
              <a:t>tượng</a:t>
            </a:r>
            <a:r>
              <a:rPr lang="vi-VN" sz="2400" dirty="0">
                <a:latin typeface="#9Slide03 Ample" panose="02000000000000000000" pitchFamily="2" charset="0"/>
              </a:rPr>
              <a:t> </a:t>
            </a:r>
            <a:r>
              <a:rPr lang="vi-VN" sz="2400" dirty="0" err="1">
                <a:latin typeface="#9Slide03 Ample" panose="02000000000000000000" pitchFamily="2" charset="0"/>
              </a:rPr>
              <a:t>và</a:t>
            </a:r>
            <a:r>
              <a:rPr lang="vi-VN" sz="2400" dirty="0">
                <a:latin typeface="#9Slide03 Ample" panose="02000000000000000000" pitchFamily="2" charset="0"/>
              </a:rPr>
              <a:t> </a:t>
            </a:r>
            <a:r>
              <a:rPr lang="vi-VN" sz="2400" dirty="0" err="1">
                <a:latin typeface="#9Slide03 Ample" panose="02000000000000000000" pitchFamily="2" charset="0"/>
              </a:rPr>
              <a:t>rút</a:t>
            </a:r>
            <a:r>
              <a:rPr lang="vi-VN" sz="2400" dirty="0">
                <a:latin typeface="#9Slide03 Ample" panose="02000000000000000000" pitchFamily="2" charset="0"/>
              </a:rPr>
              <a:t> ra </a:t>
            </a:r>
            <a:r>
              <a:rPr lang="vi-VN" sz="2400" dirty="0" err="1">
                <a:latin typeface="#9Slide03 Ample" panose="02000000000000000000" pitchFamily="2" charset="0"/>
              </a:rPr>
              <a:t>kết</a:t>
            </a:r>
            <a:r>
              <a:rPr lang="vi-VN" sz="2400" dirty="0">
                <a:latin typeface="#9Slide03 Ample" panose="02000000000000000000" pitchFamily="2" charset="0"/>
              </a:rPr>
              <a:t> </a:t>
            </a:r>
            <a:r>
              <a:rPr lang="vi-VN" sz="2400" dirty="0" err="1">
                <a:latin typeface="#9Slide03 Ample" panose="02000000000000000000" pitchFamily="2" charset="0"/>
              </a:rPr>
              <a:t>luận</a:t>
            </a:r>
            <a:r>
              <a:rPr lang="vi-VN" sz="2400" dirty="0">
                <a:latin typeface="#9Slide03 Ample" panose="02000000000000000000" pitchFamily="2" charset="0"/>
              </a:rPr>
              <a:t>.</a:t>
            </a:r>
            <a:endParaRPr lang="en-US" sz="2400" dirty="0">
              <a:latin typeface="#9Slide03 Ample" panose="02000000000000000000" pitchFamily="2" charset="0"/>
            </a:endParaRPr>
          </a:p>
        </p:txBody>
      </p:sp>
      <p:graphicFrame>
        <p:nvGraphicFramePr>
          <p:cNvPr id="78" name="Group 27"/>
          <p:cNvGraphicFramePr>
            <a:graphicFrameLocks noGrp="1"/>
          </p:cNvGraphicFramePr>
          <p:nvPr>
            <p:extLst>
              <p:ext uri="{D42A27DB-BD31-4B8C-83A1-F6EECF244321}">
                <p14:modId xmlns:p14="http://schemas.microsoft.com/office/powerpoint/2010/main" val="1928691286"/>
              </p:ext>
            </p:extLst>
          </p:nvPr>
        </p:nvGraphicFramePr>
        <p:xfrm>
          <a:off x="375022" y="1978126"/>
          <a:ext cx="8415501" cy="2954293"/>
        </p:xfrm>
        <a:graphic>
          <a:graphicData uri="http://schemas.openxmlformats.org/drawingml/2006/table">
            <a:tbl>
              <a:tblPr/>
              <a:tblGrid>
                <a:gridCol w="3297945">
                  <a:extLst>
                    <a:ext uri="{9D8B030D-6E8A-4147-A177-3AD203B41FA5}">
                      <a16:colId xmlns:a16="http://schemas.microsoft.com/office/drawing/2014/main" val="20000"/>
                    </a:ext>
                  </a:extLst>
                </a:gridCol>
                <a:gridCol w="2323454">
                  <a:extLst>
                    <a:ext uri="{9D8B030D-6E8A-4147-A177-3AD203B41FA5}">
                      <a16:colId xmlns:a16="http://schemas.microsoft.com/office/drawing/2014/main" val="20001"/>
                    </a:ext>
                  </a:extLst>
                </a:gridCol>
                <a:gridCol w="2794102">
                  <a:extLst>
                    <a:ext uri="{9D8B030D-6E8A-4147-A177-3AD203B41FA5}">
                      <a16:colId xmlns:a16="http://schemas.microsoft.com/office/drawing/2014/main" val="20002"/>
                    </a:ext>
                  </a:extLst>
                </a:gridCol>
              </a:tblGrid>
              <a:tr h="561289">
                <a:tc>
                  <a:txBody>
                    <a:bodyPr/>
                    <a:lstStyle/>
                    <a:p>
                      <a:pPr marL="0" marR="0" lvl="0" indent="0" algn="ctr" defTabSz="914400" rtl="0" eaLnBrk="1" fontAlgn="base" latinLnBrk="0" hangingPunct="1">
                        <a:lnSpc>
                          <a:spcPct val="100000"/>
                        </a:lnSpc>
                        <a:spcBef>
                          <a:spcPct val="50000"/>
                        </a:spcBef>
                        <a:spcAft>
                          <a:spcPct val="0"/>
                        </a:spcAft>
                        <a:buClrTx/>
                        <a:buSzTx/>
                        <a:buFont typeface="Arial" pitchFamily="34" charset="0"/>
                        <a:buNone/>
                        <a:tabLst/>
                      </a:pPr>
                      <a:r>
                        <a:rPr kumimoji="0" lang="en-US" sz="2400" b="1" i="0" u="none" strike="noStrike" cap="none" normalizeH="0" baseline="0">
                          <a:ln>
                            <a:noFill/>
                          </a:ln>
                          <a:solidFill>
                            <a:schemeClr val="tx1"/>
                          </a:solidFill>
                          <a:effectLst/>
                          <a:latin typeface="#9Slide03 AmpleSoft" panose="02000000000000000000" pitchFamily="2" charset="0"/>
                          <a:cs typeface="Times New Roman" pitchFamily="18" charset="0"/>
                        </a:rPr>
                        <a:t>Tiến hành thí nghiệm</a:t>
                      </a:r>
                    </a:p>
                  </a:txBody>
                  <a:tcPr marT="45727" marB="45727" anchor="ctr" horzOverflow="overflow">
                    <a:lnL w="28575" cap="flat" cmpd="sng" algn="ctr">
                      <a:noFill/>
                      <a:prstDash val="solid"/>
                      <a:round/>
                      <a:headEnd type="none" w="med" len="med"/>
                      <a:tailEnd type="none" w="med" len="med"/>
                    </a:lnL>
                    <a:lnR w="12700" cap="flat" cmpd="sng" algn="ctr">
                      <a:solidFill>
                        <a:srgbClr val="C0C0C0"/>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 typeface="Arial" pitchFamily="34" charset="0"/>
                        <a:buNone/>
                        <a:tabLst/>
                      </a:pPr>
                      <a:r>
                        <a:rPr kumimoji="0" lang="en-US" sz="2400" b="1" i="0" u="none" strike="noStrike" cap="none" normalizeH="0" baseline="0" dirty="0" err="1">
                          <a:ln>
                            <a:noFill/>
                          </a:ln>
                          <a:solidFill>
                            <a:schemeClr val="tx1"/>
                          </a:solidFill>
                          <a:effectLst/>
                          <a:latin typeface="#9Slide03 AmpleSoft" panose="02000000000000000000" pitchFamily="2" charset="0"/>
                          <a:cs typeface="Times New Roman" pitchFamily="18" charset="0"/>
                        </a:rPr>
                        <a:t>Hiện</a:t>
                      </a:r>
                      <a:r>
                        <a:rPr kumimoji="0" lang="en-US" sz="2400" b="1"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400" b="1" i="0" u="none" strike="noStrike" cap="none" normalizeH="0" baseline="0" dirty="0" err="1">
                          <a:ln>
                            <a:noFill/>
                          </a:ln>
                          <a:solidFill>
                            <a:schemeClr val="tx1"/>
                          </a:solidFill>
                          <a:effectLst/>
                          <a:latin typeface="#9Slide03 AmpleSoft" panose="02000000000000000000" pitchFamily="2" charset="0"/>
                          <a:cs typeface="Times New Roman" pitchFamily="18" charset="0"/>
                        </a:rPr>
                        <a:t>tượng</a:t>
                      </a:r>
                      <a:endParaRPr kumimoji="0" lang="en-US" sz="2400" b="1" i="0" u="none" strike="noStrike" cap="none" normalizeH="0" baseline="0" dirty="0">
                        <a:ln>
                          <a:noFill/>
                        </a:ln>
                        <a:solidFill>
                          <a:schemeClr val="tx1"/>
                        </a:solidFill>
                        <a:effectLst/>
                        <a:latin typeface="#9Slide03 AmpleSoft" panose="02000000000000000000" pitchFamily="2" charset="0"/>
                        <a:cs typeface="Times New Roman" pitchFamily="18" charset="0"/>
                      </a:endParaRPr>
                    </a:p>
                  </a:txBody>
                  <a:tcPr marT="45727" marB="45727"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 typeface="Arial" pitchFamily="34" charset="0"/>
                        <a:buNone/>
                        <a:tabLst/>
                      </a:pPr>
                      <a:r>
                        <a:rPr kumimoji="0" lang="en-US" sz="2400" b="1" i="0" u="none" strike="noStrike" cap="none" normalizeH="0" baseline="0">
                          <a:ln>
                            <a:noFill/>
                          </a:ln>
                          <a:solidFill>
                            <a:schemeClr val="tx1"/>
                          </a:solidFill>
                          <a:effectLst/>
                          <a:latin typeface="#9Slide03 AmpleSoft" panose="02000000000000000000" pitchFamily="2" charset="0"/>
                          <a:cs typeface="Times New Roman" pitchFamily="18" charset="0"/>
                        </a:rPr>
                        <a:t>Kết luận</a:t>
                      </a:r>
                    </a:p>
                  </a:txBody>
                  <a:tcPr marT="45727" marB="45727" anchor="ctr" horzOverflow="overflow">
                    <a:lnL w="12700" cap="flat" cmpd="sng" algn="ctr">
                      <a:solidFill>
                        <a:srgbClr val="C0C0C0"/>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97380">
                <a:tc>
                  <a:txBody>
                    <a:bodyPr/>
                    <a:lstStyle/>
                    <a:p>
                      <a:pPr marL="0" marR="0" lvl="0" indent="0" algn="l" defTabSz="914400" rtl="0" eaLnBrk="1" fontAlgn="base" latinLnBrk="0" hangingPunct="1">
                        <a:lnSpc>
                          <a:spcPct val="100000"/>
                        </a:lnSpc>
                        <a:spcBef>
                          <a:spcPct val="50000"/>
                        </a:spcBef>
                        <a:spcAft>
                          <a:spcPct val="0"/>
                        </a:spcAft>
                        <a:buClrTx/>
                        <a:buSzTx/>
                        <a:buFont typeface="Arial" pitchFamily="34" charset="0"/>
                        <a:buNone/>
                        <a:tabLst/>
                      </a:pP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1/</a:t>
                      </a:r>
                      <a:r>
                        <a:rPr kumimoji="0" lang="en-US" sz="2000" b="1"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Nhỏ</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1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giọt</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dung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dịch</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NaOH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vào</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mẩu</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giấy</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quỳ</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tím</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a:t>
                      </a:r>
                    </a:p>
                  </a:txBody>
                  <a:tcPr marT="45727" marB="45727" horzOverflow="overflow">
                    <a:lnL w="28575" cap="flat" cmpd="sng" algn="ctr">
                      <a:no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9Slide03 AmpleSoft" panose="02000000000000000000" pitchFamily="2" charset="0"/>
                      </a:endParaRPr>
                    </a:p>
                  </a:txBody>
                  <a:tcPr marT="45727" marB="45727"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9Slide03 AmpleSoft" panose="02000000000000000000" pitchFamily="2" charset="0"/>
                      </a:endParaRPr>
                    </a:p>
                  </a:txBody>
                  <a:tcPr marT="45727" marB="45727" horzOverflow="overflow">
                    <a:lnL w="12700" cap="flat" cmpd="sng" algn="ctr">
                      <a:solidFill>
                        <a:srgbClr val="C0C0C0"/>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95624">
                <a:tc>
                  <a:txBody>
                    <a:bodyPr/>
                    <a:lstStyle/>
                    <a:p>
                      <a:pPr marL="0" marR="0" lvl="0" indent="0" algn="l" defTabSz="914400" rtl="0" eaLnBrk="1" fontAlgn="base" latinLnBrk="0" hangingPunct="1">
                        <a:lnSpc>
                          <a:spcPct val="100000"/>
                        </a:lnSpc>
                        <a:spcBef>
                          <a:spcPct val="50000"/>
                        </a:spcBef>
                        <a:spcAft>
                          <a:spcPct val="0"/>
                        </a:spcAft>
                        <a:buClrTx/>
                        <a:buSzTx/>
                        <a:buFont typeface="Arial" pitchFamily="34" charset="0"/>
                        <a:buNone/>
                        <a:tabLst/>
                      </a:pPr>
                      <a:r>
                        <a:rPr kumimoji="0" lang="en-US" sz="2000" b="0" i="0" u="none" strike="noStrike" cap="none" normalizeH="0" baseline="0" dirty="0">
                          <a:ln>
                            <a:noFill/>
                          </a:ln>
                          <a:solidFill>
                            <a:schemeClr val="tx1"/>
                          </a:solidFill>
                          <a:effectLst/>
                          <a:latin typeface="#9Slide03 AmpleSoft" panose="02000000000000000000" pitchFamily="2" charset="0"/>
                        </a:rPr>
                        <a:t>2</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Nhỏ</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1 - 2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giọt</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dung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dịch</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phenolphtalein</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không</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màu</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vào</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ống</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nghiệm</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chứa</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1-2 ml dung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dịch</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NaOH.</a:t>
                      </a:r>
                    </a:p>
                  </a:txBody>
                  <a:tcPr marT="45727" marB="45727" horzOverflow="overflow">
                    <a:lnL w="28575" cap="flat" cmpd="sng" algn="ctr">
                      <a:no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9Slide03 AmpleSoft" panose="02000000000000000000" pitchFamily="2" charset="0"/>
                      </a:endParaRPr>
                    </a:p>
                  </a:txBody>
                  <a:tcPr marT="45727" marB="45727"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dirty="0">
                        <a:ln>
                          <a:noFill/>
                        </a:ln>
                        <a:solidFill>
                          <a:schemeClr val="tx1"/>
                        </a:solidFill>
                        <a:effectLst/>
                        <a:latin typeface="#9Slide03 AmpleSoft" panose="02000000000000000000" pitchFamily="2" charset="0"/>
                      </a:endParaRPr>
                    </a:p>
                  </a:txBody>
                  <a:tcPr marT="45727" marB="45727" horzOverflow="overflow">
                    <a:lnL w="12700" cap="flat" cmpd="sng" algn="ctr">
                      <a:solidFill>
                        <a:srgbClr val="C0C0C0"/>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C0C0C0"/>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66" y="722349"/>
            <a:ext cx="960120" cy="1008379"/>
          </a:xfrm>
          <a:prstGeom prst="rect">
            <a:avLst/>
          </a:prstGeom>
        </p:spPr>
      </p:pic>
      <p:pic>
        <p:nvPicPr>
          <p:cNvPr id="20" name="qui tim">
            <a:hlinkClick r:id="" action="ppaction://media"/>
            <a:extLst>
              <a:ext uri="{FF2B5EF4-FFF2-40B4-BE49-F238E27FC236}">
                <a16:creationId xmlns:a16="http://schemas.microsoft.com/office/drawing/2014/main" id="{798096A3-1DE6-4F28-91FD-8030C7B9233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75387" y="1587602"/>
            <a:ext cx="5457081" cy="306721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1000"/>
                                        <p:tgtEl>
                                          <p:spTgt spid="78"/>
                                        </p:tgtEl>
                                      </p:cBhvr>
                                    </p:animEffect>
                                    <p:anim calcmode="lin" valueType="num">
                                      <p:cBhvr>
                                        <p:cTn id="18" dur="1000" fill="hold"/>
                                        <p:tgtEl>
                                          <p:spTgt spid="78"/>
                                        </p:tgtEl>
                                        <p:attrNameLst>
                                          <p:attrName>ppt_x</p:attrName>
                                        </p:attrNameLst>
                                      </p:cBhvr>
                                      <p:tavLst>
                                        <p:tav tm="0">
                                          <p:val>
                                            <p:strVal val="#ppt_x"/>
                                          </p:val>
                                        </p:tav>
                                        <p:tav tm="100000">
                                          <p:val>
                                            <p:strVal val="#ppt_x"/>
                                          </p:val>
                                        </p:tav>
                                      </p:tavLst>
                                    </p:anim>
                                    <p:anim calcmode="lin" valueType="num">
                                      <p:cBhvr>
                                        <p:cTn id="19"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742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0"/>
                                        </p:tgtEl>
                                      </p:cBhvr>
                                    </p:cmd>
                                  </p:childTnLst>
                                </p:cTn>
                              </p:par>
                            </p:childTnLst>
                          </p:cTn>
                        </p:par>
                      </p:childTnLst>
                    </p:cTn>
                  </p:par>
                </p:childTnLst>
              </p:cTn>
              <p:nextCondLst>
                <p:cond evt="onClick" delay="0">
                  <p:tgtEl>
                    <p:spTgt spid="20"/>
                  </p:tgtEl>
                </p:cond>
              </p:nextCondLst>
            </p:seq>
            <p:video>
              <p:cMediaNode vol="80000">
                <p:cTn id="29" fill="hold" display="0">
                  <p:stCondLst>
                    <p:cond delay="indefinite"/>
                  </p:stCondLst>
                </p:cTn>
                <p:tgtEl>
                  <p:spTgt spid="20"/>
                </p:tgtEl>
              </p:cMediaNode>
            </p:video>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5" name="Google Shape;1005;p37"/>
          <p:cNvSpPr txBox="1">
            <a:spLocks noGrp="1"/>
          </p:cNvSpPr>
          <p:nvPr>
            <p:ph type="title" idx="2"/>
          </p:nvPr>
        </p:nvSpPr>
        <p:spPr>
          <a:xfrm>
            <a:off x="-78828" y="75828"/>
            <a:ext cx="5502166" cy="5310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vi-VN" sz="3600" dirty="0">
                <a:solidFill>
                  <a:srgbClr val="0000FF"/>
                </a:solidFill>
              </a:rPr>
              <a:t>1. </a:t>
            </a:r>
            <a:r>
              <a:rPr lang="vi-VN" sz="3600" dirty="0" err="1">
                <a:solidFill>
                  <a:srgbClr val="0000FF"/>
                </a:solidFill>
              </a:rPr>
              <a:t>Đổi</a:t>
            </a:r>
            <a:r>
              <a:rPr lang="vi-VN" sz="3600" dirty="0">
                <a:solidFill>
                  <a:srgbClr val="0000FF"/>
                </a:solidFill>
              </a:rPr>
              <a:t> </a:t>
            </a:r>
            <a:r>
              <a:rPr lang="vi-VN" sz="3600" dirty="0" err="1">
                <a:solidFill>
                  <a:srgbClr val="0000FF"/>
                </a:solidFill>
              </a:rPr>
              <a:t>màu</a:t>
            </a:r>
            <a:r>
              <a:rPr lang="vi-VN" sz="3600" dirty="0">
                <a:solidFill>
                  <a:srgbClr val="0000FF"/>
                </a:solidFill>
              </a:rPr>
              <a:t> </a:t>
            </a:r>
            <a:r>
              <a:rPr lang="vi-VN" sz="3600" dirty="0" err="1">
                <a:solidFill>
                  <a:srgbClr val="0000FF"/>
                </a:solidFill>
              </a:rPr>
              <a:t>chất</a:t>
            </a:r>
            <a:r>
              <a:rPr lang="vi-VN" sz="3600" dirty="0">
                <a:solidFill>
                  <a:srgbClr val="0000FF"/>
                </a:solidFill>
              </a:rPr>
              <a:t> </a:t>
            </a:r>
            <a:r>
              <a:rPr lang="vi-VN" sz="3600" dirty="0" err="1">
                <a:solidFill>
                  <a:srgbClr val="0000FF"/>
                </a:solidFill>
              </a:rPr>
              <a:t>chỉ</a:t>
            </a:r>
            <a:r>
              <a:rPr lang="vi-VN" sz="3600" dirty="0">
                <a:solidFill>
                  <a:srgbClr val="0000FF"/>
                </a:solidFill>
              </a:rPr>
              <a:t> </a:t>
            </a:r>
            <a:r>
              <a:rPr lang="vi-VN" sz="3600" dirty="0" err="1">
                <a:solidFill>
                  <a:srgbClr val="0000FF"/>
                </a:solidFill>
              </a:rPr>
              <a:t>thị</a:t>
            </a:r>
            <a:endParaRPr sz="3600" dirty="0">
              <a:solidFill>
                <a:srgbClr val="0000FF"/>
              </a:solidFill>
            </a:endParaRPr>
          </a:p>
        </p:txBody>
      </p:sp>
      <p:grpSp>
        <p:nvGrpSpPr>
          <p:cNvPr id="1059" name="Google Shape;1059;p37"/>
          <p:cNvGrpSpPr/>
          <p:nvPr/>
        </p:nvGrpSpPr>
        <p:grpSpPr>
          <a:xfrm rot="-9212037">
            <a:off x="7680674" y="-391435"/>
            <a:ext cx="2248048" cy="1996524"/>
            <a:chOff x="5400719" y="1493275"/>
            <a:chExt cx="3101802" cy="2754756"/>
          </a:xfrm>
        </p:grpSpPr>
        <p:sp>
          <p:nvSpPr>
            <p:cNvPr id="1060" name="Google Shape;1060;p37"/>
            <p:cNvSpPr/>
            <p:nvPr/>
          </p:nvSpPr>
          <p:spPr>
            <a:xfrm rot="4500017" flipH="1">
              <a:off x="6732843" y="2349208"/>
              <a:ext cx="1208073" cy="2089831"/>
            </a:xfrm>
            <a:custGeom>
              <a:avLst/>
              <a:gdLst/>
              <a:ahLst/>
              <a:cxnLst/>
              <a:rect l="l" t="t" r="r" b="b"/>
              <a:pathLst>
                <a:path w="8784" h="15195" extrusionOk="0">
                  <a:moveTo>
                    <a:pt x="5197" y="187"/>
                  </a:moveTo>
                  <a:cubicBezTo>
                    <a:pt x="5461" y="187"/>
                    <a:pt x="5800" y="517"/>
                    <a:pt x="5888" y="750"/>
                  </a:cubicBezTo>
                  <a:cubicBezTo>
                    <a:pt x="6024" y="1103"/>
                    <a:pt x="6010" y="1516"/>
                    <a:pt x="6007" y="1887"/>
                  </a:cubicBezTo>
                  <a:cubicBezTo>
                    <a:pt x="5999" y="2723"/>
                    <a:pt x="5966" y="3573"/>
                    <a:pt x="5871" y="4404"/>
                  </a:cubicBezTo>
                  <a:cubicBezTo>
                    <a:pt x="5837" y="4691"/>
                    <a:pt x="5794" y="4974"/>
                    <a:pt x="5747" y="5258"/>
                  </a:cubicBezTo>
                  <a:cubicBezTo>
                    <a:pt x="5666" y="4579"/>
                    <a:pt x="5504" y="3914"/>
                    <a:pt x="5331" y="3249"/>
                  </a:cubicBezTo>
                  <a:cubicBezTo>
                    <a:pt x="5122" y="2427"/>
                    <a:pt x="4691" y="1333"/>
                    <a:pt x="4900" y="483"/>
                  </a:cubicBezTo>
                  <a:cubicBezTo>
                    <a:pt x="4953" y="268"/>
                    <a:pt x="5066" y="187"/>
                    <a:pt x="5197" y="187"/>
                  </a:cubicBezTo>
                  <a:close/>
                  <a:moveTo>
                    <a:pt x="8072" y="2671"/>
                  </a:moveTo>
                  <a:cubicBezTo>
                    <a:pt x="8320" y="2671"/>
                    <a:pt x="8442" y="2893"/>
                    <a:pt x="8355" y="3165"/>
                  </a:cubicBezTo>
                  <a:cubicBezTo>
                    <a:pt x="8102" y="3962"/>
                    <a:pt x="7332" y="4667"/>
                    <a:pt x="6779" y="5261"/>
                  </a:cubicBezTo>
                  <a:cubicBezTo>
                    <a:pt x="6462" y="5602"/>
                    <a:pt x="6094" y="5926"/>
                    <a:pt x="5773" y="6277"/>
                  </a:cubicBezTo>
                  <a:cubicBezTo>
                    <a:pt x="5949" y="5423"/>
                    <a:pt x="6388" y="4565"/>
                    <a:pt x="6820" y="3837"/>
                  </a:cubicBezTo>
                  <a:cubicBezTo>
                    <a:pt x="7066" y="3419"/>
                    <a:pt x="7396" y="2889"/>
                    <a:pt x="7876" y="2710"/>
                  </a:cubicBezTo>
                  <a:cubicBezTo>
                    <a:pt x="7948" y="2683"/>
                    <a:pt x="8013" y="2671"/>
                    <a:pt x="8072" y="2671"/>
                  </a:cubicBezTo>
                  <a:close/>
                  <a:moveTo>
                    <a:pt x="3233" y="4189"/>
                  </a:moveTo>
                  <a:cubicBezTo>
                    <a:pt x="3844" y="4189"/>
                    <a:pt x="4321" y="5464"/>
                    <a:pt x="4488" y="5865"/>
                  </a:cubicBezTo>
                  <a:cubicBezTo>
                    <a:pt x="4657" y="6270"/>
                    <a:pt x="4798" y="6688"/>
                    <a:pt x="4930" y="7107"/>
                  </a:cubicBezTo>
                  <a:cubicBezTo>
                    <a:pt x="4559" y="6699"/>
                    <a:pt x="4060" y="6364"/>
                    <a:pt x="3668" y="6027"/>
                  </a:cubicBezTo>
                  <a:cubicBezTo>
                    <a:pt x="3263" y="5683"/>
                    <a:pt x="1978" y="4539"/>
                    <a:pt x="3104" y="4208"/>
                  </a:cubicBezTo>
                  <a:cubicBezTo>
                    <a:pt x="3148" y="4195"/>
                    <a:pt x="3191" y="4189"/>
                    <a:pt x="3233" y="4189"/>
                  </a:cubicBezTo>
                  <a:close/>
                  <a:moveTo>
                    <a:pt x="7574" y="7652"/>
                  </a:moveTo>
                  <a:cubicBezTo>
                    <a:pt x="7714" y="7652"/>
                    <a:pt x="7813" y="7707"/>
                    <a:pt x="7852" y="7836"/>
                  </a:cubicBezTo>
                  <a:cubicBezTo>
                    <a:pt x="7963" y="8207"/>
                    <a:pt x="7643" y="8588"/>
                    <a:pt x="7349" y="8756"/>
                  </a:cubicBezTo>
                  <a:cubicBezTo>
                    <a:pt x="7012" y="8952"/>
                    <a:pt x="6580" y="8996"/>
                    <a:pt x="6202" y="9050"/>
                  </a:cubicBezTo>
                  <a:cubicBezTo>
                    <a:pt x="5824" y="9101"/>
                    <a:pt x="5403" y="9138"/>
                    <a:pt x="5035" y="9283"/>
                  </a:cubicBezTo>
                  <a:cubicBezTo>
                    <a:pt x="5626" y="8667"/>
                    <a:pt x="6974" y="7652"/>
                    <a:pt x="7574" y="7652"/>
                  </a:cubicBezTo>
                  <a:close/>
                  <a:moveTo>
                    <a:pt x="1322" y="7397"/>
                  </a:moveTo>
                  <a:cubicBezTo>
                    <a:pt x="1665" y="7397"/>
                    <a:pt x="2011" y="7655"/>
                    <a:pt x="2268" y="7903"/>
                  </a:cubicBezTo>
                  <a:cubicBezTo>
                    <a:pt x="2643" y="8261"/>
                    <a:pt x="2933" y="8709"/>
                    <a:pt x="3182" y="9158"/>
                  </a:cubicBezTo>
                  <a:cubicBezTo>
                    <a:pt x="3473" y="9678"/>
                    <a:pt x="3529" y="10251"/>
                    <a:pt x="3641" y="10822"/>
                  </a:cubicBezTo>
                  <a:cubicBezTo>
                    <a:pt x="3378" y="10518"/>
                    <a:pt x="3003" y="10262"/>
                    <a:pt x="2740" y="10056"/>
                  </a:cubicBezTo>
                  <a:cubicBezTo>
                    <a:pt x="2085" y="9550"/>
                    <a:pt x="1306" y="9080"/>
                    <a:pt x="816" y="8396"/>
                  </a:cubicBezTo>
                  <a:cubicBezTo>
                    <a:pt x="628" y="8133"/>
                    <a:pt x="584" y="7849"/>
                    <a:pt x="833" y="7610"/>
                  </a:cubicBezTo>
                  <a:cubicBezTo>
                    <a:pt x="989" y="7458"/>
                    <a:pt x="1155" y="7397"/>
                    <a:pt x="1322" y="7397"/>
                  </a:cubicBezTo>
                  <a:close/>
                  <a:moveTo>
                    <a:pt x="5935" y="10861"/>
                  </a:moveTo>
                  <a:cubicBezTo>
                    <a:pt x="6050" y="10861"/>
                    <a:pt x="6162" y="10885"/>
                    <a:pt x="6256" y="10950"/>
                  </a:cubicBezTo>
                  <a:cubicBezTo>
                    <a:pt x="6499" y="11116"/>
                    <a:pt x="6533" y="11281"/>
                    <a:pt x="6267" y="11433"/>
                  </a:cubicBezTo>
                  <a:cubicBezTo>
                    <a:pt x="5538" y="11851"/>
                    <a:pt x="4636" y="11720"/>
                    <a:pt x="3853" y="11952"/>
                  </a:cubicBezTo>
                  <a:cubicBezTo>
                    <a:pt x="4185" y="11477"/>
                    <a:pt x="4937" y="11145"/>
                    <a:pt x="5420" y="10974"/>
                  </a:cubicBezTo>
                  <a:cubicBezTo>
                    <a:pt x="5571" y="10918"/>
                    <a:pt x="5758" y="10861"/>
                    <a:pt x="5935" y="10861"/>
                  </a:cubicBezTo>
                  <a:close/>
                  <a:moveTo>
                    <a:pt x="1402" y="11150"/>
                  </a:moveTo>
                  <a:cubicBezTo>
                    <a:pt x="2022" y="11150"/>
                    <a:pt x="2552" y="12965"/>
                    <a:pt x="2669" y="13684"/>
                  </a:cubicBezTo>
                  <a:cubicBezTo>
                    <a:pt x="2018" y="12968"/>
                    <a:pt x="692" y="11605"/>
                    <a:pt x="1171" y="11237"/>
                  </a:cubicBezTo>
                  <a:cubicBezTo>
                    <a:pt x="1249" y="11177"/>
                    <a:pt x="1326" y="11150"/>
                    <a:pt x="1402" y="11150"/>
                  </a:cubicBezTo>
                  <a:close/>
                  <a:moveTo>
                    <a:pt x="4870" y="13028"/>
                  </a:moveTo>
                  <a:cubicBezTo>
                    <a:pt x="4932" y="13028"/>
                    <a:pt x="4991" y="13038"/>
                    <a:pt x="5045" y="13062"/>
                  </a:cubicBezTo>
                  <a:cubicBezTo>
                    <a:pt x="5339" y="13194"/>
                    <a:pt x="5032" y="13586"/>
                    <a:pt x="4876" y="13676"/>
                  </a:cubicBezTo>
                  <a:cubicBezTo>
                    <a:pt x="4630" y="13815"/>
                    <a:pt x="4303" y="13842"/>
                    <a:pt x="4029" y="13872"/>
                  </a:cubicBezTo>
                  <a:cubicBezTo>
                    <a:pt x="3776" y="13903"/>
                    <a:pt x="3506" y="13903"/>
                    <a:pt x="3246" y="13944"/>
                  </a:cubicBezTo>
                  <a:cubicBezTo>
                    <a:pt x="3439" y="13774"/>
                    <a:pt x="3665" y="13633"/>
                    <a:pt x="3864" y="13501"/>
                  </a:cubicBezTo>
                  <a:cubicBezTo>
                    <a:pt x="4095" y="13345"/>
                    <a:pt x="4531" y="13028"/>
                    <a:pt x="4870" y="13028"/>
                  </a:cubicBezTo>
                  <a:close/>
                  <a:moveTo>
                    <a:pt x="5231" y="0"/>
                  </a:moveTo>
                  <a:cubicBezTo>
                    <a:pt x="5102" y="0"/>
                    <a:pt x="4974" y="46"/>
                    <a:pt x="4859" y="156"/>
                  </a:cubicBezTo>
                  <a:cubicBezTo>
                    <a:pt x="4380" y="617"/>
                    <a:pt x="4781" y="1796"/>
                    <a:pt x="4900" y="2312"/>
                  </a:cubicBezTo>
                  <a:cubicBezTo>
                    <a:pt x="5173" y="3523"/>
                    <a:pt x="5582" y="4704"/>
                    <a:pt x="5602" y="5956"/>
                  </a:cubicBezTo>
                  <a:lnTo>
                    <a:pt x="5602" y="5970"/>
                  </a:lnTo>
                  <a:cubicBezTo>
                    <a:pt x="5548" y="6213"/>
                    <a:pt x="5487" y="6456"/>
                    <a:pt x="5423" y="6699"/>
                  </a:cubicBezTo>
                  <a:cubicBezTo>
                    <a:pt x="5416" y="6708"/>
                    <a:pt x="5409" y="6716"/>
                    <a:pt x="5403" y="6725"/>
                  </a:cubicBezTo>
                  <a:cubicBezTo>
                    <a:pt x="5379" y="6756"/>
                    <a:pt x="5382" y="6786"/>
                    <a:pt x="5392" y="6810"/>
                  </a:cubicBezTo>
                  <a:cubicBezTo>
                    <a:pt x="5339" y="7006"/>
                    <a:pt x="5281" y="7202"/>
                    <a:pt x="5224" y="7397"/>
                  </a:cubicBezTo>
                  <a:cubicBezTo>
                    <a:pt x="5007" y="6702"/>
                    <a:pt x="4778" y="6014"/>
                    <a:pt x="4471" y="5352"/>
                  </a:cubicBezTo>
                  <a:cubicBezTo>
                    <a:pt x="4244" y="4866"/>
                    <a:pt x="3827" y="4010"/>
                    <a:pt x="3189" y="4010"/>
                  </a:cubicBezTo>
                  <a:cubicBezTo>
                    <a:pt x="3145" y="4010"/>
                    <a:pt x="3100" y="4014"/>
                    <a:pt x="3054" y="4023"/>
                  </a:cubicBezTo>
                  <a:cubicBezTo>
                    <a:pt x="2777" y="4073"/>
                    <a:pt x="2521" y="4350"/>
                    <a:pt x="2464" y="4617"/>
                  </a:cubicBezTo>
                  <a:cubicBezTo>
                    <a:pt x="2396" y="4934"/>
                    <a:pt x="2632" y="5244"/>
                    <a:pt x="2818" y="5473"/>
                  </a:cubicBezTo>
                  <a:cubicBezTo>
                    <a:pt x="3162" y="5892"/>
                    <a:pt x="3610" y="6233"/>
                    <a:pt x="4026" y="6580"/>
                  </a:cubicBezTo>
                  <a:cubicBezTo>
                    <a:pt x="4407" y="6901"/>
                    <a:pt x="4879" y="7238"/>
                    <a:pt x="5113" y="7691"/>
                  </a:cubicBezTo>
                  <a:cubicBezTo>
                    <a:pt x="5116" y="7694"/>
                    <a:pt x="5119" y="7697"/>
                    <a:pt x="5122" y="7700"/>
                  </a:cubicBezTo>
                  <a:lnTo>
                    <a:pt x="5126" y="7704"/>
                  </a:lnTo>
                  <a:lnTo>
                    <a:pt x="5126" y="7708"/>
                  </a:lnTo>
                  <a:cubicBezTo>
                    <a:pt x="4764" y="8841"/>
                    <a:pt x="4326" y="9955"/>
                    <a:pt x="3891" y="11069"/>
                  </a:cubicBezTo>
                  <a:cubicBezTo>
                    <a:pt x="3722" y="10383"/>
                    <a:pt x="3688" y="9695"/>
                    <a:pt x="3351" y="9060"/>
                  </a:cubicBezTo>
                  <a:cubicBezTo>
                    <a:pt x="3081" y="8561"/>
                    <a:pt x="2737" y="8085"/>
                    <a:pt x="2325" y="7694"/>
                  </a:cubicBezTo>
                  <a:cubicBezTo>
                    <a:pt x="2059" y="7437"/>
                    <a:pt x="1622" y="7228"/>
                    <a:pt x="1234" y="7228"/>
                  </a:cubicBezTo>
                  <a:cubicBezTo>
                    <a:pt x="888" y="7228"/>
                    <a:pt x="581" y="7395"/>
                    <a:pt x="469" y="7842"/>
                  </a:cubicBezTo>
                  <a:cubicBezTo>
                    <a:pt x="301" y="8531"/>
                    <a:pt x="1327" y="9209"/>
                    <a:pt x="1762" y="9550"/>
                  </a:cubicBezTo>
                  <a:cubicBezTo>
                    <a:pt x="2183" y="9881"/>
                    <a:pt x="2618" y="10191"/>
                    <a:pt x="3027" y="10535"/>
                  </a:cubicBezTo>
                  <a:cubicBezTo>
                    <a:pt x="3300" y="10765"/>
                    <a:pt x="3678" y="11061"/>
                    <a:pt x="3749" y="11433"/>
                  </a:cubicBezTo>
                  <a:cubicBezTo>
                    <a:pt x="3442" y="12223"/>
                    <a:pt x="3141" y="13015"/>
                    <a:pt x="2882" y="13818"/>
                  </a:cubicBezTo>
                  <a:cubicBezTo>
                    <a:pt x="2848" y="13211"/>
                    <a:pt x="2615" y="12583"/>
                    <a:pt x="2383" y="12033"/>
                  </a:cubicBezTo>
                  <a:cubicBezTo>
                    <a:pt x="2216" y="11646"/>
                    <a:pt x="1887" y="10972"/>
                    <a:pt x="1391" y="10972"/>
                  </a:cubicBezTo>
                  <a:cubicBezTo>
                    <a:pt x="1333" y="10972"/>
                    <a:pt x="1274" y="10981"/>
                    <a:pt x="1212" y="11001"/>
                  </a:cubicBezTo>
                  <a:cubicBezTo>
                    <a:pt x="0" y="11385"/>
                    <a:pt x="2426" y="13626"/>
                    <a:pt x="2784" y="14115"/>
                  </a:cubicBezTo>
                  <a:cubicBezTo>
                    <a:pt x="2686" y="14433"/>
                    <a:pt x="2592" y="14753"/>
                    <a:pt x="2504" y="15077"/>
                  </a:cubicBezTo>
                  <a:cubicBezTo>
                    <a:pt x="2486" y="15148"/>
                    <a:pt x="2546" y="15195"/>
                    <a:pt x="2603" y="15195"/>
                  </a:cubicBezTo>
                  <a:cubicBezTo>
                    <a:pt x="2641" y="15195"/>
                    <a:pt x="2677" y="15174"/>
                    <a:pt x="2690" y="15128"/>
                  </a:cubicBezTo>
                  <a:cubicBezTo>
                    <a:pt x="2771" y="14824"/>
                    <a:pt x="2858" y="14523"/>
                    <a:pt x="2950" y="14227"/>
                  </a:cubicBezTo>
                  <a:cubicBezTo>
                    <a:pt x="2973" y="14223"/>
                    <a:pt x="2997" y="14213"/>
                    <a:pt x="3014" y="14190"/>
                  </a:cubicBezTo>
                  <a:cubicBezTo>
                    <a:pt x="3594" y="13977"/>
                    <a:pt x="4286" y="14118"/>
                    <a:pt x="4876" y="13886"/>
                  </a:cubicBezTo>
                  <a:cubicBezTo>
                    <a:pt x="5194" y="13761"/>
                    <a:pt x="5554" y="13292"/>
                    <a:pt x="5234" y="12972"/>
                  </a:cubicBezTo>
                  <a:cubicBezTo>
                    <a:pt x="5138" y="12877"/>
                    <a:pt x="5021" y="12840"/>
                    <a:pt x="4896" y="12840"/>
                  </a:cubicBezTo>
                  <a:cubicBezTo>
                    <a:pt x="4610" y="12840"/>
                    <a:pt x="4284" y="13029"/>
                    <a:pt x="4073" y="13143"/>
                  </a:cubicBezTo>
                  <a:cubicBezTo>
                    <a:pt x="3749" y="13326"/>
                    <a:pt x="3364" y="13562"/>
                    <a:pt x="3074" y="13842"/>
                  </a:cubicBezTo>
                  <a:cubicBezTo>
                    <a:pt x="3253" y="13292"/>
                    <a:pt x="3448" y="12749"/>
                    <a:pt x="3651" y="12206"/>
                  </a:cubicBezTo>
                  <a:cubicBezTo>
                    <a:pt x="3688" y="12206"/>
                    <a:pt x="3725" y="12189"/>
                    <a:pt x="3746" y="12148"/>
                  </a:cubicBezTo>
                  <a:cubicBezTo>
                    <a:pt x="3759" y="12160"/>
                    <a:pt x="3776" y="12166"/>
                    <a:pt x="3796" y="12166"/>
                  </a:cubicBezTo>
                  <a:cubicBezTo>
                    <a:pt x="3806" y="12166"/>
                    <a:pt x="3816" y="12165"/>
                    <a:pt x="3827" y="12162"/>
                  </a:cubicBezTo>
                  <a:cubicBezTo>
                    <a:pt x="4353" y="11986"/>
                    <a:pt x="4971" y="11993"/>
                    <a:pt x="5518" y="11874"/>
                  </a:cubicBezTo>
                  <a:cubicBezTo>
                    <a:pt x="5845" y="11804"/>
                    <a:pt x="6675" y="11665"/>
                    <a:pt x="6668" y="11193"/>
                  </a:cubicBezTo>
                  <a:cubicBezTo>
                    <a:pt x="6662" y="10808"/>
                    <a:pt x="6311" y="10699"/>
                    <a:pt x="5957" y="10699"/>
                  </a:cubicBezTo>
                  <a:cubicBezTo>
                    <a:pt x="5731" y="10699"/>
                    <a:pt x="5505" y="10744"/>
                    <a:pt x="5365" y="10788"/>
                  </a:cubicBezTo>
                  <a:cubicBezTo>
                    <a:pt x="4900" y="10937"/>
                    <a:pt x="4262" y="11237"/>
                    <a:pt x="3864" y="11652"/>
                  </a:cubicBezTo>
                  <a:cubicBezTo>
                    <a:pt x="3884" y="11595"/>
                    <a:pt x="3904" y="11541"/>
                    <a:pt x="3925" y="11486"/>
                  </a:cubicBezTo>
                  <a:cubicBezTo>
                    <a:pt x="3931" y="11477"/>
                    <a:pt x="3938" y="11463"/>
                    <a:pt x="3938" y="11449"/>
                  </a:cubicBezTo>
                  <a:cubicBezTo>
                    <a:pt x="4147" y="10913"/>
                    <a:pt x="4356" y="10376"/>
                    <a:pt x="4562" y="9840"/>
                  </a:cubicBezTo>
                  <a:cubicBezTo>
                    <a:pt x="4579" y="9834"/>
                    <a:pt x="4593" y="9823"/>
                    <a:pt x="4606" y="9806"/>
                  </a:cubicBezTo>
                  <a:cubicBezTo>
                    <a:pt x="4636" y="9766"/>
                    <a:pt x="4670" y="9728"/>
                    <a:pt x="4704" y="9695"/>
                  </a:cubicBezTo>
                  <a:cubicBezTo>
                    <a:pt x="4724" y="9688"/>
                    <a:pt x="4738" y="9675"/>
                    <a:pt x="4751" y="9655"/>
                  </a:cubicBezTo>
                  <a:cubicBezTo>
                    <a:pt x="5379" y="9105"/>
                    <a:pt x="6560" y="9317"/>
                    <a:pt x="7292" y="8996"/>
                  </a:cubicBezTo>
                  <a:cubicBezTo>
                    <a:pt x="7714" y="8811"/>
                    <a:pt x="8439" y="8007"/>
                    <a:pt x="7896" y="7562"/>
                  </a:cubicBezTo>
                  <a:cubicBezTo>
                    <a:pt x="7801" y="7484"/>
                    <a:pt x="7684" y="7452"/>
                    <a:pt x="7555" y="7452"/>
                  </a:cubicBezTo>
                  <a:cubicBezTo>
                    <a:pt x="7077" y="7452"/>
                    <a:pt x="6436" y="7895"/>
                    <a:pt x="6152" y="8079"/>
                  </a:cubicBezTo>
                  <a:cubicBezTo>
                    <a:pt x="5716" y="8359"/>
                    <a:pt x="5156" y="8730"/>
                    <a:pt x="4809" y="9189"/>
                  </a:cubicBezTo>
                  <a:cubicBezTo>
                    <a:pt x="4836" y="9111"/>
                    <a:pt x="4866" y="9033"/>
                    <a:pt x="4893" y="8956"/>
                  </a:cubicBezTo>
                  <a:cubicBezTo>
                    <a:pt x="5149" y="8250"/>
                    <a:pt x="5372" y="7546"/>
                    <a:pt x="5558" y="6837"/>
                  </a:cubicBezTo>
                  <a:cubicBezTo>
                    <a:pt x="5561" y="6830"/>
                    <a:pt x="5565" y="6827"/>
                    <a:pt x="5568" y="6823"/>
                  </a:cubicBezTo>
                  <a:cubicBezTo>
                    <a:pt x="5761" y="6550"/>
                    <a:pt x="6033" y="6320"/>
                    <a:pt x="6263" y="6081"/>
                  </a:cubicBezTo>
                  <a:cubicBezTo>
                    <a:pt x="6655" y="5679"/>
                    <a:pt x="7042" y="5271"/>
                    <a:pt x="7413" y="4849"/>
                  </a:cubicBezTo>
                  <a:cubicBezTo>
                    <a:pt x="7805" y="4404"/>
                    <a:pt x="8784" y="3466"/>
                    <a:pt x="8567" y="2781"/>
                  </a:cubicBezTo>
                  <a:cubicBezTo>
                    <a:pt x="8505" y="2579"/>
                    <a:pt x="8261" y="2487"/>
                    <a:pt x="8055" y="2487"/>
                  </a:cubicBezTo>
                  <a:cubicBezTo>
                    <a:pt x="8016" y="2487"/>
                    <a:pt x="7978" y="2491"/>
                    <a:pt x="7943" y="2497"/>
                  </a:cubicBezTo>
                  <a:cubicBezTo>
                    <a:pt x="7502" y="2575"/>
                    <a:pt x="7187" y="2970"/>
                    <a:pt x="6935" y="3310"/>
                  </a:cubicBezTo>
                  <a:cubicBezTo>
                    <a:pt x="6557" y="3820"/>
                    <a:pt x="6192" y="4458"/>
                    <a:pt x="5926" y="5119"/>
                  </a:cubicBezTo>
                  <a:cubicBezTo>
                    <a:pt x="6057" y="4340"/>
                    <a:pt x="6138" y="3553"/>
                    <a:pt x="6165" y="2747"/>
                  </a:cubicBezTo>
                  <a:cubicBezTo>
                    <a:pt x="6189" y="2066"/>
                    <a:pt x="6334" y="1222"/>
                    <a:pt x="6030" y="584"/>
                  </a:cubicBezTo>
                  <a:cubicBezTo>
                    <a:pt x="5890" y="289"/>
                    <a:pt x="5557" y="0"/>
                    <a:pt x="52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7"/>
            <p:cNvSpPr/>
            <p:nvPr/>
          </p:nvSpPr>
          <p:spPr>
            <a:xfrm rot="3627969" flipH="1">
              <a:off x="5504129" y="1908930"/>
              <a:ext cx="1656643" cy="1203185"/>
            </a:xfrm>
            <a:custGeom>
              <a:avLst/>
              <a:gdLst/>
              <a:ahLst/>
              <a:cxnLst/>
              <a:rect l="l" t="t" r="r" b="b"/>
              <a:pathLst>
                <a:path w="9557" h="6941" extrusionOk="0">
                  <a:moveTo>
                    <a:pt x="5582" y="1"/>
                  </a:moveTo>
                  <a:cubicBezTo>
                    <a:pt x="4630" y="1"/>
                    <a:pt x="4748" y="2604"/>
                    <a:pt x="4556" y="3144"/>
                  </a:cubicBezTo>
                  <a:cubicBezTo>
                    <a:pt x="4546" y="3178"/>
                    <a:pt x="4556" y="3208"/>
                    <a:pt x="4576" y="3225"/>
                  </a:cubicBezTo>
                  <a:cubicBezTo>
                    <a:pt x="4145" y="3506"/>
                    <a:pt x="3723" y="3796"/>
                    <a:pt x="3298" y="4089"/>
                  </a:cubicBezTo>
                  <a:cubicBezTo>
                    <a:pt x="3257" y="4116"/>
                    <a:pt x="3217" y="4143"/>
                    <a:pt x="3176" y="4174"/>
                  </a:cubicBezTo>
                  <a:lnTo>
                    <a:pt x="3176" y="4166"/>
                  </a:lnTo>
                  <a:cubicBezTo>
                    <a:pt x="3240" y="3489"/>
                    <a:pt x="3237" y="2797"/>
                    <a:pt x="3187" y="2125"/>
                  </a:cubicBezTo>
                  <a:cubicBezTo>
                    <a:pt x="3149" y="1659"/>
                    <a:pt x="3098" y="597"/>
                    <a:pt x="2481" y="499"/>
                  </a:cubicBezTo>
                  <a:cubicBezTo>
                    <a:pt x="2439" y="492"/>
                    <a:pt x="2398" y="489"/>
                    <a:pt x="2361" y="489"/>
                  </a:cubicBezTo>
                  <a:cubicBezTo>
                    <a:pt x="1716" y="489"/>
                    <a:pt x="1780" y="1428"/>
                    <a:pt x="1901" y="1845"/>
                  </a:cubicBezTo>
                  <a:cubicBezTo>
                    <a:pt x="2137" y="2662"/>
                    <a:pt x="2724" y="3380"/>
                    <a:pt x="2981" y="4183"/>
                  </a:cubicBezTo>
                  <a:cubicBezTo>
                    <a:pt x="2977" y="4227"/>
                    <a:pt x="2970" y="4271"/>
                    <a:pt x="2967" y="4315"/>
                  </a:cubicBezTo>
                  <a:cubicBezTo>
                    <a:pt x="2464" y="4663"/>
                    <a:pt x="1961" y="5007"/>
                    <a:pt x="1475" y="5375"/>
                  </a:cubicBezTo>
                  <a:cubicBezTo>
                    <a:pt x="1645" y="4899"/>
                    <a:pt x="1746" y="4389"/>
                    <a:pt x="1807" y="3900"/>
                  </a:cubicBezTo>
                  <a:cubicBezTo>
                    <a:pt x="1857" y="3502"/>
                    <a:pt x="1911" y="2803"/>
                    <a:pt x="1411" y="2665"/>
                  </a:cubicBezTo>
                  <a:cubicBezTo>
                    <a:pt x="1343" y="2646"/>
                    <a:pt x="1281" y="2637"/>
                    <a:pt x="1225" y="2637"/>
                  </a:cubicBezTo>
                  <a:cubicBezTo>
                    <a:pt x="299" y="2637"/>
                    <a:pt x="1130" y="5130"/>
                    <a:pt x="1172" y="5611"/>
                  </a:cubicBezTo>
                  <a:cubicBezTo>
                    <a:pt x="760" y="5935"/>
                    <a:pt x="365" y="6283"/>
                    <a:pt x="1" y="6660"/>
                  </a:cubicBezTo>
                  <a:lnTo>
                    <a:pt x="1" y="6940"/>
                  </a:lnTo>
                  <a:cubicBezTo>
                    <a:pt x="402" y="6509"/>
                    <a:pt x="841" y="6117"/>
                    <a:pt x="1300" y="5753"/>
                  </a:cubicBezTo>
                  <a:cubicBezTo>
                    <a:pt x="1726" y="5895"/>
                    <a:pt x="2134" y="6093"/>
                    <a:pt x="2559" y="6232"/>
                  </a:cubicBezTo>
                  <a:cubicBezTo>
                    <a:pt x="2703" y="6279"/>
                    <a:pt x="2980" y="6384"/>
                    <a:pt x="3206" y="6384"/>
                  </a:cubicBezTo>
                  <a:cubicBezTo>
                    <a:pt x="3339" y="6384"/>
                    <a:pt x="3455" y="6348"/>
                    <a:pt x="3517" y="6242"/>
                  </a:cubicBezTo>
                  <a:cubicBezTo>
                    <a:pt x="3733" y="5878"/>
                    <a:pt x="3031" y="5594"/>
                    <a:pt x="2812" y="5530"/>
                  </a:cubicBezTo>
                  <a:cubicBezTo>
                    <a:pt x="2571" y="5461"/>
                    <a:pt x="2280" y="5415"/>
                    <a:pt x="1993" y="5415"/>
                  </a:cubicBezTo>
                  <a:cubicBezTo>
                    <a:pt x="1903" y="5415"/>
                    <a:pt x="1813" y="5419"/>
                    <a:pt x="1726" y="5429"/>
                  </a:cubicBezTo>
                  <a:cubicBezTo>
                    <a:pt x="2063" y="5175"/>
                    <a:pt x="2407" y="4936"/>
                    <a:pt x="2751" y="4696"/>
                  </a:cubicBezTo>
                  <a:cubicBezTo>
                    <a:pt x="2842" y="4635"/>
                    <a:pt x="2933" y="4571"/>
                    <a:pt x="3021" y="4511"/>
                  </a:cubicBezTo>
                  <a:cubicBezTo>
                    <a:pt x="3028" y="4528"/>
                    <a:pt x="3042" y="4545"/>
                    <a:pt x="3062" y="4554"/>
                  </a:cubicBezTo>
                  <a:cubicBezTo>
                    <a:pt x="3375" y="4741"/>
                    <a:pt x="4353" y="5641"/>
                    <a:pt x="4933" y="5641"/>
                  </a:cubicBezTo>
                  <a:cubicBezTo>
                    <a:pt x="5058" y="5641"/>
                    <a:pt x="5164" y="5599"/>
                    <a:pt x="5241" y="5499"/>
                  </a:cubicBezTo>
                  <a:cubicBezTo>
                    <a:pt x="5542" y="5115"/>
                    <a:pt x="5052" y="4676"/>
                    <a:pt x="4746" y="4531"/>
                  </a:cubicBezTo>
                  <a:cubicBezTo>
                    <a:pt x="4401" y="4371"/>
                    <a:pt x="3968" y="4287"/>
                    <a:pt x="3556" y="4287"/>
                  </a:cubicBezTo>
                  <a:cubicBezTo>
                    <a:pt x="3480" y="4287"/>
                    <a:pt x="3405" y="4289"/>
                    <a:pt x="3332" y="4295"/>
                  </a:cubicBezTo>
                  <a:cubicBezTo>
                    <a:pt x="3760" y="3995"/>
                    <a:pt x="4188" y="3694"/>
                    <a:pt x="4627" y="3411"/>
                  </a:cubicBezTo>
                  <a:cubicBezTo>
                    <a:pt x="4634" y="3421"/>
                    <a:pt x="4644" y="3434"/>
                    <a:pt x="4661" y="3441"/>
                  </a:cubicBezTo>
                  <a:cubicBezTo>
                    <a:pt x="5548" y="3894"/>
                    <a:pt x="6362" y="4632"/>
                    <a:pt x="7398" y="4690"/>
                  </a:cubicBezTo>
                  <a:cubicBezTo>
                    <a:pt x="7431" y="4692"/>
                    <a:pt x="7467" y="4693"/>
                    <a:pt x="7504" y="4693"/>
                  </a:cubicBezTo>
                  <a:cubicBezTo>
                    <a:pt x="7979" y="4693"/>
                    <a:pt x="8672" y="4522"/>
                    <a:pt x="8434" y="3927"/>
                  </a:cubicBezTo>
                  <a:cubicBezTo>
                    <a:pt x="8197" y="3327"/>
                    <a:pt x="7340" y="3235"/>
                    <a:pt x="6797" y="3178"/>
                  </a:cubicBezTo>
                  <a:cubicBezTo>
                    <a:pt x="6526" y="3150"/>
                    <a:pt x="6246" y="3135"/>
                    <a:pt x="5966" y="3135"/>
                  </a:cubicBezTo>
                  <a:cubicBezTo>
                    <a:pt x="5618" y="3135"/>
                    <a:pt x="5269" y="3159"/>
                    <a:pt x="4931" y="3215"/>
                  </a:cubicBezTo>
                  <a:cubicBezTo>
                    <a:pt x="5167" y="3067"/>
                    <a:pt x="5403" y="2925"/>
                    <a:pt x="5646" y="2790"/>
                  </a:cubicBezTo>
                  <a:lnTo>
                    <a:pt x="5677" y="2790"/>
                  </a:lnTo>
                  <a:cubicBezTo>
                    <a:pt x="6487" y="2621"/>
                    <a:pt x="7323" y="2729"/>
                    <a:pt x="8140" y="2615"/>
                  </a:cubicBezTo>
                  <a:cubicBezTo>
                    <a:pt x="8541" y="2561"/>
                    <a:pt x="9237" y="2399"/>
                    <a:pt x="9439" y="1990"/>
                  </a:cubicBezTo>
                  <a:cubicBezTo>
                    <a:pt x="9557" y="1751"/>
                    <a:pt x="9257" y="1606"/>
                    <a:pt x="9081" y="1551"/>
                  </a:cubicBezTo>
                  <a:cubicBezTo>
                    <a:pt x="8945" y="1509"/>
                    <a:pt x="8804" y="1491"/>
                    <a:pt x="8661" y="1491"/>
                  </a:cubicBezTo>
                  <a:cubicBezTo>
                    <a:pt x="8252" y="1491"/>
                    <a:pt x="7829" y="1638"/>
                    <a:pt x="7459" y="1760"/>
                  </a:cubicBezTo>
                  <a:cubicBezTo>
                    <a:pt x="6594" y="2051"/>
                    <a:pt x="5802" y="2466"/>
                    <a:pt x="5035" y="2935"/>
                  </a:cubicBezTo>
                  <a:cubicBezTo>
                    <a:pt x="5643" y="2199"/>
                    <a:pt x="6811" y="414"/>
                    <a:pt x="5815" y="47"/>
                  </a:cubicBezTo>
                  <a:cubicBezTo>
                    <a:pt x="5731" y="15"/>
                    <a:pt x="5654" y="1"/>
                    <a:pt x="5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2" name="Google Shape;1062;p37"/>
          <p:cNvGrpSpPr/>
          <p:nvPr/>
        </p:nvGrpSpPr>
        <p:grpSpPr>
          <a:xfrm rot="-5400000">
            <a:off x="7406370" y="1405296"/>
            <a:ext cx="2249891" cy="976673"/>
            <a:chOff x="5085720" y="658171"/>
            <a:chExt cx="2249891" cy="976673"/>
          </a:xfrm>
        </p:grpSpPr>
        <p:sp>
          <p:nvSpPr>
            <p:cNvPr id="1063" name="Google Shape;1063;p37"/>
            <p:cNvSpPr/>
            <p:nvPr/>
          </p:nvSpPr>
          <p:spPr>
            <a:xfrm flipH="1">
              <a:off x="646542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flipH="1">
              <a:off x="5528892" y="933501"/>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7"/>
            <p:cNvSpPr/>
            <p:nvPr/>
          </p:nvSpPr>
          <p:spPr>
            <a:xfrm flipH="1">
              <a:off x="7306170" y="8484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7"/>
            <p:cNvSpPr/>
            <p:nvPr/>
          </p:nvSpPr>
          <p:spPr>
            <a:xfrm flipH="1">
              <a:off x="5165663" y="1380515"/>
              <a:ext cx="50896" cy="39374"/>
            </a:xfrm>
            <a:custGeom>
              <a:avLst/>
              <a:gdLst/>
              <a:ahLst/>
              <a:cxnLst/>
              <a:rect l="l" t="t" r="r" b="b"/>
              <a:pathLst>
                <a:path w="879" h="680" extrusionOk="0">
                  <a:moveTo>
                    <a:pt x="439" y="1"/>
                  </a:moveTo>
                  <a:cubicBezTo>
                    <a:pt x="0" y="1"/>
                    <a:pt x="0" y="679"/>
                    <a:pt x="439" y="679"/>
                  </a:cubicBezTo>
                  <a:cubicBezTo>
                    <a:pt x="878" y="679"/>
                    <a:pt x="878" y="1"/>
                    <a:pt x="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7"/>
            <p:cNvSpPr/>
            <p:nvPr/>
          </p:nvSpPr>
          <p:spPr>
            <a:xfrm flipH="1">
              <a:off x="5700067" y="1490676"/>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7"/>
            <p:cNvSpPr/>
            <p:nvPr/>
          </p:nvSpPr>
          <p:spPr>
            <a:xfrm flipH="1">
              <a:off x="728477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7"/>
            <p:cNvSpPr/>
            <p:nvPr/>
          </p:nvSpPr>
          <p:spPr>
            <a:xfrm flipH="1">
              <a:off x="5085720" y="1290906"/>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7"/>
            <p:cNvSpPr/>
            <p:nvPr/>
          </p:nvSpPr>
          <p:spPr>
            <a:xfrm flipH="1">
              <a:off x="5794820" y="16186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flipH="1">
              <a:off x="6414598" y="836883"/>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p:cNvSpPr txBox="1"/>
          <p:nvPr/>
        </p:nvSpPr>
        <p:spPr>
          <a:xfrm>
            <a:off x="1082565" y="780678"/>
            <a:ext cx="7612295" cy="461665"/>
          </a:xfrm>
          <a:prstGeom prst="rect">
            <a:avLst/>
          </a:prstGeom>
          <a:noFill/>
        </p:spPr>
        <p:txBody>
          <a:bodyPr wrap="square" rtlCol="0">
            <a:spAutoFit/>
          </a:bodyPr>
          <a:lstStyle/>
          <a:p>
            <a:pPr marL="342900" indent="-342900">
              <a:buFontTx/>
              <a:buChar char="-"/>
            </a:pPr>
            <a:r>
              <a:rPr lang="vi-VN" sz="2400" dirty="0">
                <a:latin typeface="#9Slide03 Ample" panose="02000000000000000000" pitchFamily="2" charset="0"/>
              </a:rPr>
              <a:t>Quan </a:t>
            </a:r>
            <a:r>
              <a:rPr lang="vi-VN" sz="2400" dirty="0" err="1">
                <a:latin typeface="#9Slide03 Ample" panose="02000000000000000000" pitchFamily="2" charset="0"/>
              </a:rPr>
              <a:t>sát</a:t>
            </a:r>
            <a:r>
              <a:rPr lang="vi-VN" sz="2400" dirty="0">
                <a:latin typeface="#9Slide03 Ample" panose="02000000000000000000" pitchFamily="2" charset="0"/>
              </a:rPr>
              <a:t>, nêu </a:t>
            </a:r>
            <a:r>
              <a:rPr lang="vi-VN" sz="2400" dirty="0" err="1">
                <a:latin typeface="#9Slide03 Ample" panose="02000000000000000000" pitchFamily="2" charset="0"/>
              </a:rPr>
              <a:t>hiện</a:t>
            </a:r>
            <a:r>
              <a:rPr lang="vi-VN" sz="2400" dirty="0">
                <a:latin typeface="#9Slide03 Ample" panose="02000000000000000000" pitchFamily="2" charset="0"/>
              </a:rPr>
              <a:t> </a:t>
            </a:r>
            <a:r>
              <a:rPr lang="vi-VN" sz="2400" dirty="0" err="1">
                <a:latin typeface="#9Slide03 Ample" panose="02000000000000000000" pitchFamily="2" charset="0"/>
              </a:rPr>
              <a:t>tượng</a:t>
            </a:r>
            <a:r>
              <a:rPr lang="vi-VN" sz="2400" dirty="0">
                <a:latin typeface="#9Slide03 Ample" panose="02000000000000000000" pitchFamily="2" charset="0"/>
              </a:rPr>
              <a:t> </a:t>
            </a:r>
            <a:r>
              <a:rPr lang="vi-VN" sz="2400" dirty="0" err="1">
                <a:latin typeface="#9Slide03 Ample" panose="02000000000000000000" pitchFamily="2" charset="0"/>
              </a:rPr>
              <a:t>và</a:t>
            </a:r>
            <a:r>
              <a:rPr lang="vi-VN" sz="2400" dirty="0">
                <a:latin typeface="#9Slide03 Ample" panose="02000000000000000000" pitchFamily="2" charset="0"/>
              </a:rPr>
              <a:t> </a:t>
            </a:r>
            <a:r>
              <a:rPr lang="vi-VN" sz="2400" dirty="0" err="1">
                <a:latin typeface="#9Slide03 Ample" panose="02000000000000000000" pitchFamily="2" charset="0"/>
              </a:rPr>
              <a:t>rút</a:t>
            </a:r>
            <a:r>
              <a:rPr lang="vi-VN" sz="2400" dirty="0">
                <a:latin typeface="#9Slide03 Ample" panose="02000000000000000000" pitchFamily="2" charset="0"/>
              </a:rPr>
              <a:t> ra </a:t>
            </a:r>
            <a:r>
              <a:rPr lang="vi-VN" sz="2400" dirty="0" err="1">
                <a:latin typeface="#9Slide03 Ample" panose="02000000000000000000" pitchFamily="2" charset="0"/>
              </a:rPr>
              <a:t>kết</a:t>
            </a:r>
            <a:r>
              <a:rPr lang="vi-VN" sz="2400" dirty="0">
                <a:latin typeface="#9Slide03 Ample" panose="02000000000000000000" pitchFamily="2" charset="0"/>
              </a:rPr>
              <a:t> </a:t>
            </a:r>
            <a:r>
              <a:rPr lang="vi-VN" sz="2400" dirty="0" err="1">
                <a:latin typeface="#9Slide03 Ample" panose="02000000000000000000" pitchFamily="2" charset="0"/>
              </a:rPr>
              <a:t>luận</a:t>
            </a:r>
            <a:r>
              <a:rPr lang="vi-VN" sz="2400" dirty="0">
                <a:latin typeface="#9Slide03 Ample" panose="02000000000000000000" pitchFamily="2" charset="0"/>
              </a:rPr>
              <a:t>.</a:t>
            </a:r>
            <a:endParaRPr lang="en-US" sz="2400" dirty="0">
              <a:latin typeface="#9Slide03 Ample" panose="02000000000000000000" pitchFamily="2" charset="0"/>
            </a:endParaRPr>
          </a:p>
        </p:txBody>
      </p:sp>
      <p:graphicFrame>
        <p:nvGraphicFramePr>
          <p:cNvPr id="78" name="Group 27"/>
          <p:cNvGraphicFramePr>
            <a:graphicFrameLocks noGrp="1"/>
          </p:cNvGraphicFramePr>
          <p:nvPr>
            <p:extLst>
              <p:ext uri="{D42A27DB-BD31-4B8C-83A1-F6EECF244321}">
                <p14:modId xmlns:p14="http://schemas.microsoft.com/office/powerpoint/2010/main" val="3646500478"/>
              </p:ext>
            </p:extLst>
          </p:nvPr>
        </p:nvGraphicFramePr>
        <p:xfrm>
          <a:off x="199785" y="2016547"/>
          <a:ext cx="8306430" cy="2557927"/>
        </p:xfrm>
        <a:graphic>
          <a:graphicData uri="http://schemas.openxmlformats.org/drawingml/2006/table">
            <a:tbl>
              <a:tblPr/>
              <a:tblGrid>
                <a:gridCol w="3734436">
                  <a:extLst>
                    <a:ext uri="{9D8B030D-6E8A-4147-A177-3AD203B41FA5}">
                      <a16:colId xmlns:a16="http://schemas.microsoft.com/office/drawing/2014/main" val="20000"/>
                    </a:ext>
                  </a:extLst>
                </a:gridCol>
                <a:gridCol w="1777892">
                  <a:extLst>
                    <a:ext uri="{9D8B030D-6E8A-4147-A177-3AD203B41FA5}">
                      <a16:colId xmlns:a16="http://schemas.microsoft.com/office/drawing/2014/main" val="20001"/>
                    </a:ext>
                  </a:extLst>
                </a:gridCol>
                <a:gridCol w="2794102">
                  <a:extLst>
                    <a:ext uri="{9D8B030D-6E8A-4147-A177-3AD203B41FA5}">
                      <a16:colId xmlns:a16="http://schemas.microsoft.com/office/drawing/2014/main" val="20002"/>
                    </a:ext>
                  </a:extLst>
                </a:gridCol>
              </a:tblGrid>
              <a:tr h="485983">
                <a:tc>
                  <a:txBody>
                    <a:bodyPr/>
                    <a:lstStyle/>
                    <a:p>
                      <a:pPr marL="0" marR="0" lvl="0" indent="0" algn="ctr" defTabSz="914400" rtl="0" eaLnBrk="1" fontAlgn="base" latinLnBrk="0" hangingPunct="1">
                        <a:lnSpc>
                          <a:spcPct val="100000"/>
                        </a:lnSpc>
                        <a:spcBef>
                          <a:spcPct val="50000"/>
                        </a:spcBef>
                        <a:spcAft>
                          <a:spcPct val="0"/>
                        </a:spcAft>
                        <a:buClrTx/>
                        <a:buSzTx/>
                        <a:buFont typeface="Arial" pitchFamily="34" charset="0"/>
                        <a:buNone/>
                        <a:tabLst/>
                      </a:pPr>
                      <a:r>
                        <a:rPr kumimoji="0" lang="en-US" sz="2400" b="1" i="0" u="none" strike="noStrike" cap="none" normalizeH="0" baseline="0" dirty="0" err="1">
                          <a:ln>
                            <a:noFill/>
                          </a:ln>
                          <a:solidFill>
                            <a:schemeClr val="tx1"/>
                          </a:solidFill>
                          <a:effectLst/>
                          <a:latin typeface="#9Slide03 AmpleSoft" panose="02000000000000000000" pitchFamily="2" charset="0"/>
                          <a:cs typeface="Times New Roman" pitchFamily="18" charset="0"/>
                        </a:rPr>
                        <a:t>Tiến</a:t>
                      </a:r>
                      <a:r>
                        <a:rPr kumimoji="0" lang="en-US" sz="2400" b="1"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400" b="1" i="0" u="none" strike="noStrike" cap="none" normalizeH="0" baseline="0" dirty="0" err="1">
                          <a:ln>
                            <a:noFill/>
                          </a:ln>
                          <a:solidFill>
                            <a:schemeClr val="tx1"/>
                          </a:solidFill>
                          <a:effectLst/>
                          <a:latin typeface="#9Slide03 AmpleSoft" panose="02000000000000000000" pitchFamily="2" charset="0"/>
                          <a:cs typeface="Times New Roman" pitchFamily="18" charset="0"/>
                        </a:rPr>
                        <a:t>hành</a:t>
                      </a:r>
                      <a:r>
                        <a:rPr kumimoji="0" lang="en-US" sz="2400" b="1"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400" b="1" i="0" u="none" strike="noStrike" cap="none" normalizeH="0" baseline="0" dirty="0" err="1">
                          <a:ln>
                            <a:noFill/>
                          </a:ln>
                          <a:solidFill>
                            <a:schemeClr val="tx1"/>
                          </a:solidFill>
                          <a:effectLst/>
                          <a:latin typeface="#9Slide03 AmpleSoft" panose="02000000000000000000" pitchFamily="2" charset="0"/>
                          <a:cs typeface="Times New Roman" pitchFamily="18" charset="0"/>
                        </a:rPr>
                        <a:t>thí</a:t>
                      </a:r>
                      <a:r>
                        <a:rPr kumimoji="0" lang="en-US" sz="2400" b="1"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400" b="1" i="0" u="none" strike="noStrike" cap="none" normalizeH="0" baseline="0" dirty="0" err="1">
                          <a:ln>
                            <a:noFill/>
                          </a:ln>
                          <a:solidFill>
                            <a:schemeClr val="tx1"/>
                          </a:solidFill>
                          <a:effectLst/>
                          <a:latin typeface="#9Slide03 AmpleSoft" panose="02000000000000000000" pitchFamily="2" charset="0"/>
                          <a:cs typeface="Times New Roman" pitchFamily="18" charset="0"/>
                        </a:rPr>
                        <a:t>nghiệm</a:t>
                      </a:r>
                      <a:endParaRPr kumimoji="0" lang="en-US" sz="2400" b="1" i="0" u="none" strike="noStrike" cap="none" normalizeH="0" baseline="0" dirty="0">
                        <a:ln>
                          <a:noFill/>
                        </a:ln>
                        <a:solidFill>
                          <a:schemeClr val="tx1"/>
                        </a:solidFill>
                        <a:effectLst/>
                        <a:latin typeface="#9Slide03 AmpleSoft" panose="02000000000000000000" pitchFamily="2" charset="0"/>
                        <a:cs typeface="Times New Roman" pitchFamily="18" charset="0"/>
                      </a:endParaRPr>
                    </a:p>
                  </a:txBody>
                  <a:tcPr marT="45727" marB="45727" anchor="ctr" horzOverflow="overflow">
                    <a:lnL w="28575" cap="flat" cmpd="sng" algn="ctr">
                      <a:noFill/>
                      <a:prstDash val="solid"/>
                      <a:round/>
                      <a:headEnd type="none" w="med" len="med"/>
                      <a:tailEnd type="none" w="med" len="med"/>
                    </a:lnL>
                    <a:lnR w="12700" cap="flat" cmpd="sng" algn="ctr">
                      <a:solidFill>
                        <a:srgbClr val="C0C0C0"/>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 typeface="Arial" pitchFamily="34" charset="0"/>
                        <a:buNone/>
                        <a:tabLst/>
                      </a:pPr>
                      <a:r>
                        <a:rPr kumimoji="0" lang="en-US" sz="2400" b="1" i="0" u="none" strike="noStrike" cap="none" normalizeH="0" baseline="0" dirty="0" err="1">
                          <a:ln>
                            <a:noFill/>
                          </a:ln>
                          <a:solidFill>
                            <a:schemeClr val="tx1"/>
                          </a:solidFill>
                          <a:effectLst/>
                          <a:latin typeface="#9Slide03 AmpleSoft" panose="02000000000000000000" pitchFamily="2" charset="0"/>
                          <a:cs typeface="Times New Roman" pitchFamily="18" charset="0"/>
                        </a:rPr>
                        <a:t>Hiện</a:t>
                      </a:r>
                      <a:r>
                        <a:rPr kumimoji="0" lang="en-US" sz="2400" b="1"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400" b="1" i="0" u="none" strike="noStrike" cap="none" normalizeH="0" baseline="0" dirty="0" err="1">
                          <a:ln>
                            <a:noFill/>
                          </a:ln>
                          <a:solidFill>
                            <a:schemeClr val="tx1"/>
                          </a:solidFill>
                          <a:effectLst/>
                          <a:latin typeface="#9Slide03 AmpleSoft" panose="02000000000000000000" pitchFamily="2" charset="0"/>
                          <a:cs typeface="Times New Roman" pitchFamily="18" charset="0"/>
                        </a:rPr>
                        <a:t>tượng</a:t>
                      </a:r>
                      <a:endParaRPr kumimoji="0" lang="en-US" sz="2400" b="1" i="0" u="none" strike="noStrike" cap="none" normalizeH="0" baseline="0" dirty="0">
                        <a:ln>
                          <a:noFill/>
                        </a:ln>
                        <a:solidFill>
                          <a:schemeClr val="tx1"/>
                        </a:solidFill>
                        <a:effectLst/>
                        <a:latin typeface="#9Slide03 AmpleSoft" panose="02000000000000000000" pitchFamily="2" charset="0"/>
                        <a:cs typeface="Times New Roman" pitchFamily="18" charset="0"/>
                      </a:endParaRPr>
                    </a:p>
                  </a:txBody>
                  <a:tcPr marT="45727" marB="45727"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 typeface="Arial" pitchFamily="34" charset="0"/>
                        <a:buNone/>
                        <a:tabLst/>
                      </a:pPr>
                      <a:r>
                        <a:rPr kumimoji="0" lang="en-US" sz="2400" b="1" i="0" u="none" strike="noStrike" cap="none" normalizeH="0" baseline="0">
                          <a:ln>
                            <a:noFill/>
                          </a:ln>
                          <a:solidFill>
                            <a:schemeClr val="tx1"/>
                          </a:solidFill>
                          <a:effectLst/>
                          <a:latin typeface="#9Slide03 AmpleSoft" panose="02000000000000000000" pitchFamily="2" charset="0"/>
                          <a:cs typeface="Times New Roman" pitchFamily="18" charset="0"/>
                        </a:rPr>
                        <a:t>Kết luận</a:t>
                      </a:r>
                    </a:p>
                  </a:txBody>
                  <a:tcPr marT="45727" marB="45727" anchor="ctr" horzOverflow="overflow">
                    <a:lnL w="12700" cap="flat" cmpd="sng" algn="ctr">
                      <a:solidFill>
                        <a:srgbClr val="C0C0C0"/>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76982">
                <a:tc>
                  <a:txBody>
                    <a:bodyPr/>
                    <a:lstStyle/>
                    <a:p>
                      <a:pPr marL="0" marR="0" lvl="0" indent="0" algn="l" defTabSz="914400" rtl="0" eaLnBrk="1" fontAlgn="base" latinLnBrk="0" hangingPunct="1">
                        <a:lnSpc>
                          <a:spcPct val="100000"/>
                        </a:lnSpc>
                        <a:spcBef>
                          <a:spcPct val="50000"/>
                        </a:spcBef>
                        <a:spcAft>
                          <a:spcPct val="0"/>
                        </a:spcAft>
                        <a:buClrTx/>
                        <a:buSzTx/>
                        <a:buFont typeface="Arial" pitchFamily="34" charset="0"/>
                        <a:buNone/>
                        <a:tabLst/>
                      </a:pP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1/</a:t>
                      </a:r>
                      <a:r>
                        <a:rPr kumimoji="0" lang="en-US" sz="2000" b="1"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Nhỏ</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dung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dịch</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NaOH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vào</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mẩu</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giấy</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quỳ</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tím</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a:t>
                      </a:r>
                    </a:p>
                  </a:txBody>
                  <a:tcPr marT="45727" marB="45727" horzOverflow="overflow">
                    <a:lnL w="28575" cap="flat" cmpd="sng" algn="ctr">
                      <a:no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9Slide03 AmpleSoft" panose="02000000000000000000" pitchFamily="2" charset="0"/>
                      </a:endParaRPr>
                    </a:p>
                  </a:txBody>
                  <a:tcPr marT="45727" marB="45727"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9Slide03 AmpleSoft" panose="02000000000000000000" pitchFamily="2" charset="0"/>
                      </a:endParaRPr>
                    </a:p>
                  </a:txBody>
                  <a:tcPr marT="45727" marB="45727" horzOverflow="overflow">
                    <a:lnL w="12700" cap="flat" cmpd="sng" algn="ctr">
                      <a:solidFill>
                        <a:srgbClr val="C0C0C0"/>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4962">
                <a:tc>
                  <a:txBody>
                    <a:bodyPr/>
                    <a:lstStyle/>
                    <a:p>
                      <a:pPr marL="0" marR="0" lvl="0" indent="0" algn="l" defTabSz="914400" rtl="0" eaLnBrk="1" fontAlgn="base" latinLnBrk="0" hangingPunct="1">
                        <a:lnSpc>
                          <a:spcPct val="100000"/>
                        </a:lnSpc>
                        <a:spcBef>
                          <a:spcPct val="50000"/>
                        </a:spcBef>
                        <a:spcAft>
                          <a:spcPct val="0"/>
                        </a:spcAft>
                        <a:buClrTx/>
                        <a:buSzTx/>
                        <a:buFont typeface="Arial" pitchFamily="34" charset="0"/>
                        <a:buNone/>
                        <a:tabLst/>
                      </a:pPr>
                      <a:r>
                        <a:rPr kumimoji="0" lang="en-US" sz="2000" b="0" i="0" u="none" strike="noStrike" cap="none" normalizeH="0" baseline="0" dirty="0">
                          <a:ln>
                            <a:noFill/>
                          </a:ln>
                          <a:solidFill>
                            <a:schemeClr val="tx1"/>
                          </a:solidFill>
                          <a:effectLst/>
                          <a:latin typeface="#9Slide03 AmpleSoft" panose="02000000000000000000" pitchFamily="2" charset="0"/>
                        </a:rPr>
                        <a:t>2</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Nhỏ</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dung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dịch</a:t>
                      </a:r>
                      <a:r>
                        <a:rPr kumimoji="0" lang="vi-VN"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phenolphtalein</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không</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màu</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vào</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ống</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nghiệm</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chứa</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dung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dịch</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NaOH.</a:t>
                      </a:r>
                    </a:p>
                  </a:txBody>
                  <a:tcPr marT="45727" marB="45727" horzOverflow="overflow">
                    <a:lnL w="28575" cap="flat" cmpd="sng" algn="ctr">
                      <a:no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9Slide03 AmpleSoft" panose="02000000000000000000" pitchFamily="2" charset="0"/>
                      </a:endParaRPr>
                    </a:p>
                  </a:txBody>
                  <a:tcPr marT="45727" marB="45727"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dirty="0">
                        <a:ln>
                          <a:noFill/>
                        </a:ln>
                        <a:solidFill>
                          <a:schemeClr val="tx1"/>
                        </a:solidFill>
                        <a:effectLst/>
                        <a:latin typeface="#9Slide03 AmpleSoft" panose="02000000000000000000" pitchFamily="2" charset="0"/>
                      </a:endParaRPr>
                    </a:p>
                  </a:txBody>
                  <a:tcPr marT="45727" marB="45727" horzOverflow="overflow">
                    <a:lnL w="12700" cap="flat" cmpd="sng" algn="ctr">
                      <a:solidFill>
                        <a:srgbClr val="C0C0C0"/>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C0C0C0"/>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66" y="722349"/>
            <a:ext cx="960120" cy="1008379"/>
          </a:xfrm>
          <a:prstGeom prst="rect">
            <a:avLst/>
          </a:prstGeom>
        </p:spPr>
      </p:pic>
      <p:pic>
        <p:nvPicPr>
          <p:cNvPr id="2" name="dd phenolphtalein">
            <a:hlinkClick r:id="" action="ppaction://media"/>
            <a:extLst>
              <a:ext uri="{FF2B5EF4-FFF2-40B4-BE49-F238E27FC236}">
                <a16:creationId xmlns:a16="http://schemas.microsoft.com/office/drawing/2014/main" id="{46CBDC84-1E3D-401A-A6F5-988B47C5312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981226" y="1714384"/>
            <a:ext cx="5101302" cy="286724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28924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1000"/>
                                        <p:tgtEl>
                                          <p:spTgt spid="78"/>
                                        </p:tgtEl>
                                      </p:cBhvr>
                                    </p:animEffect>
                                    <p:anim calcmode="lin" valueType="num">
                                      <p:cBhvr>
                                        <p:cTn id="18" dur="1000" fill="hold"/>
                                        <p:tgtEl>
                                          <p:spTgt spid="78"/>
                                        </p:tgtEl>
                                        <p:attrNameLst>
                                          <p:attrName>ppt_x</p:attrName>
                                        </p:attrNameLst>
                                      </p:cBhvr>
                                      <p:tavLst>
                                        <p:tav tm="0">
                                          <p:val>
                                            <p:strVal val="#ppt_x"/>
                                          </p:val>
                                        </p:tav>
                                        <p:tav tm="100000">
                                          <p:val>
                                            <p:strVal val="#ppt_x"/>
                                          </p:val>
                                        </p:tav>
                                      </p:tavLst>
                                    </p:anim>
                                    <p:anim calcmode="lin" valueType="num">
                                      <p:cBhvr>
                                        <p:cTn id="19"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27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2"/>
                                        </p:tgtEl>
                                      </p:cBhvr>
                                    </p:cmd>
                                  </p:childTnLst>
                                </p:cTn>
                              </p:par>
                            </p:childTnLst>
                          </p:cTn>
                        </p:par>
                      </p:childTnLst>
                    </p:cTn>
                  </p:par>
                </p:childTnLst>
              </p:cTn>
              <p:nextCondLst>
                <p:cond evt="onClick" delay="0">
                  <p:tgtEl>
                    <p:spTgt spid="2"/>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003"/>
        <p:cNvGrpSpPr/>
        <p:nvPr/>
      </p:nvGrpSpPr>
      <p:grpSpPr>
        <a:xfrm>
          <a:off x="0" y="0"/>
          <a:ext cx="0" cy="0"/>
          <a:chOff x="0" y="0"/>
          <a:chExt cx="0" cy="0"/>
        </a:xfrm>
      </p:grpSpPr>
      <p:sp>
        <p:nvSpPr>
          <p:cNvPr id="1005" name="Google Shape;1005;p37"/>
          <p:cNvSpPr txBox="1">
            <a:spLocks noGrp="1"/>
          </p:cNvSpPr>
          <p:nvPr>
            <p:ph type="title" idx="2"/>
          </p:nvPr>
        </p:nvSpPr>
        <p:spPr>
          <a:xfrm>
            <a:off x="-78828" y="75828"/>
            <a:ext cx="5502166" cy="5310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vi-VN" sz="3600"/>
              <a:t>1. Đổi màu chất chỉ thị</a:t>
            </a:r>
            <a:endParaRPr sz="3600"/>
          </a:p>
        </p:txBody>
      </p:sp>
      <p:grpSp>
        <p:nvGrpSpPr>
          <p:cNvPr id="1059" name="Google Shape;1059;p37"/>
          <p:cNvGrpSpPr/>
          <p:nvPr/>
        </p:nvGrpSpPr>
        <p:grpSpPr>
          <a:xfrm rot="-9212037">
            <a:off x="7680674" y="-391435"/>
            <a:ext cx="2248048" cy="1996524"/>
            <a:chOff x="5400719" y="1493275"/>
            <a:chExt cx="3101802" cy="2754756"/>
          </a:xfrm>
        </p:grpSpPr>
        <p:sp>
          <p:nvSpPr>
            <p:cNvPr id="1060" name="Google Shape;1060;p37"/>
            <p:cNvSpPr/>
            <p:nvPr/>
          </p:nvSpPr>
          <p:spPr>
            <a:xfrm rot="4500017" flipH="1">
              <a:off x="6732843" y="2349208"/>
              <a:ext cx="1208073" cy="2089831"/>
            </a:xfrm>
            <a:custGeom>
              <a:avLst/>
              <a:gdLst/>
              <a:ahLst/>
              <a:cxnLst/>
              <a:rect l="l" t="t" r="r" b="b"/>
              <a:pathLst>
                <a:path w="8784" h="15195" extrusionOk="0">
                  <a:moveTo>
                    <a:pt x="5197" y="187"/>
                  </a:moveTo>
                  <a:cubicBezTo>
                    <a:pt x="5461" y="187"/>
                    <a:pt x="5800" y="517"/>
                    <a:pt x="5888" y="750"/>
                  </a:cubicBezTo>
                  <a:cubicBezTo>
                    <a:pt x="6024" y="1103"/>
                    <a:pt x="6010" y="1516"/>
                    <a:pt x="6007" y="1887"/>
                  </a:cubicBezTo>
                  <a:cubicBezTo>
                    <a:pt x="5999" y="2723"/>
                    <a:pt x="5966" y="3573"/>
                    <a:pt x="5871" y="4404"/>
                  </a:cubicBezTo>
                  <a:cubicBezTo>
                    <a:pt x="5837" y="4691"/>
                    <a:pt x="5794" y="4974"/>
                    <a:pt x="5747" y="5258"/>
                  </a:cubicBezTo>
                  <a:cubicBezTo>
                    <a:pt x="5666" y="4579"/>
                    <a:pt x="5504" y="3914"/>
                    <a:pt x="5331" y="3249"/>
                  </a:cubicBezTo>
                  <a:cubicBezTo>
                    <a:pt x="5122" y="2427"/>
                    <a:pt x="4691" y="1333"/>
                    <a:pt x="4900" y="483"/>
                  </a:cubicBezTo>
                  <a:cubicBezTo>
                    <a:pt x="4953" y="268"/>
                    <a:pt x="5066" y="187"/>
                    <a:pt x="5197" y="187"/>
                  </a:cubicBezTo>
                  <a:close/>
                  <a:moveTo>
                    <a:pt x="8072" y="2671"/>
                  </a:moveTo>
                  <a:cubicBezTo>
                    <a:pt x="8320" y="2671"/>
                    <a:pt x="8442" y="2893"/>
                    <a:pt x="8355" y="3165"/>
                  </a:cubicBezTo>
                  <a:cubicBezTo>
                    <a:pt x="8102" y="3962"/>
                    <a:pt x="7332" y="4667"/>
                    <a:pt x="6779" y="5261"/>
                  </a:cubicBezTo>
                  <a:cubicBezTo>
                    <a:pt x="6462" y="5602"/>
                    <a:pt x="6094" y="5926"/>
                    <a:pt x="5773" y="6277"/>
                  </a:cubicBezTo>
                  <a:cubicBezTo>
                    <a:pt x="5949" y="5423"/>
                    <a:pt x="6388" y="4565"/>
                    <a:pt x="6820" y="3837"/>
                  </a:cubicBezTo>
                  <a:cubicBezTo>
                    <a:pt x="7066" y="3419"/>
                    <a:pt x="7396" y="2889"/>
                    <a:pt x="7876" y="2710"/>
                  </a:cubicBezTo>
                  <a:cubicBezTo>
                    <a:pt x="7948" y="2683"/>
                    <a:pt x="8013" y="2671"/>
                    <a:pt x="8072" y="2671"/>
                  </a:cubicBezTo>
                  <a:close/>
                  <a:moveTo>
                    <a:pt x="3233" y="4189"/>
                  </a:moveTo>
                  <a:cubicBezTo>
                    <a:pt x="3844" y="4189"/>
                    <a:pt x="4321" y="5464"/>
                    <a:pt x="4488" y="5865"/>
                  </a:cubicBezTo>
                  <a:cubicBezTo>
                    <a:pt x="4657" y="6270"/>
                    <a:pt x="4798" y="6688"/>
                    <a:pt x="4930" y="7107"/>
                  </a:cubicBezTo>
                  <a:cubicBezTo>
                    <a:pt x="4559" y="6699"/>
                    <a:pt x="4060" y="6364"/>
                    <a:pt x="3668" y="6027"/>
                  </a:cubicBezTo>
                  <a:cubicBezTo>
                    <a:pt x="3263" y="5683"/>
                    <a:pt x="1978" y="4539"/>
                    <a:pt x="3104" y="4208"/>
                  </a:cubicBezTo>
                  <a:cubicBezTo>
                    <a:pt x="3148" y="4195"/>
                    <a:pt x="3191" y="4189"/>
                    <a:pt x="3233" y="4189"/>
                  </a:cubicBezTo>
                  <a:close/>
                  <a:moveTo>
                    <a:pt x="7574" y="7652"/>
                  </a:moveTo>
                  <a:cubicBezTo>
                    <a:pt x="7714" y="7652"/>
                    <a:pt x="7813" y="7707"/>
                    <a:pt x="7852" y="7836"/>
                  </a:cubicBezTo>
                  <a:cubicBezTo>
                    <a:pt x="7963" y="8207"/>
                    <a:pt x="7643" y="8588"/>
                    <a:pt x="7349" y="8756"/>
                  </a:cubicBezTo>
                  <a:cubicBezTo>
                    <a:pt x="7012" y="8952"/>
                    <a:pt x="6580" y="8996"/>
                    <a:pt x="6202" y="9050"/>
                  </a:cubicBezTo>
                  <a:cubicBezTo>
                    <a:pt x="5824" y="9101"/>
                    <a:pt x="5403" y="9138"/>
                    <a:pt x="5035" y="9283"/>
                  </a:cubicBezTo>
                  <a:cubicBezTo>
                    <a:pt x="5626" y="8667"/>
                    <a:pt x="6974" y="7652"/>
                    <a:pt x="7574" y="7652"/>
                  </a:cubicBezTo>
                  <a:close/>
                  <a:moveTo>
                    <a:pt x="1322" y="7397"/>
                  </a:moveTo>
                  <a:cubicBezTo>
                    <a:pt x="1665" y="7397"/>
                    <a:pt x="2011" y="7655"/>
                    <a:pt x="2268" y="7903"/>
                  </a:cubicBezTo>
                  <a:cubicBezTo>
                    <a:pt x="2643" y="8261"/>
                    <a:pt x="2933" y="8709"/>
                    <a:pt x="3182" y="9158"/>
                  </a:cubicBezTo>
                  <a:cubicBezTo>
                    <a:pt x="3473" y="9678"/>
                    <a:pt x="3529" y="10251"/>
                    <a:pt x="3641" y="10822"/>
                  </a:cubicBezTo>
                  <a:cubicBezTo>
                    <a:pt x="3378" y="10518"/>
                    <a:pt x="3003" y="10262"/>
                    <a:pt x="2740" y="10056"/>
                  </a:cubicBezTo>
                  <a:cubicBezTo>
                    <a:pt x="2085" y="9550"/>
                    <a:pt x="1306" y="9080"/>
                    <a:pt x="816" y="8396"/>
                  </a:cubicBezTo>
                  <a:cubicBezTo>
                    <a:pt x="628" y="8133"/>
                    <a:pt x="584" y="7849"/>
                    <a:pt x="833" y="7610"/>
                  </a:cubicBezTo>
                  <a:cubicBezTo>
                    <a:pt x="989" y="7458"/>
                    <a:pt x="1155" y="7397"/>
                    <a:pt x="1322" y="7397"/>
                  </a:cubicBezTo>
                  <a:close/>
                  <a:moveTo>
                    <a:pt x="5935" y="10861"/>
                  </a:moveTo>
                  <a:cubicBezTo>
                    <a:pt x="6050" y="10861"/>
                    <a:pt x="6162" y="10885"/>
                    <a:pt x="6256" y="10950"/>
                  </a:cubicBezTo>
                  <a:cubicBezTo>
                    <a:pt x="6499" y="11116"/>
                    <a:pt x="6533" y="11281"/>
                    <a:pt x="6267" y="11433"/>
                  </a:cubicBezTo>
                  <a:cubicBezTo>
                    <a:pt x="5538" y="11851"/>
                    <a:pt x="4636" y="11720"/>
                    <a:pt x="3853" y="11952"/>
                  </a:cubicBezTo>
                  <a:cubicBezTo>
                    <a:pt x="4185" y="11477"/>
                    <a:pt x="4937" y="11145"/>
                    <a:pt x="5420" y="10974"/>
                  </a:cubicBezTo>
                  <a:cubicBezTo>
                    <a:pt x="5571" y="10918"/>
                    <a:pt x="5758" y="10861"/>
                    <a:pt x="5935" y="10861"/>
                  </a:cubicBezTo>
                  <a:close/>
                  <a:moveTo>
                    <a:pt x="1402" y="11150"/>
                  </a:moveTo>
                  <a:cubicBezTo>
                    <a:pt x="2022" y="11150"/>
                    <a:pt x="2552" y="12965"/>
                    <a:pt x="2669" y="13684"/>
                  </a:cubicBezTo>
                  <a:cubicBezTo>
                    <a:pt x="2018" y="12968"/>
                    <a:pt x="692" y="11605"/>
                    <a:pt x="1171" y="11237"/>
                  </a:cubicBezTo>
                  <a:cubicBezTo>
                    <a:pt x="1249" y="11177"/>
                    <a:pt x="1326" y="11150"/>
                    <a:pt x="1402" y="11150"/>
                  </a:cubicBezTo>
                  <a:close/>
                  <a:moveTo>
                    <a:pt x="4870" y="13028"/>
                  </a:moveTo>
                  <a:cubicBezTo>
                    <a:pt x="4932" y="13028"/>
                    <a:pt x="4991" y="13038"/>
                    <a:pt x="5045" y="13062"/>
                  </a:cubicBezTo>
                  <a:cubicBezTo>
                    <a:pt x="5339" y="13194"/>
                    <a:pt x="5032" y="13586"/>
                    <a:pt x="4876" y="13676"/>
                  </a:cubicBezTo>
                  <a:cubicBezTo>
                    <a:pt x="4630" y="13815"/>
                    <a:pt x="4303" y="13842"/>
                    <a:pt x="4029" y="13872"/>
                  </a:cubicBezTo>
                  <a:cubicBezTo>
                    <a:pt x="3776" y="13903"/>
                    <a:pt x="3506" y="13903"/>
                    <a:pt x="3246" y="13944"/>
                  </a:cubicBezTo>
                  <a:cubicBezTo>
                    <a:pt x="3439" y="13774"/>
                    <a:pt x="3665" y="13633"/>
                    <a:pt x="3864" y="13501"/>
                  </a:cubicBezTo>
                  <a:cubicBezTo>
                    <a:pt x="4095" y="13345"/>
                    <a:pt x="4531" y="13028"/>
                    <a:pt x="4870" y="13028"/>
                  </a:cubicBezTo>
                  <a:close/>
                  <a:moveTo>
                    <a:pt x="5231" y="0"/>
                  </a:moveTo>
                  <a:cubicBezTo>
                    <a:pt x="5102" y="0"/>
                    <a:pt x="4974" y="46"/>
                    <a:pt x="4859" y="156"/>
                  </a:cubicBezTo>
                  <a:cubicBezTo>
                    <a:pt x="4380" y="617"/>
                    <a:pt x="4781" y="1796"/>
                    <a:pt x="4900" y="2312"/>
                  </a:cubicBezTo>
                  <a:cubicBezTo>
                    <a:pt x="5173" y="3523"/>
                    <a:pt x="5582" y="4704"/>
                    <a:pt x="5602" y="5956"/>
                  </a:cubicBezTo>
                  <a:lnTo>
                    <a:pt x="5602" y="5970"/>
                  </a:lnTo>
                  <a:cubicBezTo>
                    <a:pt x="5548" y="6213"/>
                    <a:pt x="5487" y="6456"/>
                    <a:pt x="5423" y="6699"/>
                  </a:cubicBezTo>
                  <a:cubicBezTo>
                    <a:pt x="5416" y="6708"/>
                    <a:pt x="5409" y="6716"/>
                    <a:pt x="5403" y="6725"/>
                  </a:cubicBezTo>
                  <a:cubicBezTo>
                    <a:pt x="5379" y="6756"/>
                    <a:pt x="5382" y="6786"/>
                    <a:pt x="5392" y="6810"/>
                  </a:cubicBezTo>
                  <a:cubicBezTo>
                    <a:pt x="5339" y="7006"/>
                    <a:pt x="5281" y="7202"/>
                    <a:pt x="5224" y="7397"/>
                  </a:cubicBezTo>
                  <a:cubicBezTo>
                    <a:pt x="5007" y="6702"/>
                    <a:pt x="4778" y="6014"/>
                    <a:pt x="4471" y="5352"/>
                  </a:cubicBezTo>
                  <a:cubicBezTo>
                    <a:pt x="4244" y="4866"/>
                    <a:pt x="3827" y="4010"/>
                    <a:pt x="3189" y="4010"/>
                  </a:cubicBezTo>
                  <a:cubicBezTo>
                    <a:pt x="3145" y="4010"/>
                    <a:pt x="3100" y="4014"/>
                    <a:pt x="3054" y="4023"/>
                  </a:cubicBezTo>
                  <a:cubicBezTo>
                    <a:pt x="2777" y="4073"/>
                    <a:pt x="2521" y="4350"/>
                    <a:pt x="2464" y="4617"/>
                  </a:cubicBezTo>
                  <a:cubicBezTo>
                    <a:pt x="2396" y="4934"/>
                    <a:pt x="2632" y="5244"/>
                    <a:pt x="2818" y="5473"/>
                  </a:cubicBezTo>
                  <a:cubicBezTo>
                    <a:pt x="3162" y="5892"/>
                    <a:pt x="3610" y="6233"/>
                    <a:pt x="4026" y="6580"/>
                  </a:cubicBezTo>
                  <a:cubicBezTo>
                    <a:pt x="4407" y="6901"/>
                    <a:pt x="4879" y="7238"/>
                    <a:pt x="5113" y="7691"/>
                  </a:cubicBezTo>
                  <a:cubicBezTo>
                    <a:pt x="5116" y="7694"/>
                    <a:pt x="5119" y="7697"/>
                    <a:pt x="5122" y="7700"/>
                  </a:cubicBezTo>
                  <a:lnTo>
                    <a:pt x="5126" y="7704"/>
                  </a:lnTo>
                  <a:lnTo>
                    <a:pt x="5126" y="7708"/>
                  </a:lnTo>
                  <a:cubicBezTo>
                    <a:pt x="4764" y="8841"/>
                    <a:pt x="4326" y="9955"/>
                    <a:pt x="3891" y="11069"/>
                  </a:cubicBezTo>
                  <a:cubicBezTo>
                    <a:pt x="3722" y="10383"/>
                    <a:pt x="3688" y="9695"/>
                    <a:pt x="3351" y="9060"/>
                  </a:cubicBezTo>
                  <a:cubicBezTo>
                    <a:pt x="3081" y="8561"/>
                    <a:pt x="2737" y="8085"/>
                    <a:pt x="2325" y="7694"/>
                  </a:cubicBezTo>
                  <a:cubicBezTo>
                    <a:pt x="2059" y="7437"/>
                    <a:pt x="1622" y="7228"/>
                    <a:pt x="1234" y="7228"/>
                  </a:cubicBezTo>
                  <a:cubicBezTo>
                    <a:pt x="888" y="7228"/>
                    <a:pt x="581" y="7395"/>
                    <a:pt x="469" y="7842"/>
                  </a:cubicBezTo>
                  <a:cubicBezTo>
                    <a:pt x="301" y="8531"/>
                    <a:pt x="1327" y="9209"/>
                    <a:pt x="1762" y="9550"/>
                  </a:cubicBezTo>
                  <a:cubicBezTo>
                    <a:pt x="2183" y="9881"/>
                    <a:pt x="2618" y="10191"/>
                    <a:pt x="3027" y="10535"/>
                  </a:cubicBezTo>
                  <a:cubicBezTo>
                    <a:pt x="3300" y="10765"/>
                    <a:pt x="3678" y="11061"/>
                    <a:pt x="3749" y="11433"/>
                  </a:cubicBezTo>
                  <a:cubicBezTo>
                    <a:pt x="3442" y="12223"/>
                    <a:pt x="3141" y="13015"/>
                    <a:pt x="2882" y="13818"/>
                  </a:cubicBezTo>
                  <a:cubicBezTo>
                    <a:pt x="2848" y="13211"/>
                    <a:pt x="2615" y="12583"/>
                    <a:pt x="2383" y="12033"/>
                  </a:cubicBezTo>
                  <a:cubicBezTo>
                    <a:pt x="2216" y="11646"/>
                    <a:pt x="1887" y="10972"/>
                    <a:pt x="1391" y="10972"/>
                  </a:cubicBezTo>
                  <a:cubicBezTo>
                    <a:pt x="1333" y="10972"/>
                    <a:pt x="1274" y="10981"/>
                    <a:pt x="1212" y="11001"/>
                  </a:cubicBezTo>
                  <a:cubicBezTo>
                    <a:pt x="0" y="11385"/>
                    <a:pt x="2426" y="13626"/>
                    <a:pt x="2784" y="14115"/>
                  </a:cubicBezTo>
                  <a:cubicBezTo>
                    <a:pt x="2686" y="14433"/>
                    <a:pt x="2592" y="14753"/>
                    <a:pt x="2504" y="15077"/>
                  </a:cubicBezTo>
                  <a:cubicBezTo>
                    <a:pt x="2486" y="15148"/>
                    <a:pt x="2546" y="15195"/>
                    <a:pt x="2603" y="15195"/>
                  </a:cubicBezTo>
                  <a:cubicBezTo>
                    <a:pt x="2641" y="15195"/>
                    <a:pt x="2677" y="15174"/>
                    <a:pt x="2690" y="15128"/>
                  </a:cubicBezTo>
                  <a:cubicBezTo>
                    <a:pt x="2771" y="14824"/>
                    <a:pt x="2858" y="14523"/>
                    <a:pt x="2950" y="14227"/>
                  </a:cubicBezTo>
                  <a:cubicBezTo>
                    <a:pt x="2973" y="14223"/>
                    <a:pt x="2997" y="14213"/>
                    <a:pt x="3014" y="14190"/>
                  </a:cubicBezTo>
                  <a:cubicBezTo>
                    <a:pt x="3594" y="13977"/>
                    <a:pt x="4286" y="14118"/>
                    <a:pt x="4876" y="13886"/>
                  </a:cubicBezTo>
                  <a:cubicBezTo>
                    <a:pt x="5194" y="13761"/>
                    <a:pt x="5554" y="13292"/>
                    <a:pt x="5234" y="12972"/>
                  </a:cubicBezTo>
                  <a:cubicBezTo>
                    <a:pt x="5138" y="12877"/>
                    <a:pt x="5021" y="12840"/>
                    <a:pt x="4896" y="12840"/>
                  </a:cubicBezTo>
                  <a:cubicBezTo>
                    <a:pt x="4610" y="12840"/>
                    <a:pt x="4284" y="13029"/>
                    <a:pt x="4073" y="13143"/>
                  </a:cubicBezTo>
                  <a:cubicBezTo>
                    <a:pt x="3749" y="13326"/>
                    <a:pt x="3364" y="13562"/>
                    <a:pt x="3074" y="13842"/>
                  </a:cubicBezTo>
                  <a:cubicBezTo>
                    <a:pt x="3253" y="13292"/>
                    <a:pt x="3448" y="12749"/>
                    <a:pt x="3651" y="12206"/>
                  </a:cubicBezTo>
                  <a:cubicBezTo>
                    <a:pt x="3688" y="12206"/>
                    <a:pt x="3725" y="12189"/>
                    <a:pt x="3746" y="12148"/>
                  </a:cubicBezTo>
                  <a:cubicBezTo>
                    <a:pt x="3759" y="12160"/>
                    <a:pt x="3776" y="12166"/>
                    <a:pt x="3796" y="12166"/>
                  </a:cubicBezTo>
                  <a:cubicBezTo>
                    <a:pt x="3806" y="12166"/>
                    <a:pt x="3816" y="12165"/>
                    <a:pt x="3827" y="12162"/>
                  </a:cubicBezTo>
                  <a:cubicBezTo>
                    <a:pt x="4353" y="11986"/>
                    <a:pt x="4971" y="11993"/>
                    <a:pt x="5518" y="11874"/>
                  </a:cubicBezTo>
                  <a:cubicBezTo>
                    <a:pt x="5845" y="11804"/>
                    <a:pt x="6675" y="11665"/>
                    <a:pt x="6668" y="11193"/>
                  </a:cubicBezTo>
                  <a:cubicBezTo>
                    <a:pt x="6662" y="10808"/>
                    <a:pt x="6311" y="10699"/>
                    <a:pt x="5957" y="10699"/>
                  </a:cubicBezTo>
                  <a:cubicBezTo>
                    <a:pt x="5731" y="10699"/>
                    <a:pt x="5505" y="10744"/>
                    <a:pt x="5365" y="10788"/>
                  </a:cubicBezTo>
                  <a:cubicBezTo>
                    <a:pt x="4900" y="10937"/>
                    <a:pt x="4262" y="11237"/>
                    <a:pt x="3864" y="11652"/>
                  </a:cubicBezTo>
                  <a:cubicBezTo>
                    <a:pt x="3884" y="11595"/>
                    <a:pt x="3904" y="11541"/>
                    <a:pt x="3925" y="11486"/>
                  </a:cubicBezTo>
                  <a:cubicBezTo>
                    <a:pt x="3931" y="11477"/>
                    <a:pt x="3938" y="11463"/>
                    <a:pt x="3938" y="11449"/>
                  </a:cubicBezTo>
                  <a:cubicBezTo>
                    <a:pt x="4147" y="10913"/>
                    <a:pt x="4356" y="10376"/>
                    <a:pt x="4562" y="9840"/>
                  </a:cubicBezTo>
                  <a:cubicBezTo>
                    <a:pt x="4579" y="9834"/>
                    <a:pt x="4593" y="9823"/>
                    <a:pt x="4606" y="9806"/>
                  </a:cubicBezTo>
                  <a:cubicBezTo>
                    <a:pt x="4636" y="9766"/>
                    <a:pt x="4670" y="9728"/>
                    <a:pt x="4704" y="9695"/>
                  </a:cubicBezTo>
                  <a:cubicBezTo>
                    <a:pt x="4724" y="9688"/>
                    <a:pt x="4738" y="9675"/>
                    <a:pt x="4751" y="9655"/>
                  </a:cubicBezTo>
                  <a:cubicBezTo>
                    <a:pt x="5379" y="9105"/>
                    <a:pt x="6560" y="9317"/>
                    <a:pt x="7292" y="8996"/>
                  </a:cubicBezTo>
                  <a:cubicBezTo>
                    <a:pt x="7714" y="8811"/>
                    <a:pt x="8439" y="8007"/>
                    <a:pt x="7896" y="7562"/>
                  </a:cubicBezTo>
                  <a:cubicBezTo>
                    <a:pt x="7801" y="7484"/>
                    <a:pt x="7684" y="7452"/>
                    <a:pt x="7555" y="7452"/>
                  </a:cubicBezTo>
                  <a:cubicBezTo>
                    <a:pt x="7077" y="7452"/>
                    <a:pt x="6436" y="7895"/>
                    <a:pt x="6152" y="8079"/>
                  </a:cubicBezTo>
                  <a:cubicBezTo>
                    <a:pt x="5716" y="8359"/>
                    <a:pt x="5156" y="8730"/>
                    <a:pt x="4809" y="9189"/>
                  </a:cubicBezTo>
                  <a:cubicBezTo>
                    <a:pt x="4836" y="9111"/>
                    <a:pt x="4866" y="9033"/>
                    <a:pt x="4893" y="8956"/>
                  </a:cubicBezTo>
                  <a:cubicBezTo>
                    <a:pt x="5149" y="8250"/>
                    <a:pt x="5372" y="7546"/>
                    <a:pt x="5558" y="6837"/>
                  </a:cubicBezTo>
                  <a:cubicBezTo>
                    <a:pt x="5561" y="6830"/>
                    <a:pt x="5565" y="6827"/>
                    <a:pt x="5568" y="6823"/>
                  </a:cubicBezTo>
                  <a:cubicBezTo>
                    <a:pt x="5761" y="6550"/>
                    <a:pt x="6033" y="6320"/>
                    <a:pt x="6263" y="6081"/>
                  </a:cubicBezTo>
                  <a:cubicBezTo>
                    <a:pt x="6655" y="5679"/>
                    <a:pt x="7042" y="5271"/>
                    <a:pt x="7413" y="4849"/>
                  </a:cubicBezTo>
                  <a:cubicBezTo>
                    <a:pt x="7805" y="4404"/>
                    <a:pt x="8784" y="3466"/>
                    <a:pt x="8567" y="2781"/>
                  </a:cubicBezTo>
                  <a:cubicBezTo>
                    <a:pt x="8505" y="2579"/>
                    <a:pt x="8261" y="2487"/>
                    <a:pt x="8055" y="2487"/>
                  </a:cubicBezTo>
                  <a:cubicBezTo>
                    <a:pt x="8016" y="2487"/>
                    <a:pt x="7978" y="2491"/>
                    <a:pt x="7943" y="2497"/>
                  </a:cubicBezTo>
                  <a:cubicBezTo>
                    <a:pt x="7502" y="2575"/>
                    <a:pt x="7187" y="2970"/>
                    <a:pt x="6935" y="3310"/>
                  </a:cubicBezTo>
                  <a:cubicBezTo>
                    <a:pt x="6557" y="3820"/>
                    <a:pt x="6192" y="4458"/>
                    <a:pt x="5926" y="5119"/>
                  </a:cubicBezTo>
                  <a:cubicBezTo>
                    <a:pt x="6057" y="4340"/>
                    <a:pt x="6138" y="3553"/>
                    <a:pt x="6165" y="2747"/>
                  </a:cubicBezTo>
                  <a:cubicBezTo>
                    <a:pt x="6189" y="2066"/>
                    <a:pt x="6334" y="1222"/>
                    <a:pt x="6030" y="584"/>
                  </a:cubicBezTo>
                  <a:cubicBezTo>
                    <a:pt x="5890" y="289"/>
                    <a:pt x="5557" y="0"/>
                    <a:pt x="52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7"/>
            <p:cNvSpPr/>
            <p:nvPr/>
          </p:nvSpPr>
          <p:spPr>
            <a:xfrm rot="3627969" flipH="1">
              <a:off x="5504129" y="1908930"/>
              <a:ext cx="1656643" cy="1203185"/>
            </a:xfrm>
            <a:custGeom>
              <a:avLst/>
              <a:gdLst/>
              <a:ahLst/>
              <a:cxnLst/>
              <a:rect l="l" t="t" r="r" b="b"/>
              <a:pathLst>
                <a:path w="9557" h="6941" extrusionOk="0">
                  <a:moveTo>
                    <a:pt x="5582" y="1"/>
                  </a:moveTo>
                  <a:cubicBezTo>
                    <a:pt x="4630" y="1"/>
                    <a:pt x="4748" y="2604"/>
                    <a:pt x="4556" y="3144"/>
                  </a:cubicBezTo>
                  <a:cubicBezTo>
                    <a:pt x="4546" y="3178"/>
                    <a:pt x="4556" y="3208"/>
                    <a:pt x="4576" y="3225"/>
                  </a:cubicBezTo>
                  <a:cubicBezTo>
                    <a:pt x="4145" y="3506"/>
                    <a:pt x="3723" y="3796"/>
                    <a:pt x="3298" y="4089"/>
                  </a:cubicBezTo>
                  <a:cubicBezTo>
                    <a:pt x="3257" y="4116"/>
                    <a:pt x="3217" y="4143"/>
                    <a:pt x="3176" y="4174"/>
                  </a:cubicBezTo>
                  <a:lnTo>
                    <a:pt x="3176" y="4166"/>
                  </a:lnTo>
                  <a:cubicBezTo>
                    <a:pt x="3240" y="3489"/>
                    <a:pt x="3237" y="2797"/>
                    <a:pt x="3187" y="2125"/>
                  </a:cubicBezTo>
                  <a:cubicBezTo>
                    <a:pt x="3149" y="1659"/>
                    <a:pt x="3098" y="597"/>
                    <a:pt x="2481" y="499"/>
                  </a:cubicBezTo>
                  <a:cubicBezTo>
                    <a:pt x="2439" y="492"/>
                    <a:pt x="2398" y="489"/>
                    <a:pt x="2361" y="489"/>
                  </a:cubicBezTo>
                  <a:cubicBezTo>
                    <a:pt x="1716" y="489"/>
                    <a:pt x="1780" y="1428"/>
                    <a:pt x="1901" y="1845"/>
                  </a:cubicBezTo>
                  <a:cubicBezTo>
                    <a:pt x="2137" y="2662"/>
                    <a:pt x="2724" y="3380"/>
                    <a:pt x="2981" y="4183"/>
                  </a:cubicBezTo>
                  <a:cubicBezTo>
                    <a:pt x="2977" y="4227"/>
                    <a:pt x="2970" y="4271"/>
                    <a:pt x="2967" y="4315"/>
                  </a:cubicBezTo>
                  <a:cubicBezTo>
                    <a:pt x="2464" y="4663"/>
                    <a:pt x="1961" y="5007"/>
                    <a:pt x="1475" y="5375"/>
                  </a:cubicBezTo>
                  <a:cubicBezTo>
                    <a:pt x="1645" y="4899"/>
                    <a:pt x="1746" y="4389"/>
                    <a:pt x="1807" y="3900"/>
                  </a:cubicBezTo>
                  <a:cubicBezTo>
                    <a:pt x="1857" y="3502"/>
                    <a:pt x="1911" y="2803"/>
                    <a:pt x="1411" y="2665"/>
                  </a:cubicBezTo>
                  <a:cubicBezTo>
                    <a:pt x="1343" y="2646"/>
                    <a:pt x="1281" y="2637"/>
                    <a:pt x="1225" y="2637"/>
                  </a:cubicBezTo>
                  <a:cubicBezTo>
                    <a:pt x="299" y="2637"/>
                    <a:pt x="1130" y="5130"/>
                    <a:pt x="1172" y="5611"/>
                  </a:cubicBezTo>
                  <a:cubicBezTo>
                    <a:pt x="760" y="5935"/>
                    <a:pt x="365" y="6283"/>
                    <a:pt x="1" y="6660"/>
                  </a:cubicBezTo>
                  <a:lnTo>
                    <a:pt x="1" y="6940"/>
                  </a:lnTo>
                  <a:cubicBezTo>
                    <a:pt x="402" y="6509"/>
                    <a:pt x="841" y="6117"/>
                    <a:pt x="1300" y="5753"/>
                  </a:cubicBezTo>
                  <a:cubicBezTo>
                    <a:pt x="1726" y="5895"/>
                    <a:pt x="2134" y="6093"/>
                    <a:pt x="2559" y="6232"/>
                  </a:cubicBezTo>
                  <a:cubicBezTo>
                    <a:pt x="2703" y="6279"/>
                    <a:pt x="2980" y="6384"/>
                    <a:pt x="3206" y="6384"/>
                  </a:cubicBezTo>
                  <a:cubicBezTo>
                    <a:pt x="3339" y="6384"/>
                    <a:pt x="3455" y="6348"/>
                    <a:pt x="3517" y="6242"/>
                  </a:cubicBezTo>
                  <a:cubicBezTo>
                    <a:pt x="3733" y="5878"/>
                    <a:pt x="3031" y="5594"/>
                    <a:pt x="2812" y="5530"/>
                  </a:cubicBezTo>
                  <a:cubicBezTo>
                    <a:pt x="2571" y="5461"/>
                    <a:pt x="2280" y="5415"/>
                    <a:pt x="1993" y="5415"/>
                  </a:cubicBezTo>
                  <a:cubicBezTo>
                    <a:pt x="1903" y="5415"/>
                    <a:pt x="1813" y="5419"/>
                    <a:pt x="1726" y="5429"/>
                  </a:cubicBezTo>
                  <a:cubicBezTo>
                    <a:pt x="2063" y="5175"/>
                    <a:pt x="2407" y="4936"/>
                    <a:pt x="2751" y="4696"/>
                  </a:cubicBezTo>
                  <a:cubicBezTo>
                    <a:pt x="2842" y="4635"/>
                    <a:pt x="2933" y="4571"/>
                    <a:pt x="3021" y="4511"/>
                  </a:cubicBezTo>
                  <a:cubicBezTo>
                    <a:pt x="3028" y="4528"/>
                    <a:pt x="3042" y="4545"/>
                    <a:pt x="3062" y="4554"/>
                  </a:cubicBezTo>
                  <a:cubicBezTo>
                    <a:pt x="3375" y="4741"/>
                    <a:pt x="4353" y="5641"/>
                    <a:pt x="4933" y="5641"/>
                  </a:cubicBezTo>
                  <a:cubicBezTo>
                    <a:pt x="5058" y="5641"/>
                    <a:pt x="5164" y="5599"/>
                    <a:pt x="5241" y="5499"/>
                  </a:cubicBezTo>
                  <a:cubicBezTo>
                    <a:pt x="5542" y="5115"/>
                    <a:pt x="5052" y="4676"/>
                    <a:pt x="4746" y="4531"/>
                  </a:cubicBezTo>
                  <a:cubicBezTo>
                    <a:pt x="4401" y="4371"/>
                    <a:pt x="3968" y="4287"/>
                    <a:pt x="3556" y="4287"/>
                  </a:cubicBezTo>
                  <a:cubicBezTo>
                    <a:pt x="3480" y="4287"/>
                    <a:pt x="3405" y="4289"/>
                    <a:pt x="3332" y="4295"/>
                  </a:cubicBezTo>
                  <a:cubicBezTo>
                    <a:pt x="3760" y="3995"/>
                    <a:pt x="4188" y="3694"/>
                    <a:pt x="4627" y="3411"/>
                  </a:cubicBezTo>
                  <a:cubicBezTo>
                    <a:pt x="4634" y="3421"/>
                    <a:pt x="4644" y="3434"/>
                    <a:pt x="4661" y="3441"/>
                  </a:cubicBezTo>
                  <a:cubicBezTo>
                    <a:pt x="5548" y="3894"/>
                    <a:pt x="6362" y="4632"/>
                    <a:pt x="7398" y="4690"/>
                  </a:cubicBezTo>
                  <a:cubicBezTo>
                    <a:pt x="7431" y="4692"/>
                    <a:pt x="7467" y="4693"/>
                    <a:pt x="7504" y="4693"/>
                  </a:cubicBezTo>
                  <a:cubicBezTo>
                    <a:pt x="7979" y="4693"/>
                    <a:pt x="8672" y="4522"/>
                    <a:pt x="8434" y="3927"/>
                  </a:cubicBezTo>
                  <a:cubicBezTo>
                    <a:pt x="8197" y="3327"/>
                    <a:pt x="7340" y="3235"/>
                    <a:pt x="6797" y="3178"/>
                  </a:cubicBezTo>
                  <a:cubicBezTo>
                    <a:pt x="6526" y="3150"/>
                    <a:pt x="6246" y="3135"/>
                    <a:pt x="5966" y="3135"/>
                  </a:cubicBezTo>
                  <a:cubicBezTo>
                    <a:pt x="5618" y="3135"/>
                    <a:pt x="5269" y="3159"/>
                    <a:pt x="4931" y="3215"/>
                  </a:cubicBezTo>
                  <a:cubicBezTo>
                    <a:pt x="5167" y="3067"/>
                    <a:pt x="5403" y="2925"/>
                    <a:pt x="5646" y="2790"/>
                  </a:cubicBezTo>
                  <a:lnTo>
                    <a:pt x="5677" y="2790"/>
                  </a:lnTo>
                  <a:cubicBezTo>
                    <a:pt x="6487" y="2621"/>
                    <a:pt x="7323" y="2729"/>
                    <a:pt x="8140" y="2615"/>
                  </a:cubicBezTo>
                  <a:cubicBezTo>
                    <a:pt x="8541" y="2561"/>
                    <a:pt x="9237" y="2399"/>
                    <a:pt x="9439" y="1990"/>
                  </a:cubicBezTo>
                  <a:cubicBezTo>
                    <a:pt x="9557" y="1751"/>
                    <a:pt x="9257" y="1606"/>
                    <a:pt x="9081" y="1551"/>
                  </a:cubicBezTo>
                  <a:cubicBezTo>
                    <a:pt x="8945" y="1509"/>
                    <a:pt x="8804" y="1491"/>
                    <a:pt x="8661" y="1491"/>
                  </a:cubicBezTo>
                  <a:cubicBezTo>
                    <a:pt x="8252" y="1491"/>
                    <a:pt x="7829" y="1638"/>
                    <a:pt x="7459" y="1760"/>
                  </a:cubicBezTo>
                  <a:cubicBezTo>
                    <a:pt x="6594" y="2051"/>
                    <a:pt x="5802" y="2466"/>
                    <a:pt x="5035" y="2935"/>
                  </a:cubicBezTo>
                  <a:cubicBezTo>
                    <a:pt x="5643" y="2199"/>
                    <a:pt x="6811" y="414"/>
                    <a:pt x="5815" y="47"/>
                  </a:cubicBezTo>
                  <a:cubicBezTo>
                    <a:pt x="5731" y="15"/>
                    <a:pt x="5654" y="1"/>
                    <a:pt x="5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2" name="Google Shape;1062;p37"/>
          <p:cNvGrpSpPr/>
          <p:nvPr/>
        </p:nvGrpSpPr>
        <p:grpSpPr>
          <a:xfrm rot="-5400000">
            <a:off x="7406370" y="1405296"/>
            <a:ext cx="2249891" cy="976673"/>
            <a:chOff x="5085720" y="658171"/>
            <a:chExt cx="2249891" cy="976673"/>
          </a:xfrm>
        </p:grpSpPr>
        <p:sp>
          <p:nvSpPr>
            <p:cNvPr id="1063" name="Google Shape;1063;p37"/>
            <p:cNvSpPr/>
            <p:nvPr/>
          </p:nvSpPr>
          <p:spPr>
            <a:xfrm flipH="1">
              <a:off x="646542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flipH="1">
              <a:off x="5528892" y="933501"/>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7"/>
            <p:cNvSpPr/>
            <p:nvPr/>
          </p:nvSpPr>
          <p:spPr>
            <a:xfrm flipH="1">
              <a:off x="7306170" y="8484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7"/>
            <p:cNvSpPr/>
            <p:nvPr/>
          </p:nvSpPr>
          <p:spPr>
            <a:xfrm flipH="1">
              <a:off x="5165663" y="1380515"/>
              <a:ext cx="50896" cy="39374"/>
            </a:xfrm>
            <a:custGeom>
              <a:avLst/>
              <a:gdLst/>
              <a:ahLst/>
              <a:cxnLst/>
              <a:rect l="l" t="t" r="r" b="b"/>
              <a:pathLst>
                <a:path w="879" h="680" extrusionOk="0">
                  <a:moveTo>
                    <a:pt x="439" y="1"/>
                  </a:moveTo>
                  <a:cubicBezTo>
                    <a:pt x="0" y="1"/>
                    <a:pt x="0" y="679"/>
                    <a:pt x="439" y="679"/>
                  </a:cubicBezTo>
                  <a:cubicBezTo>
                    <a:pt x="878" y="679"/>
                    <a:pt x="878" y="1"/>
                    <a:pt x="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7"/>
            <p:cNvSpPr/>
            <p:nvPr/>
          </p:nvSpPr>
          <p:spPr>
            <a:xfrm flipH="1">
              <a:off x="5700067" y="1490676"/>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7"/>
            <p:cNvSpPr/>
            <p:nvPr/>
          </p:nvSpPr>
          <p:spPr>
            <a:xfrm flipH="1">
              <a:off x="728477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7"/>
            <p:cNvSpPr/>
            <p:nvPr/>
          </p:nvSpPr>
          <p:spPr>
            <a:xfrm flipH="1">
              <a:off x="5085720" y="1290906"/>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7"/>
            <p:cNvSpPr/>
            <p:nvPr/>
          </p:nvSpPr>
          <p:spPr>
            <a:xfrm flipH="1">
              <a:off x="5794820" y="16186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flipH="1">
              <a:off x="6414598" y="836883"/>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p:cNvSpPr txBox="1"/>
          <p:nvPr/>
        </p:nvSpPr>
        <p:spPr>
          <a:xfrm>
            <a:off x="1034386" y="634682"/>
            <a:ext cx="7453588" cy="461665"/>
          </a:xfrm>
          <a:prstGeom prst="rect">
            <a:avLst/>
          </a:prstGeom>
          <a:noFill/>
        </p:spPr>
        <p:txBody>
          <a:bodyPr wrap="square" rtlCol="0">
            <a:spAutoFit/>
          </a:bodyPr>
          <a:lstStyle/>
          <a:p>
            <a:pPr marL="342900" indent="-342900">
              <a:buFontTx/>
              <a:buChar char="-"/>
            </a:pPr>
            <a:r>
              <a:rPr lang="vi-VN" sz="2400" dirty="0">
                <a:latin typeface="#9Slide03 Ample" panose="02000000000000000000" pitchFamily="2" charset="0"/>
              </a:rPr>
              <a:t>Quan </a:t>
            </a:r>
            <a:r>
              <a:rPr lang="vi-VN" sz="2400" dirty="0" err="1">
                <a:latin typeface="#9Slide03 Ample" panose="02000000000000000000" pitchFamily="2" charset="0"/>
              </a:rPr>
              <a:t>sát</a:t>
            </a:r>
            <a:r>
              <a:rPr lang="vi-VN" sz="2400" dirty="0">
                <a:latin typeface="#9Slide03 Ample" panose="02000000000000000000" pitchFamily="2" charset="0"/>
              </a:rPr>
              <a:t>, nêu </a:t>
            </a:r>
            <a:r>
              <a:rPr lang="vi-VN" sz="2400" dirty="0" err="1">
                <a:latin typeface="#9Slide03 Ample" panose="02000000000000000000" pitchFamily="2" charset="0"/>
              </a:rPr>
              <a:t>hiện</a:t>
            </a:r>
            <a:r>
              <a:rPr lang="vi-VN" sz="2400" dirty="0">
                <a:latin typeface="#9Slide03 Ample" panose="02000000000000000000" pitchFamily="2" charset="0"/>
              </a:rPr>
              <a:t> </a:t>
            </a:r>
            <a:r>
              <a:rPr lang="vi-VN" sz="2400" dirty="0" err="1">
                <a:latin typeface="#9Slide03 Ample" panose="02000000000000000000" pitchFamily="2" charset="0"/>
              </a:rPr>
              <a:t>tượng</a:t>
            </a:r>
            <a:r>
              <a:rPr lang="vi-VN" sz="2400" dirty="0">
                <a:latin typeface="#9Slide03 Ample" panose="02000000000000000000" pitchFamily="2" charset="0"/>
              </a:rPr>
              <a:t> </a:t>
            </a:r>
            <a:r>
              <a:rPr lang="vi-VN" sz="2400" dirty="0" err="1">
                <a:latin typeface="#9Slide03 Ample" panose="02000000000000000000" pitchFamily="2" charset="0"/>
              </a:rPr>
              <a:t>và</a:t>
            </a:r>
            <a:r>
              <a:rPr lang="vi-VN" sz="2400" dirty="0">
                <a:latin typeface="#9Slide03 Ample" panose="02000000000000000000" pitchFamily="2" charset="0"/>
              </a:rPr>
              <a:t> </a:t>
            </a:r>
            <a:r>
              <a:rPr lang="vi-VN" sz="2400" dirty="0" err="1">
                <a:latin typeface="#9Slide03 Ample" panose="02000000000000000000" pitchFamily="2" charset="0"/>
              </a:rPr>
              <a:t>rút</a:t>
            </a:r>
            <a:r>
              <a:rPr lang="vi-VN" sz="2400" dirty="0">
                <a:latin typeface="#9Slide03 Ample" panose="02000000000000000000" pitchFamily="2" charset="0"/>
              </a:rPr>
              <a:t> ra </a:t>
            </a:r>
            <a:r>
              <a:rPr lang="vi-VN" sz="2400" dirty="0" err="1">
                <a:latin typeface="#9Slide03 Ample" panose="02000000000000000000" pitchFamily="2" charset="0"/>
              </a:rPr>
              <a:t>kết</a:t>
            </a:r>
            <a:r>
              <a:rPr lang="vi-VN" sz="2400" dirty="0">
                <a:latin typeface="#9Slide03 Ample" panose="02000000000000000000" pitchFamily="2" charset="0"/>
              </a:rPr>
              <a:t> </a:t>
            </a:r>
            <a:r>
              <a:rPr lang="vi-VN" sz="2400" dirty="0" err="1">
                <a:latin typeface="#9Slide03 Ample" panose="02000000000000000000" pitchFamily="2" charset="0"/>
              </a:rPr>
              <a:t>luận</a:t>
            </a:r>
            <a:r>
              <a:rPr lang="vi-VN" sz="2400" dirty="0">
                <a:latin typeface="#9Slide03 Ample" panose="02000000000000000000" pitchFamily="2" charset="0"/>
              </a:rPr>
              <a:t>.</a:t>
            </a:r>
            <a:endParaRPr lang="en-US" sz="2400" dirty="0">
              <a:latin typeface="#9Slide03 Ample" panose="02000000000000000000" pitchFamily="2" charset="0"/>
            </a:endParaRPr>
          </a:p>
        </p:txBody>
      </p:sp>
      <p:graphicFrame>
        <p:nvGraphicFramePr>
          <p:cNvPr id="78" name="Group 27"/>
          <p:cNvGraphicFramePr>
            <a:graphicFrameLocks noGrp="1"/>
          </p:cNvGraphicFramePr>
          <p:nvPr>
            <p:extLst>
              <p:ext uri="{D42A27DB-BD31-4B8C-83A1-F6EECF244321}">
                <p14:modId xmlns:p14="http://schemas.microsoft.com/office/powerpoint/2010/main" val="4068784547"/>
              </p:ext>
            </p:extLst>
          </p:nvPr>
        </p:nvGraphicFramePr>
        <p:xfrm>
          <a:off x="175238" y="1747606"/>
          <a:ext cx="8530759" cy="3129758"/>
        </p:xfrm>
        <a:graphic>
          <a:graphicData uri="http://schemas.openxmlformats.org/drawingml/2006/table">
            <a:tbl>
              <a:tblPr/>
              <a:tblGrid>
                <a:gridCol w="3743619">
                  <a:extLst>
                    <a:ext uri="{9D8B030D-6E8A-4147-A177-3AD203B41FA5}">
                      <a16:colId xmlns:a16="http://schemas.microsoft.com/office/drawing/2014/main" val="20000"/>
                    </a:ext>
                  </a:extLst>
                </a:gridCol>
                <a:gridCol w="2090057">
                  <a:extLst>
                    <a:ext uri="{9D8B030D-6E8A-4147-A177-3AD203B41FA5}">
                      <a16:colId xmlns:a16="http://schemas.microsoft.com/office/drawing/2014/main" val="20001"/>
                    </a:ext>
                  </a:extLst>
                </a:gridCol>
                <a:gridCol w="2697083">
                  <a:extLst>
                    <a:ext uri="{9D8B030D-6E8A-4147-A177-3AD203B41FA5}">
                      <a16:colId xmlns:a16="http://schemas.microsoft.com/office/drawing/2014/main" val="20002"/>
                    </a:ext>
                  </a:extLst>
                </a:gridCol>
              </a:tblGrid>
              <a:tr h="594626">
                <a:tc>
                  <a:txBody>
                    <a:bodyPr/>
                    <a:lstStyle/>
                    <a:p>
                      <a:pPr marL="0" marR="0" lvl="0" indent="0" algn="ctr" defTabSz="914400" rtl="0" eaLnBrk="1" fontAlgn="base" latinLnBrk="0" hangingPunct="1">
                        <a:lnSpc>
                          <a:spcPct val="100000"/>
                        </a:lnSpc>
                        <a:spcBef>
                          <a:spcPct val="50000"/>
                        </a:spcBef>
                        <a:spcAft>
                          <a:spcPct val="0"/>
                        </a:spcAft>
                        <a:buClrTx/>
                        <a:buSzTx/>
                        <a:buFont typeface="Arial" pitchFamily="34" charset="0"/>
                        <a:buNone/>
                        <a:tabLst/>
                      </a:pPr>
                      <a:r>
                        <a:rPr kumimoji="0" lang="en-US" sz="2400" b="1" i="0" u="none" strike="noStrike" cap="none" normalizeH="0" baseline="0" dirty="0" err="1">
                          <a:ln>
                            <a:noFill/>
                          </a:ln>
                          <a:solidFill>
                            <a:schemeClr val="tx1"/>
                          </a:solidFill>
                          <a:effectLst/>
                          <a:latin typeface="#9Slide03 AmpleSoft" panose="02000000000000000000" pitchFamily="2" charset="0"/>
                          <a:cs typeface="Times New Roman" pitchFamily="18" charset="0"/>
                        </a:rPr>
                        <a:t>Tiến</a:t>
                      </a:r>
                      <a:r>
                        <a:rPr kumimoji="0" lang="en-US" sz="2400" b="1"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400" b="1" i="0" u="none" strike="noStrike" cap="none" normalizeH="0" baseline="0" dirty="0" err="1">
                          <a:ln>
                            <a:noFill/>
                          </a:ln>
                          <a:solidFill>
                            <a:schemeClr val="tx1"/>
                          </a:solidFill>
                          <a:effectLst/>
                          <a:latin typeface="#9Slide03 AmpleSoft" panose="02000000000000000000" pitchFamily="2" charset="0"/>
                          <a:cs typeface="Times New Roman" pitchFamily="18" charset="0"/>
                        </a:rPr>
                        <a:t>hành</a:t>
                      </a:r>
                      <a:r>
                        <a:rPr kumimoji="0" lang="en-US" sz="2400" b="1"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400" b="1" i="0" u="none" strike="noStrike" cap="none" normalizeH="0" baseline="0" dirty="0" err="1">
                          <a:ln>
                            <a:noFill/>
                          </a:ln>
                          <a:solidFill>
                            <a:schemeClr val="tx1"/>
                          </a:solidFill>
                          <a:effectLst/>
                          <a:latin typeface="#9Slide03 AmpleSoft" panose="02000000000000000000" pitchFamily="2" charset="0"/>
                          <a:cs typeface="Times New Roman" pitchFamily="18" charset="0"/>
                        </a:rPr>
                        <a:t>thí</a:t>
                      </a:r>
                      <a:r>
                        <a:rPr kumimoji="0" lang="en-US" sz="2400" b="1"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400" b="1" i="0" u="none" strike="noStrike" cap="none" normalizeH="0" baseline="0" dirty="0" err="1">
                          <a:ln>
                            <a:noFill/>
                          </a:ln>
                          <a:solidFill>
                            <a:schemeClr val="tx1"/>
                          </a:solidFill>
                          <a:effectLst/>
                          <a:latin typeface="#9Slide03 AmpleSoft" panose="02000000000000000000" pitchFamily="2" charset="0"/>
                          <a:cs typeface="Times New Roman" pitchFamily="18" charset="0"/>
                        </a:rPr>
                        <a:t>nghiệm</a:t>
                      </a:r>
                      <a:endParaRPr kumimoji="0" lang="en-US" sz="2400" b="1" i="0" u="none" strike="noStrike" cap="none" normalizeH="0" baseline="0" dirty="0">
                        <a:ln>
                          <a:noFill/>
                        </a:ln>
                        <a:solidFill>
                          <a:schemeClr val="tx1"/>
                        </a:solidFill>
                        <a:effectLst/>
                        <a:latin typeface="#9Slide03 AmpleSoft" panose="02000000000000000000" pitchFamily="2" charset="0"/>
                        <a:cs typeface="Times New Roman" pitchFamily="18" charset="0"/>
                      </a:endParaRPr>
                    </a:p>
                  </a:txBody>
                  <a:tcPr marT="45727" marB="45727" anchor="ctr" horzOverflow="overflow">
                    <a:lnL w="28575" cap="flat" cmpd="sng" algn="ctr">
                      <a:noFill/>
                      <a:prstDash val="solid"/>
                      <a:round/>
                      <a:headEnd type="none" w="med" len="med"/>
                      <a:tailEnd type="none" w="med" len="med"/>
                    </a:lnL>
                    <a:lnR w="12700" cap="flat" cmpd="sng" algn="ctr">
                      <a:solidFill>
                        <a:srgbClr val="C0C0C0"/>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 typeface="Arial" pitchFamily="34" charset="0"/>
                        <a:buNone/>
                        <a:tabLst/>
                      </a:pPr>
                      <a:r>
                        <a:rPr kumimoji="0" lang="en-US" sz="2400" b="1" i="0" u="none" strike="noStrike" cap="none" normalizeH="0" baseline="0" dirty="0" err="1">
                          <a:ln>
                            <a:noFill/>
                          </a:ln>
                          <a:solidFill>
                            <a:schemeClr val="tx1"/>
                          </a:solidFill>
                          <a:effectLst/>
                          <a:latin typeface="#9Slide03 AmpleSoft" panose="02000000000000000000" pitchFamily="2" charset="0"/>
                          <a:cs typeface="Times New Roman" pitchFamily="18" charset="0"/>
                        </a:rPr>
                        <a:t>Hiện</a:t>
                      </a:r>
                      <a:r>
                        <a:rPr kumimoji="0" lang="en-US" sz="2400" b="1"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400" b="1" i="0" u="none" strike="noStrike" cap="none" normalizeH="0" baseline="0" dirty="0" err="1">
                          <a:ln>
                            <a:noFill/>
                          </a:ln>
                          <a:solidFill>
                            <a:schemeClr val="tx1"/>
                          </a:solidFill>
                          <a:effectLst/>
                          <a:latin typeface="#9Slide03 AmpleSoft" panose="02000000000000000000" pitchFamily="2" charset="0"/>
                          <a:cs typeface="Times New Roman" pitchFamily="18" charset="0"/>
                        </a:rPr>
                        <a:t>tượng</a:t>
                      </a:r>
                      <a:endParaRPr kumimoji="0" lang="en-US" sz="2400" b="1" i="0" u="none" strike="noStrike" cap="none" normalizeH="0" baseline="0" dirty="0">
                        <a:ln>
                          <a:noFill/>
                        </a:ln>
                        <a:solidFill>
                          <a:schemeClr val="tx1"/>
                        </a:solidFill>
                        <a:effectLst/>
                        <a:latin typeface="#9Slide03 AmpleSoft" panose="02000000000000000000" pitchFamily="2" charset="0"/>
                        <a:cs typeface="Times New Roman" pitchFamily="18" charset="0"/>
                      </a:endParaRPr>
                    </a:p>
                  </a:txBody>
                  <a:tcPr marT="45727" marB="45727"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 typeface="Arial" pitchFamily="34" charset="0"/>
                        <a:buNone/>
                        <a:tabLst/>
                      </a:pPr>
                      <a:r>
                        <a:rPr kumimoji="0" lang="en-US" sz="2400" b="1" i="0" u="none" strike="noStrike" cap="none" normalizeH="0" baseline="0">
                          <a:ln>
                            <a:noFill/>
                          </a:ln>
                          <a:solidFill>
                            <a:schemeClr val="tx1"/>
                          </a:solidFill>
                          <a:effectLst/>
                          <a:latin typeface="#9Slide03 AmpleSoft" panose="02000000000000000000" pitchFamily="2" charset="0"/>
                          <a:cs typeface="Times New Roman" pitchFamily="18" charset="0"/>
                        </a:rPr>
                        <a:t>Kết luận</a:t>
                      </a:r>
                    </a:p>
                  </a:txBody>
                  <a:tcPr marT="45727" marB="45727" anchor="ctr" horzOverflow="overflow">
                    <a:lnL w="12700" cap="flat" cmpd="sng" algn="ctr">
                      <a:solidFill>
                        <a:srgbClr val="C0C0C0"/>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50678">
                <a:tc>
                  <a:txBody>
                    <a:bodyPr/>
                    <a:lstStyle/>
                    <a:p>
                      <a:pPr marL="0" marR="0" lvl="0" indent="0" algn="ctr" defTabSz="914400" rtl="0" eaLnBrk="1" fontAlgn="base" latinLnBrk="0" hangingPunct="1">
                        <a:lnSpc>
                          <a:spcPct val="100000"/>
                        </a:lnSpc>
                        <a:spcBef>
                          <a:spcPct val="50000"/>
                        </a:spcBef>
                        <a:spcAft>
                          <a:spcPct val="0"/>
                        </a:spcAft>
                        <a:buClrTx/>
                        <a:buSzTx/>
                        <a:buFont typeface="Arial" pitchFamily="34" charset="0"/>
                        <a:buNone/>
                        <a:tabLst/>
                      </a:pP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1/</a:t>
                      </a:r>
                      <a:r>
                        <a:rPr kumimoji="0" lang="en-US" sz="2000" b="1"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Nhỏ</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dung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dịch</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NaOH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vào</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mẩu</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giấy</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quỳ</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tím</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a:t>
                      </a:r>
                    </a:p>
                  </a:txBody>
                  <a:tcPr marT="45727" marB="45727" horzOverflow="overflow">
                    <a:lnL w="28575" cap="flat" cmpd="sng" algn="ctr">
                      <a:no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9Slide03 AmpleSoft" panose="02000000000000000000" pitchFamily="2" charset="0"/>
                      </a:endParaRPr>
                    </a:p>
                  </a:txBody>
                  <a:tcPr marT="45727" marB="45727"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9Slide03 AmpleSoft" panose="02000000000000000000" pitchFamily="2" charset="0"/>
                      </a:endParaRPr>
                    </a:p>
                  </a:txBody>
                  <a:tcPr marT="45727" marB="45727" horzOverflow="overflow">
                    <a:lnL w="12700" cap="flat" cmpd="sng" algn="ctr">
                      <a:solidFill>
                        <a:srgbClr val="C0C0C0"/>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84454">
                <a:tc>
                  <a:txBody>
                    <a:bodyPr/>
                    <a:lstStyle/>
                    <a:p>
                      <a:pPr marL="0" marR="0" lvl="0" indent="0" algn="ctr" defTabSz="914400" rtl="0" eaLnBrk="1" fontAlgn="base" latinLnBrk="0" hangingPunct="1">
                        <a:lnSpc>
                          <a:spcPct val="100000"/>
                        </a:lnSpc>
                        <a:spcBef>
                          <a:spcPct val="50000"/>
                        </a:spcBef>
                        <a:spcAft>
                          <a:spcPct val="0"/>
                        </a:spcAft>
                        <a:buClrTx/>
                        <a:buSzTx/>
                        <a:buFont typeface="Arial" pitchFamily="34" charset="0"/>
                        <a:buNone/>
                        <a:tabLst/>
                      </a:pPr>
                      <a:r>
                        <a:rPr kumimoji="0" lang="en-US" sz="2000" b="0" i="0" u="none" strike="noStrike" cap="none" normalizeH="0" baseline="0" dirty="0">
                          <a:ln>
                            <a:noFill/>
                          </a:ln>
                          <a:solidFill>
                            <a:schemeClr val="tx1"/>
                          </a:solidFill>
                          <a:effectLst/>
                          <a:latin typeface="#9Slide03 AmpleSoft" panose="02000000000000000000" pitchFamily="2" charset="0"/>
                        </a:rPr>
                        <a:t>2</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Nhỏ</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dung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dịch</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phenolphtalein</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không</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màu</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vào</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ống</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nghiệm</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chứa</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dung </a:t>
                      </a:r>
                      <a:r>
                        <a:rPr kumimoji="0" lang="en-US" sz="2000" b="0" i="0" u="none" strike="noStrike" cap="none" normalizeH="0" baseline="0" dirty="0" err="1">
                          <a:ln>
                            <a:noFill/>
                          </a:ln>
                          <a:solidFill>
                            <a:schemeClr val="tx1"/>
                          </a:solidFill>
                          <a:effectLst/>
                          <a:latin typeface="#9Slide03 AmpleSoft" panose="02000000000000000000" pitchFamily="2" charset="0"/>
                          <a:cs typeface="Times New Roman" pitchFamily="18" charset="0"/>
                        </a:rPr>
                        <a:t>dịch</a:t>
                      </a:r>
                      <a:r>
                        <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rPr>
                        <a:t> NaOH.</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000" b="0" i="0" u="none" strike="noStrike" cap="none" normalizeH="0" baseline="0" dirty="0">
                        <a:ln>
                          <a:noFill/>
                        </a:ln>
                        <a:solidFill>
                          <a:schemeClr val="tx1"/>
                        </a:solidFill>
                        <a:effectLst/>
                        <a:latin typeface="#9Slide03 AmpleSoft" panose="02000000000000000000" pitchFamily="2" charset="0"/>
                        <a:cs typeface="Times New Roman" pitchFamily="18" charset="0"/>
                      </a:endParaRPr>
                    </a:p>
                  </a:txBody>
                  <a:tcPr marT="45727" marB="45727" horzOverflow="overflow">
                    <a:lnL w="28575" cap="flat" cmpd="sng" algn="ctr">
                      <a:no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9Slide03 AmpleSoft" panose="02000000000000000000" pitchFamily="2" charset="0"/>
                      </a:endParaRPr>
                    </a:p>
                  </a:txBody>
                  <a:tcPr marT="45727" marB="45727"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dirty="0">
                        <a:ln>
                          <a:noFill/>
                        </a:ln>
                        <a:solidFill>
                          <a:schemeClr val="tx1"/>
                        </a:solidFill>
                        <a:effectLst/>
                        <a:latin typeface="#9Slide03 AmpleSoft" panose="02000000000000000000" pitchFamily="2" charset="0"/>
                      </a:endParaRPr>
                    </a:p>
                  </a:txBody>
                  <a:tcPr marT="45727" marB="45727" horzOverflow="overflow">
                    <a:lnL w="12700" cap="flat" cmpd="sng" algn="ctr">
                      <a:solidFill>
                        <a:srgbClr val="C0C0C0"/>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C0C0C0"/>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66" y="722349"/>
            <a:ext cx="960120" cy="1008379"/>
          </a:xfrm>
          <a:prstGeom prst="rect">
            <a:avLst/>
          </a:prstGeom>
        </p:spPr>
      </p:pic>
      <p:sp>
        <p:nvSpPr>
          <p:cNvPr id="20" name="Rectangle 2"/>
          <p:cNvSpPr txBox="1">
            <a:spLocks noChangeArrowheads="1"/>
          </p:cNvSpPr>
          <p:nvPr/>
        </p:nvSpPr>
        <p:spPr bwMode="auto">
          <a:xfrm>
            <a:off x="6016271" y="2300835"/>
            <a:ext cx="2733684" cy="1012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pPr>
            <a:r>
              <a:rPr lang="en-US" altLang="en-US" sz="2000" dirty="0">
                <a:latin typeface="#9Slide03 AmpleSoft" panose="02000000000000000000" pitchFamily="2" charset="0"/>
              </a:rPr>
              <a:t>Dung </a:t>
            </a:r>
            <a:r>
              <a:rPr lang="en-US" altLang="en-US" sz="2000" dirty="0" err="1">
                <a:latin typeface="#9Slide03 AmpleSoft" panose="02000000000000000000" pitchFamily="2" charset="0"/>
              </a:rPr>
              <a:t>dịch</a:t>
            </a:r>
            <a:r>
              <a:rPr lang="en-US" altLang="en-US" sz="2000" dirty="0">
                <a:latin typeface="#9Slide03 AmpleSoft" panose="02000000000000000000" pitchFamily="2" charset="0"/>
              </a:rPr>
              <a:t> NaOH </a:t>
            </a:r>
            <a:r>
              <a:rPr lang="en-US" altLang="en-US" sz="2000" dirty="0" err="1">
                <a:latin typeface="#9Slide03 AmpleSoft" panose="02000000000000000000" pitchFamily="2" charset="0"/>
              </a:rPr>
              <a:t>làm</a:t>
            </a:r>
            <a:r>
              <a:rPr lang="en-US" altLang="en-US" sz="2000" dirty="0">
                <a:latin typeface="#9Slide03 AmpleSoft" panose="02000000000000000000" pitchFamily="2" charset="0"/>
              </a:rPr>
              <a:t> </a:t>
            </a:r>
            <a:r>
              <a:rPr lang="en-US" altLang="en-US" sz="2000" dirty="0" err="1">
                <a:latin typeface="#9Slide03 AmpleSoft" panose="02000000000000000000" pitchFamily="2" charset="0"/>
              </a:rPr>
              <a:t>đổi</a:t>
            </a:r>
            <a:r>
              <a:rPr lang="en-US" altLang="en-US" sz="2000" dirty="0">
                <a:latin typeface="#9Slide03 AmpleSoft" panose="02000000000000000000" pitchFamily="2" charset="0"/>
              </a:rPr>
              <a:t> </a:t>
            </a:r>
            <a:r>
              <a:rPr lang="en-US" altLang="en-US" sz="2000" dirty="0" err="1">
                <a:latin typeface="#9Slide03 AmpleSoft" panose="02000000000000000000" pitchFamily="2" charset="0"/>
              </a:rPr>
              <a:t>màu</a:t>
            </a:r>
            <a:r>
              <a:rPr lang="en-US" altLang="en-US" sz="2000" dirty="0">
                <a:latin typeface="#9Slide03 AmpleSoft" panose="02000000000000000000" pitchFamily="2" charset="0"/>
              </a:rPr>
              <a:t> </a:t>
            </a:r>
            <a:r>
              <a:rPr lang="en-US" altLang="en-US" sz="2000" dirty="0" err="1">
                <a:latin typeface="#9Slide03 AmpleSoft" panose="02000000000000000000" pitchFamily="2" charset="0"/>
              </a:rPr>
              <a:t>quỳ</a:t>
            </a:r>
            <a:r>
              <a:rPr lang="en-US" altLang="en-US" sz="2000" dirty="0">
                <a:latin typeface="#9Slide03 AmpleSoft" panose="02000000000000000000" pitchFamily="2" charset="0"/>
              </a:rPr>
              <a:t> </a:t>
            </a:r>
            <a:r>
              <a:rPr lang="en-US" altLang="en-US" sz="2000" dirty="0" err="1">
                <a:latin typeface="#9Slide03 AmpleSoft" panose="02000000000000000000" pitchFamily="2" charset="0"/>
              </a:rPr>
              <a:t>tím</a:t>
            </a:r>
            <a:r>
              <a:rPr lang="en-US" altLang="en-US" sz="2000" dirty="0">
                <a:latin typeface="#9Slide03 AmpleSoft" panose="02000000000000000000" pitchFamily="2" charset="0"/>
              </a:rPr>
              <a:t> </a:t>
            </a:r>
            <a:r>
              <a:rPr lang="en-US" altLang="en-US" sz="2000" dirty="0" err="1">
                <a:latin typeface="#9Slide03 AmpleSoft" panose="02000000000000000000" pitchFamily="2" charset="0"/>
              </a:rPr>
              <a:t>thành</a:t>
            </a:r>
            <a:r>
              <a:rPr lang="en-US" altLang="en-US" sz="2000" dirty="0">
                <a:latin typeface="#9Slide03 AmpleSoft" panose="02000000000000000000" pitchFamily="2" charset="0"/>
              </a:rPr>
              <a:t> </a:t>
            </a:r>
            <a:r>
              <a:rPr lang="vi-VN" altLang="en-US" sz="2000" dirty="0" err="1">
                <a:solidFill>
                  <a:srgbClr val="00B0F0"/>
                </a:solidFill>
                <a:latin typeface="#9Slide03 AmpleSoft" panose="02000000000000000000" pitchFamily="2" charset="0"/>
              </a:rPr>
              <a:t>màu</a:t>
            </a:r>
            <a:r>
              <a:rPr lang="vi-VN" altLang="en-US" sz="2000" dirty="0">
                <a:solidFill>
                  <a:srgbClr val="00B0F0"/>
                </a:solidFill>
                <a:latin typeface="#9Slide03 AmpleSoft" panose="02000000000000000000" pitchFamily="2" charset="0"/>
              </a:rPr>
              <a:t> </a:t>
            </a:r>
            <a:r>
              <a:rPr lang="en-US" altLang="en-US" sz="2000" dirty="0" err="1">
                <a:solidFill>
                  <a:srgbClr val="00B0F0"/>
                </a:solidFill>
                <a:latin typeface="#9Slide03 AmpleSoft" panose="02000000000000000000" pitchFamily="2" charset="0"/>
              </a:rPr>
              <a:t>xanh</a:t>
            </a:r>
            <a:r>
              <a:rPr lang="en-US" altLang="en-US" sz="2000" dirty="0">
                <a:solidFill>
                  <a:srgbClr val="00B0F0"/>
                </a:solidFill>
                <a:latin typeface="#9Slide03 AmpleSoft" panose="02000000000000000000" pitchFamily="2" charset="0"/>
              </a:rPr>
              <a:t>.</a:t>
            </a:r>
            <a:endParaRPr lang="vi-VN" altLang="en-US" sz="2000" dirty="0">
              <a:solidFill>
                <a:srgbClr val="00B0F0"/>
              </a:solidFill>
              <a:latin typeface="#9Slide03 AmpleSoft" panose="02000000000000000000" pitchFamily="2" charset="0"/>
            </a:endParaRPr>
          </a:p>
        </p:txBody>
      </p:sp>
      <p:sp>
        <p:nvSpPr>
          <p:cNvPr id="21" name="Rectangle 2"/>
          <p:cNvSpPr txBox="1">
            <a:spLocks noChangeArrowheads="1"/>
          </p:cNvSpPr>
          <p:nvPr/>
        </p:nvSpPr>
        <p:spPr bwMode="auto">
          <a:xfrm>
            <a:off x="3896880" y="2391372"/>
            <a:ext cx="203244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pPr>
            <a:r>
              <a:rPr lang="en-US" altLang="en-US" sz="2000" dirty="0" err="1">
                <a:solidFill>
                  <a:srgbClr val="00B0F0"/>
                </a:solidFill>
                <a:latin typeface="#9Slide03 AmpleSoft" panose="02000000000000000000" pitchFamily="2" charset="0"/>
              </a:rPr>
              <a:t>Quỳ</a:t>
            </a:r>
            <a:r>
              <a:rPr lang="en-US" altLang="en-US" sz="2000" dirty="0">
                <a:solidFill>
                  <a:srgbClr val="00B0F0"/>
                </a:solidFill>
                <a:latin typeface="#9Slide03 AmpleSoft" panose="02000000000000000000" pitchFamily="2" charset="0"/>
              </a:rPr>
              <a:t> </a:t>
            </a:r>
            <a:r>
              <a:rPr lang="en-US" altLang="en-US" sz="2000" dirty="0" err="1">
                <a:solidFill>
                  <a:srgbClr val="00B0F0"/>
                </a:solidFill>
                <a:latin typeface="#9Slide03 AmpleSoft" panose="02000000000000000000" pitchFamily="2" charset="0"/>
              </a:rPr>
              <a:t>tím</a:t>
            </a:r>
            <a:r>
              <a:rPr lang="en-US" altLang="en-US" sz="2000" dirty="0">
                <a:solidFill>
                  <a:srgbClr val="00B0F0"/>
                </a:solidFill>
                <a:latin typeface="#9Slide03 AmpleSoft" panose="02000000000000000000" pitchFamily="2" charset="0"/>
              </a:rPr>
              <a:t> </a:t>
            </a:r>
            <a:r>
              <a:rPr lang="en-US" altLang="en-US" sz="2000" dirty="0" err="1">
                <a:solidFill>
                  <a:srgbClr val="00B0F0"/>
                </a:solidFill>
                <a:latin typeface="#9Slide03 AmpleSoft" panose="02000000000000000000" pitchFamily="2" charset="0"/>
              </a:rPr>
              <a:t>thành</a:t>
            </a:r>
            <a:r>
              <a:rPr lang="en-US" altLang="en-US" sz="2000" dirty="0">
                <a:solidFill>
                  <a:srgbClr val="00B0F0"/>
                </a:solidFill>
                <a:latin typeface="#9Slide03 AmpleSoft" panose="02000000000000000000" pitchFamily="2" charset="0"/>
              </a:rPr>
              <a:t> </a:t>
            </a:r>
            <a:r>
              <a:rPr lang="en-US" altLang="en-US" sz="2000" dirty="0" err="1">
                <a:solidFill>
                  <a:srgbClr val="00B0F0"/>
                </a:solidFill>
                <a:latin typeface="#9Slide03 AmpleSoft" panose="02000000000000000000" pitchFamily="2" charset="0"/>
              </a:rPr>
              <a:t>màu</a:t>
            </a:r>
            <a:r>
              <a:rPr lang="en-US" altLang="en-US" sz="2000" dirty="0">
                <a:solidFill>
                  <a:srgbClr val="00B0F0"/>
                </a:solidFill>
                <a:latin typeface="#9Slide03 AmpleSoft" panose="02000000000000000000" pitchFamily="2" charset="0"/>
              </a:rPr>
              <a:t> </a:t>
            </a:r>
            <a:r>
              <a:rPr lang="en-US" altLang="en-US" sz="2000" dirty="0" err="1">
                <a:solidFill>
                  <a:srgbClr val="00B0F0"/>
                </a:solidFill>
                <a:latin typeface="#9Slide03 AmpleSoft" panose="02000000000000000000" pitchFamily="2" charset="0"/>
              </a:rPr>
              <a:t>xanh</a:t>
            </a:r>
            <a:r>
              <a:rPr lang="en-US" altLang="en-US" sz="2000" dirty="0">
                <a:solidFill>
                  <a:srgbClr val="00B0F0"/>
                </a:solidFill>
                <a:latin typeface="#9Slide03 AmpleSoft" panose="02000000000000000000" pitchFamily="2" charset="0"/>
              </a:rPr>
              <a:t>.</a:t>
            </a:r>
          </a:p>
        </p:txBody>
      </p:sp>
      <p:sp>
        <p:nvSpPr>
          <p:cNvPr id="22" name="Rectangle 2"/>
          <p:cNvSpPr txBox="1">
            <a:spLocks noChangeArrowheads="1"/>
          </p:cNvSpPr>
          <p:nvPr/>
        </p:nvSpPr>
        <p:spPr bwMode="auto">
          <a:xfrm>
            <a:off x="3789304" y="3285027"/>
            <a:ext cx="2330184" cy="14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pPr>
            <a:r>
              <a:rPr lang="en-US" altLang="en-US" sz="2000" dirty="0">
                <a:solidFill>
                  <a:srgbClr val="FF0000"/>
                </a:solidFill>
                <a:latin typeface="#9Slide03 AmpleSoft" panose="02000000000000000000" pitchFamily="2" charset="0"/>
              </a:rPr>
              <a:t>Dung </a:t>
            </a:r>
            <a:r>
              <a:rPr lang="en-US" altLang="en-US" sz="2000" dirty="0" err="1">
                <a:solidFill>
                  <a:srgbClr val="FF0000"/>
                </a:solidFill>
                <a:latin typeface="#9Slide03 AmpleSoft" panose="02000000000000000000" pitchFamily="2" charset="0"/>
              </a:rPr>
              <a:t>dịch</a:t>
            </a:r>
            <a:r>
              <a:rPr lang="en-US" altLang="en-US" sz="2000" dirty="0">
                <a:solidFill>
                  <a:srgbClr val="FF0000"/>
                </a:solidFill>
                <a:latin typeface="#9Slide03 AmpleSoft" panose="02000000000000000000" pitchFamily="2" charset="0"/>
              </a:rPr>
              <a:t> </a:t>
            </a:r>
            <a:r>
              <a:rPr lang="en-US" altLang="en-US" sz="2000" dirty="0" err="1">
                <a:solidFill>
                  <a:srgbClr val="FF0000"/>
                </a:solidFill>
                <a:latin typeface="#9Slide03 AmpleSoft" panose="02000000000000000000" pitchFamily="2" charset="0"/>
              </a:rPr>
              <a:t>phenolphtalein</a:t>
            </a:r>
            <a:r>
              <a:rPr lang="en-US" altLang="en-US" sz="2000" dirty="0">
                <a:solidFill>
                  <a:srgbClr val="FF0000"/>
                </a:solidFill>
                <a:latin typeface="#9Slide03 AmpleSoft" panose="02000000000000000000" pitchFamily="2" charset="0"/>
              </a:rPr>
              <a:t> </a:t>
            </a:r>
            <a:r>
              <a:rPr lang="en-US" altLang="en-US" sz="2000" dirty="0" err="1">
                <a:solidFill>
                  <a:srgbClr val="FF0000"/>
                </a:solidFill>
                <a:latin typeface="#9Slide03 AmpleSoft" panose="02000000000000000000" pitchFamily="2" charset="0"/>
              </a:rPr>
              <a:t>không</a:t>
            </a:r>
            <a:r>
              <a:rPr lang="en-US" altLang="en-US" sz="2000" dirty="0">
                <a:solidFill>
                  <a:srgbClr val="FF0000"/>
                </a:solidFill>
                <a:latin typeface="#9Slide03 AmpleSoft" panose="02000000000000000000" pitchFamily="2" charset="0"/>
              </a:rPr>
              <a:t> </a:t>
            </a:r>
            <a:r>
              <a:rPr lang="en-US" altLang="en-US" sz="2000" dirty="0" err="1">
                <a:solidFill>
                  <a:srgbClr val="FF0000"/>
                </a:solidFill>
                <a:latin typeface="#9Slide03 AmpleSoft" panose="02000000000000000000" pitchFamily="2" charset="0"/>
              </a:rPr>
              <a:t>màu</a:t>
            </a:r>
            <a:r>
              <a:rPr lang="en-US" altLang="en-US" sz="2000" dirty="0">
                <a:solidFill>
                  <a:srgbClr val="FF0000"/>
                </a:solidFill>
                <a:latin typeface="#9Slide03 AmpleSoft" panose="02000000000000000000" pitchFamily="2" charset="0"/>
              </a:rPr>
              <a:t> </a:t>
            </a:r>
            <a:r>
              <a:rPr lang="en-US" altLang="en-US" sz="2000" dirty="0" err="1">
                <a:solidFill>
                  <a:srgbClr val="FF0000"/>
                </a:solidFill>
                <a:latin typeface="#9Slide03 AmpleSoft" panose="02000000000000000000" pitchFamily="2" charset="0"/>
              </a:rPr>
              <a:t>thành</a:t>
            </a:r>
            <a:r>
              <a:rPr lang="en-US" altLang="en-US" sz="2000" dirty="0">
                <a:solidFill>
                  <a:srgbClr val="FF0000"/>
                </a:solidFill>
                <a:latin typeface="#9Slide03 AmpleSoft" panose="02000000000000000000" pitchFamily="2" charset="0"/>
              </a:rPr>
              <a:t> </a:t>
            </a:r>
            <a:r>
              <a:rPr lang="en-US" altLang="en-US" sz="2000" dirty="0" err="1">
                <a:solidFill>
                  <a:srgbClr val="FF0000"/>
                </a:solidFill>
                <a:latin typeface="#9Slide03 AmpleSoft" panose="02000000000000000000" pitchFamily="2" charset="0"/>
              </a:rPr>
              <a:t>màu</a:t>
            </a:r>
            <a:r>
              <a:rPr lang="en-US" altLang="en-US" sz="2000" dirty="0">
                <a:solidFill>
                  <a:srgbClr val="FF0000"/>
                </a:solidFill>
                <a:latin typeface="#9Slide03 AmpleSoft" panose="02000000000000000000" pitchFamily="2" charset="0"/>
              </a:rPr>
              <a:t> </a:t>
            </a:r>
            <a:r>
              <a:rPr lang="vi-VN" altLang="en-US" sz="2000" dirty="0" err="1">
                <a:solidFill>
                  <a:srgbClr val="FF0000"/>
                </a:solidFill>
                <a:latin typeface="#9Slide03 AmpleSoft" panose="02000000000000000000" pitchFamily="2" charset="0"/>
              </a:rPr>
              <a:t>hồng</a:t>
            </a:r>
            <a:r>
              <a:rPr lang="en-US" altLang="en-US" sz="2000" dirty="0">
                <a:solidFill>
                  <a:srgbClr val="FF0000"/>
                </a:solidFill>
                <a:latin typeface="#9Slide03 AmpleSoft" panose="02000000000000000000" pitchFamily="2" charset="0"/>
              </a:rPr>
              <a:t>.</a:t>
            </a:r>
          </a:p>
        </p:txBody>
      </p:sp>
      <p:sp>
        <p:nvSpPr>
          <p:cNvPr id="23" name="Rectangle 2"/>
          <p:cNvSpPr txBox="1">
            <a:spLocks noChangeArrowheads="1"/>
          </p:cNvSpPr>
          <p:nvPr/>
        </p:nvSpPr>
        <p:spPr bwMode="auto">
          <a:xfrm>
            <a:off x="6004432" y="3154664"/>
            <a:ext cx="3124200" cy="17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pPr>
            <a:r>
              <a:rPr lang="en-US" altLang="en-US" sz="2000" dirty="0">
                <a:latin typeface="#9Slide03 AmpleSoft" panose="02000000000000000000" pitchFamily="2" charset="0"/>
              </a:rPr>
              <a:t>Dung </a:t>
            </a:r>
            <a:r>
              <a:rPr lang="en-US" altLang="en-US" sz="2000" dirty="0" err="1">
                <a:latin typeface="#9Slide03 AmpleSoft" panose="02000000000000000000" pitchFamily="2" charset="0"/>
              </a:rPr>
              <a:t>dịch</a:t>
            </a:r>
            <a:r>
              <a:rPr lang="en-US" altLang="en-US" sz="2000" dirty="0">
                <a:latin typeface="#9Slide03 AmpleSoft" panose="02000000000000000000" pitchFamily="2" charset="0"/>
              </a:rPr>
              <a:t> NaOH </a:t>
            </a:r>
            <a:r>
              <a:rPr lang="en-US" altLang="en-US" sz="2000" dirty="0" err="1">
                <a:latin typeface="#9Slide03 AmpleSoft" panose="02000000000000000000" pitchFamily="2" charset="0"/>
              </a:rPr>
              <a:t>làm</a:t>
            </a:r>
            <a:r>
              <a:rPr lang="en-US" altLang="en-US" sz="2000" dirty="0">
                <a:latin typeface="#9Slide03 AmpleSoft" panose="02000000000000000000" pitchFamily="2" charset="0"/>
              </a:rPr>
              <a:t> </a:t>
            </a:r>
            <a:r>
              <a:rPr lang="en-US" altLang="en-US" sz="2000" dirty="0" err="1">
                <a:latin typeface="#9Slide03 AmpleSoft" panose="02000000000000000000" pitchFamily="2" charset="0"/>
              </a:rPr>
              <a:t>đổi</a:t>
            </a:r>
            <a:r>
              <a:rPr lang="en-US" altLang="en-US" sz="2000" dirty="0">
                <a:latin typeface="#9Slide03 AmpleSoft" panose="02000000000000000000" pitchFamily="2" charset="0"/>
              </a:rPr>
              <a:t> </a:t>
            </a:r>
            <a:r>
              <a:rPr lang="en-US" altLang="en-US" sz="2000" dirty="0" err="1">
                <a:latin typeface="#9Slide03 AmpleSoft" panose="02000000000000000000" pitchFamily="2" charset="0"/>
              </a:rPr>
              <a:t>màu</a:t>
            </a:r>
            <a:r>
              <a:rPr lang="en-US" altLang="en-US" sz="2000" dirty="0">
                <a:latin typeface="#9Slide03 AmpleSoft" panose="02000000000000000000" pitchFamily="2" charset="0"/>
              </a:rPr>
              <a:t> dung </a:t>
            </a:r>
            <a:r>
              <a:rPr lang="en-US" altLang="en-US" sz="2000" dirty="0" err="1">
                <a:latin typeface="#9Slide03 AmpleSoft" panose="02000000000000000000" pitchFamily="2" charset="0"/>
              </a:rPr>
              <a:t>dịch</a:t>
            </a:r>
            <a:r>
              <a:rPr lang="en-US" altLang="en-US" sz="2000" dirty="0">
                <a:latin typeface="#9Slide03 AmpleSoft" panose="02000000000000000000" pitchFamily="2" charset="0"/>
              </a:rPr>
              <a:t> </a:t>
            </a:r>
            <a:r>
              <a:rPr lang="en-US" altLang="en-US" sz="2000" dirty="0" err="1">
                <a:latin typeface="#9Slide03 AmpleSoft" panose="02000000000000000000" pitchFamily="2" charset="0"/>
              </a:rPr>
              <a:t>phenolphtalein</a:t>
            </a:r>
            <a:r>
              <a:rPr lang="en-US" altLang="en-US" sz="2000" dirty="0">
                <a:latin typeface="#9Slide03 AmpleSoft" panose="02000000000000000000" pitchFamily="2" charset="0"/>
              </a:rPr>
              <a:t>: </a:t>
            </a:r>
            <a:r>
              <a:rPr lang="en-US" altLang="en-US" sz="2000" dirty="0" err="1">
                <a:latin typeface="#9Slide03 AmpleSoft" panose="02000000000000000000" pitchFamily="2" charset="0"/>
              </a:rPr>
              <a:t>không</a:t>
            </a:r>
            <a:r>
              <a:rPr lang="en-US" altLang="en-US" sz="2000" dirty="0">
                <a:latin typeface="#9Slide03 AmpleSoft" panose="02000000000000000000" pitchFamily="2" charset="0"/>
              </a:rPr>
              <a:t> </a:t>
            </a:r>
            <a:r>
              <a:rPr lang="en-US" altLang="en-US" sz="2000" dirty="0" err="1">
                <a:latin typeface="#9Slide03 AmpleSoft" panose="02000000000000000000" pitchFamily="2" charset="0"/>
              </a:rPr>
              <a:t>màu</a:t>
            </a:r>
            <a:r>
              <a:rPr lang="en-US" altLang="en-US" sz="2000" dirty="0">
                <a:latin typeface="#9Slide03 AmpleSoft" panose="02000000000000000000" pitchFamily="2" charset="0"/>
              </a:rPr>
              <a:t> </a:t>
            </a:r>
            <a:r>
              <a:rPr lang="en-US" altLang="en-US" sz="2000" dirty="0" err="1">
                <a:latin typeface="#9Slide03 AmpleSoft" panose="02000000000000000000" pitchFamily="2" charset="0"/>
              </a:rPr>
              <a:t>thành</a:t>
            </a:r>
            <a:r>
              <a:rPr lang="en-US" altLang="en-US" sz="2000" dirty="0">
                <a:latin typeface="#9Slide03 AmpleSoft" panose="02000000000000000000" pitchFamily="2" charset="0"/>
              </a:rPr>
              <a:t> </a:t>
            </a:r>
            <a:r>
              <a:rPr lang="en-US" altLang="en-US" sz="2000" dirty="0" err="1">
                <a:solidFill>
                  <a:srgbClr val="FF0000"/>
                </a:solidFill>
                <a:latin typeface="#9Slide03 AmpleSoft" panose="02000000000000000000" pitchFamily="2" charset="0"/>
              </a:rPr>
              <a:t>màu</a:t>
            </a:r>
            <a:r>
              <a:rPr lang="en-US" altLang="en-US" sz="2000" dirty="0">
                <a:solidFill>
                  <a:srgbClr val="FF0000"/>
                </a:solidFill>
                <a:latin typeface="#9Slide03 AmpleSoft" panose="02000000000000000000" pitchFamily="2" charset="0"/>
              </a:rPr>
              <a:t> </a:t>
            </a:r>
            <a:r>
              <a:rPr lang="vi-VN" altLang="en-US" sz="2000" dirty="0" err="1">
                <a:solidFill>
                  <a:srgbClr val="FF0000"/>
                </a:solidFill>
                <a:latin typeface="#9Slide03 AmpleSoft" panose="02000000000000000000" pitchFamily="2" charset="0"/>
              </a:rPr>
              <a:t>hồng</a:t>
            </a:r>
            <a:r>
              <a:rPr lang="en-US" altLang="en-US" sz="2000" dirty="0">
                <a:solidFill>
                  <a:srgbClr val="FF0000"/>
                </a:solidFill>
                <a:latin typeface="#9Slide03 AmpleSoft" panose="02000000000000000000" pitchFamily="2" charset="0"/>
              </a:rPr>
              <a:t>.</a:t>
            </a:r>
          </a:p>
        </p:txBody>
      </p:sp>
    </p:spTree>
    <p:extLst>
      <p:ext uri="{BB962C8B-B14F-4D97-AF65-F5344CB8AC3E}">
        <p14:creationId xmlns:p14="http://schemas.microsoft.com/office/powerpoint/2010/main" val="290803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linds(horizont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05;p37"/>
          <p:cNvSpPr txBox="1">
            <a:spLocks/>
          </p:cNvSpPr>
          <p:nvPr/>
        </p:nvSpPr>
        <p:spPr>
          <a:xfrm>
            <a:off x="-78828" y="75828"/>
            <a:ext cx="5502166" cy="5310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solidFill>
                  <a:srgbClr val="FF0000"/>
                </a:solidFill>
                <a:latin typeface="#9Slide03 AllRoundGothic" panose="020B0703020202020104" pitchFamily="34" charset="0"/>
              </a:rPr>
              <a:t>1. </a:t>
            </a:r>
            <a:r>
              <a:rPr lang="vi-VN" sz="3600" dirty="0" err="1">
                <a:solidFill>
                  <a:srgbClr val="FF0000"/>
                </a:solidFill>
                <a:latin typeface="#9Slide03 AllRoundGothic" panose="020B0703020202020104" pitchFamily="34" charset="0"/>
              </a:rPr>
              <a:t>Đổi</a:t>
            </a:r>
            <a:r>
              <a:rPr lang="vi-VN" sz="3600" dirty="0">
                <a:solidFill>
                  <a:srgbClr val="FF0000"/>
                </a:solidFill>
                <a:latin typeface="#9Slide03 AllRoundGothic" panose="020B0703020202020104" pitchFamily="34" charset="0"/>
              </a:rPr>
              <a:t> </a:t>
            </a:r>
            <a:r>
              <a:rPr lang="vi-VN" sz="3600" dirty="0" err="1">
                <a:solidFill>
                  <a:srgbClr val="FF0000"/>
                </a:solidFill>
                <a:latin typeface="#9Slide03 AllRoundGothic" panose="020B0703020202020104" pitchFamily="34" charset="0"/>
              </a:rPr>
              <a:t>màu</a:t>
            </a:r>
            <a:r>
              <a:rPr lang="vi-VN" sz="3600" dirty="0">
                <a:solidFill>
                  <a:srgbClr val="FF0000"/>
                </a:solidFill>
                <a:latin typeface="#9Slide03 AllRoundGothic" panose="020B0703020202020104" pitchFamily="34" charset="0"/>
              </a:rPr>
              <a:t> </a:t>
            </a:r>
            <a:r>
              <a:rPr lang="vi-VN" sz="3600" dirty="0" err="1">
                <a:solidFill>
                  <a:srgbClr val="FF0000"/>
                </a:solidFill>
                <a:latin typeface="#9Slide03 AllRoundGothic" panose="020B0703020202020104" pitchFamily="34" charset="0"/>
              </a:rPr>
              <a:t>chất</a:t>
            </a:r>
            <a:r>
              <a:rPr lang="vi-VN" sz="3600" dirty="0">
                <a:solidFill>
                  <a:srgbClr val="FF0000"/>
                </a:solidFill>
                <a:latin typeface="#9Slide03 AllRoundGothic" panose="020B0703020202020104" pitchFamily="34" charset="0"/>
              </a:rPr>
              <a:t> </a:t>
            </a:r>
            <a:r>
              <a:rPr lang="vi-VN" sz="3600" dirty="0" err="1">
                <a:solidFill>
                  <a:srgbClr val="FF0000"/>
                </a:solidFill>
                <a:latin typeface="#9Slide03 AllRoundGothic" panose="020B0703020202020104" pitchFamily="34" charset="0"/>
              </a:rPr>
              <a:t>chỉ</a:t>
            </a:r>
            <a:r>
              <a:rPr lang="vi-VN" sz="3600" dirty="0">
                <a:solidFill>
                  <a:srgbClr val="FF0000"/>
                </a:solidFill>
                <a:latin typeface="#9Slide03 AllRoundGothic" panose="020B0703020202020104" pitchFamily="34" charset="0"/>
              </a:rPr>
              <a:t> </a:t>
            </a:r>
            <a:r>
              <a:rPr lang="vi-VN" sz="3600" dirty="0" err="1">
                <a:solidFill>
                  <a:srgbClr val="FF0000"/>
                </a:solidFill>
                <a:latin typeface="#9Slide03 AllRoundGothic" panose="020B0703020202020104" pitchFamily="34" charset="0"/>
              </a:rPr>
              <a:t>thị</a:t>
            </a:r>
            <a:endParaRPr lang="vi-VN" sz="3600" dirty="0">
              <a:solidFill>
                <a:srgbClr val="FF0000"/>
              </a:solidFill>
              <a:latin typeface="#9Slide03 AllRoundGothic" panose="020B0703020202020104" pitchFamily="34" charset="0"/>
            </a:endParaRPr>
          </a:p>
        </p:txBody>
      </p:sp>
      <p:grpSp>
        <p:nvGrpSpPr>
          <p:cNvPr id="7" name="Group 6"/>
          <p:cNvGrpSpPr/>
          <p:nvPr/>
        </p:nvGrpSpPr>
        <p:grpSpPr>
          <a:xfrm>
            <a:off x="2350008" y="539496"/>
            <a:ext cx="5815584" cy="3035808"/>
            <a:chOff x="2350008" y="539496"/>
            <a:chExt cx="5815584" cy="3035808"/>
          </a:xfrm>
        </p:grpSpPr>
        <p:sp>
          <p:nvSpPr>
            <p:cNvPr id="5" name="Cloud 4"/>
            <p:cNvSpPr/>
            <p:nvPr/>
          </p:nvSpPr>
          <p:spPr>
            <a:xfrm>
              <a:off x="2350008" y="539496"/>
              <a:ext cx="5815584" cy="3035808"/>
            </a:xfrm>
            <a:prstGeom prst="cloud">
              <a:avLst/>
            </a:prstGeom>
            <a:solidFill>
              <a:srgbClr val="FA7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srgbClr val="FFFFFF"/>
                </a:solidFill>
                <a:latin typeface="#9Slide03 AmpleSoft" panose="02000000000000000000" pitchFamily="2" charset="0"/>
              </a:endParaRPr>
            </a:p>
          </p:txBody>
        </p:sp>
        <p:sp>
          <p:nvSpPr>
            <p:cNvPr id="6" name="Rectangle 5"/>
            <p:cNvSpPr/>
            <p:nvPr/>
          </p:nvSpPr>
          <p:spPr>
            <a:xfrm>
              <a:off x="2809730" y="936904"/>
              <a:ext cx="4896139" cy="2308324"/>
            </a:xfrm>
            <a:prstGeom prst="rect">
              <a:avLst/>
            </a:prstGeom>
          </p:spPr>
          <p:txBody>
            <a:bodyPr wrap="square">
              <a:spAutoFit/>
            </a:bodyPr>
            <a:lstStyle/>
            <a:p>
              <a:pPr algn="ctr">
                <a:defRPr/>
              </a:pPr>
              <a:r>
                <a:rPr lang="en-US" sz="2400" dirty="0" err="1">
                  <a:solidFill>
                    <a:srgbClr val="FFFFFF"/>
                  </a:solidFill>
                  <a:latin typeface="#9Slide03 AmpleSoft" panose="02000000000000000000" pitchFamily="2" charset="0"/>
                </a:rPr>
                <a:t>Ngoài</a:t>
              </a:r>
              <a:r>
                <a:rPr lang="en-US" sz="2400" dirty="0">
                  <a:solidFill>
                    <a:srgbClr val="FFFFFF"/>
                  </a:solidFill>
                  <a:latin typeface="#9Slide03 AmpleSoft" panose="02000000000000000000" pitchFamily="2" charset="0"/>
                </a:rPr>
                <a:t> dung </a:t>
              </a:r>
              <a:r>
                <a:rPr lang="en-US" sz="2400" dirty="0" err="1">
                  <a:solidFill>
                    <a:srgbClr val="FFFFFF"/>
                  </a:solidFill>
                  <a:latin typeface="#9Slide03 AmpleSoft" panose="02000000000000000000" pitchFamily="2" charset="0"/>
                </a:rPr>
                <a:t>dịch</a:t>
              </a:r>
              <a:r>
                <a:rPr lang="en-US" sz="2400" dirty="0">
                  <a:solidFill>
                    <a:srgbClr val="FFFFFF"/>
                  </a:solidFill>
                  <a:latin typeface="#9Slide03 AmpleSoft" panose="02000000000000000000" pitchFamily="2" charset="0"/>
                </a:rPr>
                <a:t> NaOH, </a:t>
              </a:r>
              <a:r>
                <a:rPr lang="en-US" sz="2400" dirty="0" err="1">
                  <a:solidFill>
                    <a:srgbClr val="FFFFFF"/>
                  </a:solidFill>
                  <a:latin typeface="#9Slide03 AmpleSoft" panose="02000000000000000000" pitchFamily="2" charset="0"/>
                </a:rPr>
                <a:t>các</a:t>
              </a:r>
              <a:r>
                <a:rPr lang="en-US" sz="2400" dirty="0">
                  <a:solidFill>
                    <a:srgbClr val="FFFFFF"/>
                  </a:solidFill>
                  <a:latin typeface="#9Slide03 AmpleSoft" panose="02000000000000000000" pitchFamily="2" charset="0"/>
                </a:rPr>
                <a:t> dung </a:t>
              </a:r>
              <a:r>
                <a:rPr lang="en-US" sz="2400" dirty="0" err="1">
                  <a:solidFill>
                    <a:srgbClr val="FFFFFF"/>
                  </a:solidFill>
                  <a:latin typeface="#9Slide03 AmpleSoft" panose="02000000000000000000" pitchFamily="2" charset="0"/>
                </a:rPr>
                <a:t>dịch</a:t>
              </a:r>
              <a:r>
                <a:rPr lang="en-US" sz="2400" dirty="0">
                  <a:solidFill>
                    <a:srgbClr val="FFFFFF"/>
                  </a:solidFill>
                  <a:latin typeface="#9Slide03 AmpleSoft" panose="02000000000000000000" pitchFamily="2" charset="0"/>
                </a:rPr>
                <a:t> </a:t>
              </a:r>
              <a:r>
                <a:rPr lang="en-US" sz="2400" dirty="0" err="1">
                  <a:solidFill>
                    <a:srgbClr val="FFFFFF"/>
                  </a:solidFill>
                  <a:latin typeface="#9Slide03 AmpleSoft" panose="02000000000000000000" pitchFamily="2" charset="0"/>
                </a:rPr>
                <a:t>bazơ</a:t>
              </a:r>
              <a:r>
                <a:rPr lang="vi-VN" sz="2400" dirty="0">
                  <a:solidFill>
                    <a:srgbClr val="FFFFFF"/>
                  </a:solidFill>
                  <a:latin typeface="#9Slide03 AmpleSoft" panose="02000000000000000000" pitchFamily="2" charset="0"/>
                </a:rPr>
                <a:t> (</a:t>
              </a:r>
              <a:r>
                <a:rPr lang="vi-VN" sz="2400" dirty="0" err="1">
                  <a:solidFill>
                    <a:srgbClr val="FFFFFF"/>
                  </a:solidFill>
                  <a:latin typeface="#9Slide03 AmpleSoft" panose="02000000000000000000" pitchFamily="2" charset="0"/>
                </a:rPr>
                <a:t>kiềm</a:t>
              </a:r>
              <a:r>
                <a:rPr lang="vi-VN" sz="2400" dirty="0">
                  <a:solidFill>
                    <a:srgbClr val="FFFFFF"/>
                  </a:solidFill>
                  <a:latin typeface="#9Slide03 AmpleSoft" panose="02000000000000000000" pitchFamily="2" charset="0"/>
                </a:rPr>
                <a:t>)</a:t>
              </a:r>
              <a:r>
                <a:rPr lang="en-US" sz="2400" dirty="0">
                  <a:solidFill>
                    <a:srgbClr val="FFFFFF"/>
                  </a:solidFill>
                  <a:latin typeface="#9Slide03 AmpleSoft" panose="02000000000000000000" pitchFamily="2" charset="0"/>
                </a:rPr>
                <a:t> </a:t>
              </a:r>
              <a:r>
                <a:rPr lang="en-US" sz="2400" dirty="0" err="1">
                  <a:solidFill>
                    <a:srgbClr val="FFFFFF"/>
                  </a:solidFill>
                  <a:latin typeface="#9Slide03 AmpleSoft" panose="02000000000000000000" pitchFamily="2" charset="0"/>
                </a:rPr>
                <a:t>khác</a:t>
              </a:r>
              <a:r>
                <a:rPr lang="en-US" sz="2400" dirty="0">
                  <a:solidFill>
                    <a:srgbClr val="FFFFFF"/>
                  </a:solidFill>
                  <a:latin typeface="#9Slide03 AmpleSoft" panose="02000000000000000000" pitchFamily="2" charset="0"/>
                </a:rPr>
                <a:t> </a:t>
              </a:r>
              <a:r>
                <a:rPr lang="vi-VN" sz="2400" dirty="0" err="1">
                  <a:solidFill>
                    <a:srgbClr val="FFFFFF"/>
                  </a:solidFill>
                  <a:latin typeface="#9Slide03 AmpleSoft" panose="02000000000000000000" pitchFamily="2" charset="0"/>
                </a:rPr>
                <a:t>là</a:t>
              </a:r>
              <a:r>
                <a:rPr lang="vi-VN" sz="2400" dirty="0">
                  <a:solidFill>
                    <a:srgbClr val="FFFFFF"/>
                  </a:solidFill>
                  <a:latin typeface="#9Slide03 AmpleSoft" panose="02000000000000000000" pitchFamily="2" charset="0"/>
                </a:rPr>
                <a:t>:</a:t>
              </a:r>
              <a:r>
                <a:rPr lang="en-US" sz="2400" dirty="0">
                  <a:solidFill>
                    <a:srgbClr val="FFFFFF"/>
                  </a:solidFill>
                  <a:latin typeface="#9Slide03 AmpleSoft" panose="02000000000000000000" pitchFamily="2" charset="0"/>
                </a:rPr>
                <a:t> </a:t>
              </a:r>
              <a:r>
                <a:rPr lang="en-US" sz="2400" dirty="0" err="1">
                  <a:solidFill>
                    <a:srgbClr val="FFFFFF"/>
                  </a:solidFill>
                  <a:latin typeface="#9Slide03 AmpleSoft" panose="02000000000000000000" pitchFamily="2" charset="0"/>
                </a:rPr>
                <a:t>LiOH</a:t>
              </a:r>
              <a:r>
                <a:rPr lang="en-US" sz="2400" dirty="0">
                  <a:solidFill>
                    <a:srgbClr val="FFFFFF"/>
                  </a:solidFill>
                  <a:latin typeface="#9Slide03 AmpleSoft" panose="02000000000000000000" pitchFamily="2" charset="0"/>
                </a:rPr>
                <a:t>, KOH, Ba(OH)</a:t>
              </a:r>
              <a:r>
                <a:rPr lang="en-US" sz="2400" baseline="-25000" dirty="0">
                  <a:solidFill>
                    <a:srgbClr val="FFFFFF"/>
                  </a:solidFill>
                  <a:latin typeface="#9Slide03 AmpleSoft" panose="02000000000000000000" pitchFamily="2" charset="0"/>
                </a:rPr>
                <a:t>2</a:t>
              </a:r>
              <a:r>
                <a:rPr lang="en-US" sz="2400" dirty="0">
                  <a:solidFill>
                    <a:srgbClr val="FFFFFF"/>
                  </a:solidFill>
                  <a:latin typeface="#9Slide03 AmpleSoft" panose="02000000000000000000" pitchFamily="2" charset="0"/>
                </a:rPr>
                <a:t>, Ca(OH)</a:t>
              </a:r>
              <a:r>
                <a:rPr lang="en-US" sz="2400" baseline="-25000" dirty="0">
                  <a:solidFill>
                    <a:srgbClr val="FFFFFF"/>
                  </a:solidFill>
                  <a:latin typeface="#9Slide03 AmpleSoft" panose="02000000000000000000" pitchFamily="2" charset="0"/>
                </a:rPr>
                <a:t>2</a:t>
              </a:r>
              <a:r>
                <a:rPr lang="en-US" sz="2400" dirty="0">
                  <a:solidFill>
                    <a:srgbClr val="FFFFFF"/>
                  </a:solidFill>
                  <a:latin typeface="#9Slide03 AmpleSoft" panose="02000000000000000000" pitchFamily="2" charset="0"/>
                </a:rPr>
                <a:t> </a:t>
              </a:r>
              <a:r>
                <a:rPr lang="en-US" sz="2400" dirty="0" err="1">
                  <a:solidFill>
                    <a:srgbClr val="FFFFFF"/>
                  </a:solidFill>
                  <a:latin typeface="#9Slide03 AmpleSoft" panose="02000000000000000000" pitchFamily="2" charset="0"/>
                </a:rPr>
                <a:t>cũng</a:t>
              </a:r>
              <a:r>
                <a:rPr lang="en-US" sz="2400" dirty="0">
                  <a:solidFill>
                    <a:srgbClr val="FFFFFF"/>
                  </a:solidFill>
                  <a:latin typeface="#9Slide03 AmpleSoft" panose="02000000000000000000" pitchFamily="2" charset="0"/>
                </a:rPr>
                <a:t> </a:t>
              </a:r>
              <a:r>
                <a:rPr lang="en-US" sz="2400" dirty="0" err="1">
                  <a:solidFill>
                    <a:srgbClr val="FFFFFF"/>
                  </a:solidFill>
                  <a:latin typeface="#9Slide03 AmpleSoft" panose="02000000000000000000" pitchFamily="2" charset="0"/>
                </a:rPr>
                <a:t>làm</a:t>
              </a:r>
              <a:r>
                <a:rPr lang="en-US" sz="2400" dirty="0">
                  <a:solidFill>
                    <a:srgbClr val="FFFFFF"/>
                  </a:solidFill>
                  <a:latin typeface="#9Slide03 AmpleSoft" panose="02000000000000000000" pitchFamily="2" charset="0"/>
                </a:rPr>
                <a:t> </a:t>
              </a:r>
              <a:r>
                <a:rPr lang="en-US" sz="2400" dirty="0" err="1">
                  <a:solidFill>
                    <a:srgbClr val="FFFFFF"/>
                  </a:solidFill>
                  <a:latin typeface="#9Slide03 AmpleSoft" panose="02000000000000000000" pitchFamily="2" charset="0"/>
                </a:rPr>
                <a:t>đổi</a:t>
              </a:r>
              <a:r>
                <a:rPr lang="en-US" sz="2400" dirty="0">
                  <a:solidFill>
                    <a:srgbClr val="FFFFFF"/>
                  </a:solidFill>
                  <a:latin typeface="#9Slide03 AmpleSoft" panose="02000000000000000000" pitchFamily="2" charset="0"/>
                </a:rPr>
                <a:t> </a:t>
              </a:r>
              <a:r>
                <a:rPr lang="en-US" sz="2400" dirty="0" err="1">
                  <a:solidFill>
                    <a:srgbClr val="FFFFFF"/>
                  </a:solidFill>
                  <a:latin typeface="#9Slide03 AmpleSoft" panose="02000000000000000000" pitchFamily="2" charset="0"/>
                </a:rPr>
                <a:t>màu</a:t>
              </a:r>
              <a:r>
                <a:rPr lang="en-US" sz="2400" dirty="0">
                  <a:solidFill>
                    <a:srgbClr val="FFFFFF"/>
                  </a:solidFill>
                  <a:latin typeface="#9Slide03 AmpleSoft" panose="02000000000000000000" pitchFamily="2" charset="0"/>
                </a:rPr>
                <a:t> </a:t>
              </a:r>
              <a:r>
                <a:rPr lang="en-US" sz="2400" dirty="0" err="1">
                  <a:solidFill>
                    <a:srgbClr val="FFFFFF"/>
                  </a:solidFill>
                  <a:latin typeface="#9Slide03 AmpleSoft" panose="02000000000000000000" pitchFamily="2" charset="0"/>
                </a:rPr>
                <a:t>quỳ</a:t>
              </a:r>
              <a:r>
                <a:rPr lang="en-US" sz="2400" dirty="0">
                  <a:solidFill>
                    <a:srgbClr val="FFFFFF"/>
                  </a:solidFill>
                  <a:latin typeface="#9Slide03 AmpleSoft" panose="02000000000000000000" pitchFamily="2" charset="0"/>
                </a:rPr>
                <a:t> </a:t>
              </a:r>
              <a:r>
                <a:rPr lang="en-US" sz="2400" dirty="0" err="1">
                  <a:solidFill>
                    <a:srgbClr val="FFFFFF"/>
                  </a:solidFill>
                  <a:latin typeface="#9Slide03 AmpleSoft" panose="02000000000000000000" pitchFamily="2" charset="0"/>
                </a:rPr>
                <a:t>tím</a:t>
              </a:r>
              <a:r>
                <a:rPr lang="en-US" sz="2400" dirty="0">
                  <a:solidFill>
                    <a:srgbClr val="FFFFFF"/>
                  </a:solidFill>
                  <a:latin typeface="#9Slide03 AmpleSoft" panose="02000000000000000000" pitchFamily="2" charset="0"/>
                </a:rPr>
                <a:t> </a:t>
              </a:r>
              <a:r>
                <a:rPr lang="en-US" sz="2400" dirty="0" err="1">
                  <a:solidFill>
                    <a:srgbClr val="FFFFFF"/>
                  </a:solidFill>
                  <a:latin typeface="#9Slide03 AmpleSoft" panose="02000000000000000000" pitchFamily="2" charset="0"/>
                </a:rPr>
                <a:t>thành</a:t>
              </a:r>
              <a:r>
                <a:rPr lang="en-US" sz="2400" dirty="0">
                  <a:solidFill>
                    <a:srgbClr val="FFFFFF"/>
                  </a:solidFill>
                  <a:latin typeface="#9Slide03 AmpleSoft" panose="02000000000000000000" pitchFamily="2" charset="0"/>
                </a:rPr>
                <a:t> </a:t>
              </a:r>
              <a:r>
                <a:rPr lang="en-US" sz="2400" dirty="0" err="1">
                  <a:solidFill>
                    <a:srgbClr val="FFFFFF"/>
                  </a:solidFill>
                  <a:latin typeface="#9Slide03 AmpleSoft" panose="02000000000000000000" pitchFamily="2" charset="0"/>
                </a:rPr>
                <a:t>xanh</a:t>
              </a:r>
              <a:r>
                <a:rPr lang="en-US" sz="2400" dirty="0">
                  <a:solidFill>
                    <a:srgbClr val="FFFFFF"/>
                  </a:solidFill>
                  <a:latin typeface="#9Slide03 AmpleSoft" panose="02000000000000000000" pitchFamily="2" charset="0"/>
                </a:rPr>
                <a:t> </a:t>
              </a:r>
              <a:r>
                <a:rPr lang="en-US" sz="2400" dirty="0" err="1">
                  <a:solidFill>
                    <a:srgbClr val="FFFFFF"/>
                  </a:solidFill>
                  <a:latin typeface="#9Slide03 AmpleSoft" panose="02000000000000000000" pitchFamily="2" charset="0"/>
                </a:rPr>
                <a:t>và</a:t>
              </a:r>
              <a:r>
                <a:rPr lang="en-US" sz="2400" dirty="0">
                  <a:solidFill>
                    <a:srgbClr val="FFFFFF"/>
                  </a:solidFill>
                  <a:latin typeface="#9Slide03 AmpleSoft" panose="02000000000000000000" pitchFamily="2" charset="0"/>
                </a:rPr>
                <a:t> dung </a:t>
              </a:r>
              <a:r>
                <a:rPr lang="en-US" sz="2400" dirty="0" err="1">
                  <a:solidFill>
                    <a:srgbClr val="FFFFFF"/>
                  </a:solidFill>
                  <a:latin typeface="#9Slide03 AmpleSoft" panose="02000000000000000000" pitchFamily="2" charset="0"/>
                </a:rPr>
                <a:t>dịch</a:t>
              </a:r>
              <a:r>
                <a:rPr lang="en-US" sz="2400" dirty="0">
                  <a:solidFill>
                    <a:srgbClr val="FFFFFF"/>
                  </a:solidFill>
                  <a:latin typeface="#9Slide03 AmpleSoft" panose="02000000000000000000" pitchFamily="2" charset="0"/>
                </a:rPr>
                <a:t> </a:t>
              </a:r>
              <a:r>
                <a:rPr lang="en-US" sz="2400" dirty="0" err="1">
                  <a:solidFill>
                    <a:srgbClr val="FFFFFF"/>
                  </a:solidFill>
                  <a:latin typeface="#9Slide03 AmpleSoft" panose="02000000000000000000" pitchFamily="2" charset="0"/>
                </a:rPr>
                <a:t>phenolphtalein</a:t>
              </a:r>
              <a:r>
                <a:rPr lang="en-US" sz="2400" dirty="0">
                  <a:solidFill>
                    <a:srgbClr val="FFFFFF"/>
                  </a:solidFill>
                  <a:latin typeface="#9Slide03 AmpleSoft" panose="02000000000000000000" pitchFamily="2" charset="0"/>
                </a:rPr>
                <a:t> </a:t>
              </a:r>
              <a:r>
                <a:rPr lang="en-US" sz="2400" dirty="0" err="1">
                  <a:solidFill>
                    <a:srgbClr val="FFFFFF"/>
                  </a:solidFill>
                  <a:latin typeface="#9Slide03 AmpleSoft" panose="02000000000000000000" pitchFamily="2" charset="0"/>
                </a:rPr>
                <a:t>không</a:t>
              </a:r>
              <a:r>
                <a:rPr lang="en-US" sz="2400" dirty="0">
                  <a:solidFill>
                    <a:srgbClr val="FFFFFF"/>
                  </a:solidFill>
                  <a:latin typeface="#9Slide03 AmpleSoft" panose="02000000000000000000" pitchFamily="2" charset="0"/>
                </a:rPr>
                <a:t> </a:t>
              </a:r>
              <a:r>
                <a:rPr lang="en-US" sz="2400" dirty="0" err="1">
                  <a:solidFill>
                    <a:srgbClr val="FFFFFF"/>
                  </a:solidFill>
                  <a:latin typeface="#9Slide03 AmpleSoft" panose="02000000000000000000" pitchFamily="2" charset="0"/>
                </a:rPr>
                <a:t>màu</a:t>
              </a:r>
              <a:r>
                <a:rPr lang="en-US" sz="2400" dirty="0">
                  <a:solidFill>
                    <a:srgbClr val="FFFFFF"/>
                  </a:solidFill>
                  <a:latin typeface="#9Slide03 AmpleSoft" panose="02000000000000000000" pitchFamily="2" charset="0"/>
                </a:rPr>
                <a:t> </a:t>
              </a:r>
              <a:r>
                <a:rPr lang="en-US" sz="2400" dirty="0" err="1">
                  <a:solidFill>
                    <a:srgbClr val="FFFFFF"/>
                  </a:solidFill>
                  <a:latin typeface="#9Slide03 AmpleSoft" panose="02000000000000000000" pitchFamily="2" charset="0"/>
                </a:rPr>
                <a:t>thành</a:t>
              </a:r>
              <a:r>
                <a:rPr lang="en-US" sz="2400" dirty="0">
                  <a:solidFill>
                    <a:srgbClr val="FFFFFF"/>
                  </a:solidFill>
                  <a:latin typeface="#9Slide03 AmpleSoft" panose="02000000000000000000" pitchFamily="2" charset="0"/>
                </a:rPr>
                <a:t> </a:t>
              </a:r>
              <a:r>
                <a:rPr lang="en-US" sz="2400" dirty="0" err="1">
                  <a:solidFill>
                    <a:srgbClr val="FFFFFF"/>
                  </a:solidFill>
                  <a:latin typeface="#9Slide03 AmpleSoft" panose="02000000000000000000" pitchFamily="2" charset="0"/>
                </a:rPr>
                <a:t>màu</a:t>
              </a:r>
              <a:r>
                <a:rPr lang="en-US" sz="2400" dirty="0">
                  <a:solidFill>
                    <a:srgbClr val="FFFFFF"/>
                  </a:solidFill>
                  <a:latin typeface="#9Slide03 AmpleSoft" panose="02000000000000000000" pitchFamily="2" charset="0"/>
                </a:rPr>
                <a:t> </a:t>
              </a:r>
              <a:r>
                <a:rPr lang="vi-VN" sz="2400" dirty="0" err="1">
                  <a:solidFill>
                    <a:srgbClr val="FFFFFF"/>
                  </a:solidFill>
                  <a:latin typeface="#9Slide03 AmpleSoft" panose="02000000000000000000" pitchFamily="2" charset="0"/>
                </a:rPr>
                <a:t>hồng</a:t>
              </a:r>
              <a:r>
                <a:rPr lang="en-US" sz="2400" dirty="0">
                  <a:solidFill>
                    <a:srgbClr val="FFFFFF"/>
                  </a:solidFill>
                  <a:latin typeface="#9Slide03 AmpleSoft" panose="02000000000000000000" pitchFamily="2" charset="0"/>
                </a:rPr>
                <a:t>.</a:t>
              </a:r>
            </a:p>
          </p:txBody>
        </p:sp>
      </p:grpSp>
      <p:sp>
        <p:nvSpPr>
          <p:cNvPr id="8" name="TextBox 7"/>
          <p:cNvSpPr txBox="1">
            <a:spLocks noChangeArrowheads="1"/>
          </p:cNvSpPr>
          <p:nvPr/>
        </p:nvSpPr>
        <p:spPr bwMode="auto">
          <a:xfrm>
            <a:off x="2672255" y="4038972"/>
            <a:ext cx="5715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100" b="1" dirty="0" err="1">
                <a:solidFill>
                  <a:srgbClr val="FFFFFF"/>
                </a:solidFill>
                <a:latin typeface="#9Slide03 AmpleSoft" panose="02000000000000000000" pitchFamily="2" charset="0"/>
              </a:rPr>
              <a:t>Em</a:t>
            </a:r>
            <a:r>
              <a:rPr lang="en-US" altLang="en-US" sz="2100" b="1" dirty="0">
                <a:solidFill>
                  <a:srgbClr val="FFFFFF"/>
                </a:solidFill>
                <a:latin typeface="#9Slide03 AmpleSoft" panose="02000000000000000000" pitchFamily="2" charset="0"/>
              </a:rPr>
              <a:t> </a:t>
            </a:r>
            <a:r>
              <a:rPr lang="en-US" altLang="en-US" sz="2100" b="1" dirty="0" err="1">
                <a:solidFill>
                  <a:srgbClr val="FFFFFF"/>
                </a:solidFill>
                <a:latin typeface="#9Slide03 AmpleSoft" panose="02000000000000000000" pitchFamily="2" charset="0"/>
              </a:rPr>
              <a:t>kết</a:t>
            </a:r>
            <a:r>
              <a:rPr lang="en-US" altLang="en-US" sz="2100" b="1" dirty="0">
                <a:solidFill>
                  <a:srgbClr val="FFFFFF"/>
                </a:solidFill>
                <a:latin typeface="#9Slide03 AmpleSoft" panose="02000000000000000000" pitchFamily="2" charset="0"/>
              </a:rPr>
              <a:t> </a:t>
            </a:r>
            <a:r>
              <a:rPr lang="en-US" altLang="en-US" sz="2100" b="1" dirty="0" err="1">
                <a:solidFill>
                  <a:srgbClr val="FFFFFF"/>
                </a:solidFill>
                <a:latin typeface="#9Slide03 AmpleSoft" panose="02000000000000000000" pitchFamily="2" charset="0"/>
              </a:rPr>
              <a:t>luận</a:t>
            </a:r>
            <a:r>
              <a:rPr lang="en-US" altLang="en-US" sz="2100" b="1" dirty="0">
                <a:solidFill>
                  <a:srgbClr val="FFFFFF"/>
                </a:solidFill>
                <a:latin typeface="#9Slide03 AmpleSoft" panose="02000000000000000000" pitchFamily="2" charset="0"/>
              </a:rPr>
              <a:t> </a:t>
            </a:r>
            <a:r>
              <a:rPr lang="en-US" altLang="en-US" sz="2100" b="1" dirty="0" err="1">
                <a:solidFill>
                  <a:srgbClr val="FFFFFF"/>
                </a:solidFill>
                <a:latin typeface="#9Slide03 AmpleSoft" panose="02000000000000000000" pitchFamily="2" charset="0"/>
              </a:rPr>
              <a:t>gì</a:t>
            </a:r>
            <a:r>
              <a:rPr lang="en-US" altLang="en-US" sz="2100" b="1" dirty="0">
                <a:solidFill>
                  <a:srgbClr val="FFFFFF"/>
                </a:solidFill>
                <a:latin typeface="#9Slide03 AmpleSoft" panose="02000000000000000000" pitchFamily="2" charset="0"/>
              </a:rPr>
              <a:t> </a:t>
            </a:r>
            <a:r>
              <a:rPr lang="en-US" altLang="en-US" sz="2100" b="1" dirty="0" err="1">
                <a:solidFill>
                  <a:srgbClr val="FFFFFF"/>
                </a:solidFill>
                <a:latin typeface="#9Slide03 AmpleSoft" panose="02000000000000000000" pitchFamily="2" charset="0"/>
              </a:rPr>
              <a:t>về</a:t>
            </a:r>
            <a:r>
              <a:rPr lang="en-US" altLang="en-US" sz="2100" b="1" dirty="0">
                <a:solidFill>
                  <a:srgbClr val="FFFFFF"/>
                </a:solidFill>
                <a:latin typeface="#9Slide03 AmpleSoft" panose="02000000000000000000" pitchFamily="2" charset="0"/>
              </a:rPr>
              <a:t> </a:t>
            </a:r>
            <a:r>
              <a:rPr lang="en-US" altLang="en-US" sz="2100" b="1" dirty="0" err="1">
                <a:solidFill>
                  <a:srgbClr val="FFFFFF"/>
                </a:solidFill>
                <a:latin typeface="#9Slide03 AmpleSoft" panose="02000000000000000000" pitchFamily="2" charset="0"/>
              </a:rPr>
              <a:t>tác</a:t>
            </a:r>
            <a:r>
              <a:rPr lang="en-US" altLang="en-US" sz="2100" b="1" dirty="0">
                <a:solidFill>
                  <a:srgbClr val="FFFFFF"/>
                </a:solidFill>
                <a:latin typeface="#9Slide03 AmpleSoft" panose="02000000000000000000" pitchFamily="2" charset="0"/>
              </a:rPr>
              <a:t> </a:t>
            </a:r>
            <a:r>
              <a:rPr lang="en-US" altLang="en-US" sz="2100" b="1" dirty="0" err="1">
                <a:solidFill>
                  <a:srgbClr val="FFFFFF"/>
                </a:solidFill>
                <a:latin typeface="#9Slide03 AmpleSoft" panose="02000000000000000000" pitchFamily="2" charset="0"/>
              </a:rPr>
              <a:t>dụng</a:t>
            </a:r>
            <a:r>
              <a:rPr lang="en-US" altLang="en-US" sz="2100" b="1" dirty="0">
                <a:solidFill>
                  <a:srgbClr val="FFFFFF"/>
                </a:solidFill>
                <a:latin typeface="#9Slide03 AmpleSoft" panose="02000000000000000000" pitchFamily="2" charset="0"/>
              </a:rPr>
              <a:t> </a:t>
            </a:r>
            <a:r>
              <a:rPr lang="en-US" altLang="en-US" sz="2100" b="1" dirty="0" err="1">
                <a:solidFill>
                  <a:srgbClr val="FFFFFF"/>
                </a:solidFill>
                <a:latin typeface="#9Slide03 AmpleSoft" panose="02000000000000000000" pitchFamily="2" charset="0"/>
              </a:rPr>
              <a:t>của</a:t>
            </a:r>
            <a:r>
              <a:rPr lang="en-US" altLang="en-US" sz="2100" b="1" dirty="0">
                <a:solidFill>
                  <a:srgbClr val="FFFFFF"/>
                </a:solidFill>
                <a:latin typeface="#9Slide03 AmpleSoft" panose="02000000000000000000" pitchFamily="2" charset="0"/>
              </a:rPr>
              <a:t> dung </a:t>
            </a:r>
            <a:r>
              <a:rPr lang="en-US" altLang="en-US" sz="2100" b="1" dirty="0" err="1">
                <a:solidFill>
                  <a:srgbClr val="FFFFFF"/>
                </a:solidFill>
                <a:latin typeface="#9Slide03 AmpleSoft" panose="02000000000000000000" pitchFamily="2" charset="0"/>
              </a:rPr>
              <a:t>dịch</a:t>
            </a:r>
            <a:r>
              <a:rPr lang="en-US" altLang="en-US" sz="2100" b="1" dirty="0">
                <a:solidFill>
                  <a:srgbClr val="FFFFFF"/>
                </a:solidFill>
                <a:latin typeface="#9Slide03 AmpleSoft" panose="02000000000000000000" pitchFamily="2" charset="0"/>
              </a:rPr>
              <a:t> </a:t>
            </a:r>
            <a:r>
              <a:rPr lang="en-US" altLang="en-US" sz="2100" b="1" dirty="0" err="1">
                <a:solidFill>
                  <a:srgbClr val="FFFFFF"/>
                </a:solidFill>
                <a:latin typeface="#9Slide03 AmpleSoft" panose="02000000000000000000" pitchFamily="2" charset="0"/>
              </a:rPr>
              <a:t>bazơ</a:t>
            </a:r>
            <a:r>
              <a:rPr lang="en-US" altLang="en-US" sz="2100" b="1" dirty="0">
                <a:solidFill>
                  <a:srgbClr val="FFFFFF"/>
                </a:solidFill>
                <a:latin typeface="#9Slide03 AmpleSoft" panose="02000000000000000000" pitchFamily="2" charset="0"/>
              </a:rPr>
              <a:t> </a:t>
            </a:r>
            <a:r>
              <a:rPr lang="en-US" altLang="en-US" sz="2100" b="1" dirty="0" err="1">
                <a:solidFill>
                  <a:srgbClr val="FFFFFF"/>
                </a:solidFill>
                <a:latin typeface="#9Slide03 AmpleSoft" panose="02000000000000000000" pitchFamily="2" charset="0"/>
              </a:rPr>
              <a:t>với</a:t>
            </a:r>
            <a:r>
              <a:rPr lang="en-US" altLang="en-US" sz="2100" b="1" dirty="0">
                <a:solidFill>
                  <a:srgbClr val="FFFFFF"/>
                </a:solidFill>
                <a:latin typeface="#9Slide03 AmpleSoft" panose="02000000000000000000" pitchFamily="2" charset="0"/>
              </a:rPr>
              <a:t> </a:t>
            </a:r>
            <a:r>
              <a:rPr lang="en-US" altLang="en-US" sz="2100" b="1" dirty="0" err="1">
                <a:solidFill>
                  <a:srgbClr val="FFFFFF"/>
                </a:solidFill>
                <a:latin typeface="#9Slide03 AmpleSoft" panose="02000000000000000000" pitchFamily="2" charset="0"/>
              </a:rPr>
              <a:t>chất</a:t>
            </a:r>
            <a:r>
              <a:rPr lang="en-US" altLang="en-US" sz="2100" b="1" dirty="0">
                <a:solidFill>
                  <a:srgbClr val="FFFFFF"/>
                </a:solidFill>
                <a:latin typeface="#9Slide03 AmpleSoft" panose="02000000000000000000" pitchFamily="2" charset="0"/>
              </a:rPr>
              <a:t> </a:t>
            </a:r>
            <a:r>
              <a:rPr lang="en-US" altLang="en-US" sz="2100" b="1" dirty="0" err="1">
                <a:solidFill>
                  <a:srgbClr val="FFFFFF"/>
                </a:solidFill>
                <a:latin typeface="#9Slide03 AmpleSoft" panose="02000000000000000000" pitchFamily="2" charset="0"/>
              </a:rPr>
              <a:t>chỉ</a:t>
            </a:r>
            <a:r>
              <a:rPr lang="en-US" altLang="en-US" sz="2100" b="1" dirty="0">
                <a:solidFill>
                  <a:srgbClr val="FFFFFF"/>
                </a:solidFill>
                <a:latin typeface="#9Slide03 AmpleSoft" panose="02000000000000000000" pitchFamily="2" charset="0"/>
              </a:rPr>
              <a:t> </a:t>
            </a:r>
            <a:r>
              <a:rPr lang="en-US" altLang="en-US" sz="2100" b="1" dirty="0" err="1">
                <a:solidFill>
                  <a:srgbClr val="FFFFFF"/>
                </a:solidFill>
                <a:latin typeface="#9Slide03 AmpleSoft" panose="02000000000000000000" pitchFamily="2" charset="0"/>
              </a:rPr>
              <a:t>thị</a:t>
            </a:r>
            <a:r>
              <a:rPr lang="en-US" altLang="en-US" sz="2100" b="1" dirty="0">
                <a:solidFill>
                  <a:srgbClr val="FFFFFF"/>
                </a:solidFill>
                <a:latin typeface="#9Slide03 AmpleSoft" panose="02000000000000000000" pitchFamily="2" charset="0"/>
              </a:rPr>
              <a:t> </a:t>
            </a:r>
            <a:r>
              <a:rPr lang="en-US" altLang="en-US" sz="2100" b="1" dirty="0" err="1">
                <a:solidFill>
                  <a:srgbClr val="FFFFFF"/>
                </a:solidFill>
                <a:latin typeface="#9Slide03 AmpleSoft" panose="02000000000000000000" pitchFamily="2" charset="0"/>
              </a:rPr>
              <a:t>màu</a:t>
            </a:r>
            <a:r>
              <a:rPr lang="en-US" altLang="en-US" sz="2100" b="1" dirty="0">
                <a:solidFill>
                  <a:srgbClr val="FFFFFF"/>
                </a:solidFill>
                <a:latin typeface="#9Slide03 AmpleSoft" panose="02000000000000000000" pitchFamily="2" charset="0"/>
              </a:rPr>
              <a:t>?</a:t>
            </a:r>
          </a:p>
        </p:txBody>
      </p:sp>
      <p:sp>
        <p:nvSpPr>
          <p:cNvPr id="9" name="Rounded Rectangle 8"/>
          <p:cNvSpPr/>
          <p:nvPr/>
        </p:nvSpPr>
        <p:spPr>
          <a:xfrm>
            <a:off x="2809730" y="3919546"/>
            <a:ext cx="5550408" cy="977516"/>
          </a:xfrm>
          <a:prstGeom prst="roundRect">
            <a:avLst/>
          </a:prstGeom>
          <a:noFill/>
          <a:ln w="28575">
            <a:solidFill>
              <a:srgbClr val="EB9898"/>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680" y="3474083"/>
            <a:ext cx="980930" cy="908844"/>
          </a:xfrm>
          <a:prstGeom prst="rect">
            <a:avLst/>
          </a:prstGeom>
        </p:spPr>
      </p:pic>
    </p:spTree>
    <p:extLst>
      <p:ext uri="{BB962C8B-B14F-4D97-AF65-F5344CB8AC3E}">
        <p14:creationId xmlns:p14="http://schemas.microsoft.com/office/powerpoint/2010/main" val="235996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527"/>
        <p:cNvGrpSpPr/>
        <p:nvPr/>
      </p:nvGrpSpPr>
      <p:grpSpPr>
        <a:xfrm>
          <a:off x="0" y="0"/>
          <a:ext cx="0" cy="0"/>
          <a:chOff x="0" y="0"/>
          <a:chExt cx="0" cy="0"/>
        </a:xfrm>
      </p:grpSpPr>
      <p:grpSp>
        <p:nvGrpSpPr>
          <p:cNvPr id="2529" name="Google Shape;2529;p54"/>
          <p:cNvGrpSpPr/>
          <p:nvPr/>
        </p:nvGrpSpPr>
        <p:grpSpPr>
          <a:xfrm>
            <a:off x="932688" y="1253740"/>
            <a:ext cx="5646796" cy="3628560"/>
            <a:chOff x="1835466" y="929768"/>
            <a:chExt cx="2388309" cy="3283958"/>
          </a:xfrm>
        </p:grpSpPr>
        <p:sp>
          <p:nvSpPr>
            <p:cNvPr id="2530" name="Google Shape;2530;p54"/>
            <p:cNvSpPr/>
            <p:nvPr/>
          </p:nvSpPr>
          <p:spPr>
            <a:xfrm>
              <a:off x="1835466" y="929768"/>
              <a:ext cx="2388309" cy="3283958"/>
            </a:xfrm>
            <a:prstGeom prst="roundRect">
              <a:avLst>
                <a:gd name="adj" fmla="val 4846"/>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1" name="Google Shape;2531;p54"/>
            <p:cNvSpPr/>
            <p:nvPr/>
          </p:nvSpPr>
          <p:spPr>
            <a:xfrm>
              <a:off x="2010540" y="1124747"/>
              <a:ext cx="2038200" cy="2909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54"/>
            <p:cNvSpPr/>
            <p:nvPr/>
          </p:nvSpPr>
          <p:spPr>
            <a:xfrm>
              <a:off x="2947422" y="4067543"/>
              <a:ext cx="164398" cy="97411"/>
            </a:xfrm>
            <a:prstGeom prst="roundRect">
              <a:avLst>
                <a:gd name="adj" fmla="val 5000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4" name="Google Shape;2534;p54"/>
          <p:cNvSpPr/>
          <p:nvPr/>
        </p:nvSpPr>
        <p:spPr>
          <a:xfrm>
            <a:off x="3002266" y="996800"/>
            <a:ext cx="54710" cy="5471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6" name="Google Shape;2536;p54"/>
          <p:cNvGrpSpPr/>
          <p:nvPr/>
        </p:nvGrpSpPr>
        <p:grpSpPr>
          <a:xfrm rot="-5107864" flipH="1">
            <a:off x="5799557" y="590155"/>
            <a:ext cx="1042412" cy="889148"/>
            <a:chOff x="5794823" y="394529"/>
            <a:chExt cx="1647605" cy="1405361"/>
          </a:xfrm>
        </p:grpSpPr>
        <p:sp>
          <p:nvSpPr>
            <p:cNvPr id="2537" name="Google Shape;2537;p54"/>
            <p:cNvSpPr/>
            <p:nvPr/>
          </p:nvSpPr>
          <p:spPr>
            <a:xfrm>
              <a:off x="5794823" y="1143474"/>
              <a:ext cx="803906" cy="656416"/>
            </a:xfrm>
            <a:custGeom>
              <a:avLst/>
              <a:gdLst/>
              <a:ahLst/>
              <a:cxnLst/>
              <a:rect l="l" t="t" r="r" b="b"/>
              <a:pathLst>
                <a:path w="9375" h="7655" extrusionOk="0">
                  <a:moveTo>
                    <a:pt x="746" y="1374"/>
                  </a:moveTo>
                  <a:cubicBezTo>
                    <a:pt x="1132" y="1374"/>
                    <a:pt x="1571" y="1565"/>
                    <a:pt x="1860" y="1693"/>
                  </a:cubicBezTo>
                  <a:cubicBezTo>
                    <a:pt x="2372" y="1919"/>
                    <a:pt x="2872" y="2176"/>
                    <a:pt x="3347" y="2473"/>
                  </a:cubicBezTo>
                  <a:cubicBezTo>
                    <a:pt x="2905" y="2392"/>
                    <a:pt x="2460" y="2361"/>
                    <a:pt x="2011" y="2297"/>
                  </a:cubicBezTo>
                  <a:cubicBezTo>
                    <a:pt x="1640" y="2247"/>
                    <a:pt x="1252" y="2190"/>
                    <a:pt x="908" y="2020"/>
                  </a:cubicBezTo>
                  <a:cubicBezTo>
                    <a:pt x="880" y="2011"/>
                    <a:pt x="105" y="1623"/>
                    <a:pt x="307" y="1491"/>
                  </a:cubicBezTo>
                  <a:cubicBezTo>
                    <a:pt x="435" y="1407"/>
                    <a:pt x="586" y="1374"/>
                    <a:pt x="746" y="1374"/>
                  </a:cubicBezTo>
                  <a:close/>
                  <a:moveTo>
                    <a:pt x="3987" y="179"/>
                  </a:moveTo>
                  <a:cubicBezTo>
                    <a:pt x="4018" y="179"/>
                    <a:pt x="4051" y="182"/>
                    <a:pt x="4087" y="189"/>
                  </a:cubicBezTo>
                  <a:cubicBezTo>
                    <a:pt x="4619" y="287"/>
                    <a:pt x="4585" y="1450"/>
                    <a:pt x="4599" y="1842"/>
                  </a:cubicBezTo>
                  <a:cubicBezTo>
                    <a:pt x="4609" y="2196"/>
                    <a:pt x="4573" y="2591"/>
                    <a:pt x="4609" y="2956"/>
                  </a:cubicBezTo>
                  <a:cubicBezTo>
                    <a:pt x="4333" y="2587"/>
                    <a:pt x="4120" y="2149"/>
                    <a:pt x="3945" y="1731"/>
                  </a:cubicBezTo>
                  <a:cubicBezTo>
                    <a:pt x="3841" y="1483"/>
                    <a:pt x="3358" y="179"/>
                    <a:pt x="3987" y="179"/>
                  </a:cubicBezTo>
                  <a:close/>
                  <a:moveTo>
                    <a:pt x="7198" y="980"/>
                  </a:moveTo>
                  <a:cubicBezTo>
                    <a:pt x="8064" y="980"/>
                    <a:pt x="7251" y="2523"/>
                    <a:pt x="7076" y="2824"/>
                  </a:cubicBezTo>
                  <a:cubicBezTo>
                    <a:pt x="6856" y="3202"/>
                    <a:pt x="6560" y="3583"/>
                    <a:pt x="6327" y="3984"/>
                  </a:cubicBezTo>
                  <a:cubicBezTo>
                    <a:pt x="6344" y="3566"/>
                    <a:pt x="6387" y="3145"/>
                    <a:pt x="6445" y="2736"/>
                  </a:cubicBezTo>
                  <a:cubicBezTo>
                    <a:pt x="6496" y="2375"/>
                    <a:pt x="6610" y="1015"/>
                    <a:pt x="7147" y="981"/>
                  </a:cubicBezTo>
                  <a:cubicBezTo>
                    <a:pt x="7165" y="980"/>
                    <a:pt x="7182" y="980"/>
                    <a:pt x="7198" y="980"/>
                  </a:cubicBezTo>
                  <a:close/>
                  <a:moveTo>
                    <a:pt x="2547" y="3240"/>
                  </a:moveTo>
                  <a:cubicBezTo>
                    <a:pt x="2759" y="3240"/>
                    <a:pt x="2969" y="3253"/>
                    <a:pt x="3168" y="3269"/>
                  </a:cubicBezTo>
                  <a:cubicBezTo>
                    <a:pt x="3576" y="3300"/>
                    <a:pt x="3995" y="3347"/>
                    <a:pt x="4394" y="3445"/>
                  </a:cubicBezTo>
                  <a:cubicBezTo>
                    <a:pt x="3702" y="3766"/>
                    <a:pt x="3003" y="4238"/>
                    <a:pt x="2247" y="4302"/>
                  </a:cubicBezTo>
                  <a:cubicBezTo>
                    <a:pt x="2158" y="4309"/>
                    <a:pt x="2067" y="4314"/>
                    <a:pt x="1975" y="4314"/>
                  </a:cubicBezTo>
                  <a:cubicBezTo>
                    <a:pt x="1771" y="4314"/>
                    <a:pt x="1565" y="4291"/>
                    <a:pt x="1377" y="4221"/>
                  </a:cubicBezTo>
                  <a:cubicBezTo>
                    <a:pt x="1228" y="4163"/>
                    <a:pt x="928" y="4045"/>
                    <a:pt x="1050" y="3806"/>
                  </a:cubicBezTo>
                  <a:cubicBezTo>
                    <a:pt x="1120" y="3664"/>
                    <a:pt x="1218" y="3536"/>
                    <a:pt x="1363" y="3465"/>
                  </a:cubicBezTo>
                  <a:cubicBezTo>
                    <a:pt x="1719" y="3290"/>
                    <a:pt x="2136" y="3240"/>
                    <a:pt x="2547" y="3240"/>
                  </a:cubicBezTo>
                  <a:close/>
                  <a:moveTo>
                    <a:pt x="5519" y="4645"/>
                  </a:moveTo>
                  <a:cubicBezTo>
                    <a:pt x="5669" y="4645"/>
                    <a:pt x="5819" y="4657"/>
                    <a:pt x="5965" y="4683"/>
                  </a:cubicBezTo>
                  <a:cubicBezTo>
                    <a:pt x="5446" y="4963"/>
                    <a:pt x="4933" y="5385"/>
                    <a:pt x="4343" y="5456"/>
                  </a:cubicBezTo>
                  <a:cubicBezTo>
                    <a:pt x="4325" y="5458"/>
                    <a:pt x="4309" y="5459"/>
                    <a:pt x="4294" y="5459"/>
                  </a:cubicBezTo>
                  <a:cubicBezTo>
                    <a:pt x="4101" y="5459"/>
                    <a:pt x="4030" y="5309"/>
                    <a:pt x="4137" y="5112"/>
                  </a:cubicBezTo>
                  <a:cubicBezTo>
                    <a:pt x="4269" y="4859"/>
                    <a:pt x="4582" y="4758"/>
                    <a:pt x="4845" y="4710"/>
                  </a:cubicBezTo>
                  <a:cubicBezTo>
                    <a:pt x="5061" y="4671"/>
                    <a:pt x="5290" y="4645"/>
                    <a:pt x="5519" y="4645"/>
                  </a:cubicBezTo>
                  <a:close/>
                  <a:moveTo>
                    <a:pt x="8066" y="3232"/>
                  </a:moveTo>
                  <a:cubicBezTo>
                    <a:pt x="8092" y="3232"/>
                    <a:pt x="8120" y="3235"/>
                    <a:pt x="8149" y="3243"/>
                  </a:cubicBezTo>
                  <a:cubicBezTo>
                    <a:pt x="8797" y="3404"/>
                    <a:pt x="8152" y="4855"/>
                    <a:pt x="7893" y="5635"/>
                  </a:cubicBezTo>
                  <a:cubicBezTo>
                    <a:pt x="7731" y="4861"/>
                    <a:pt x="7515" y="3232"/>
                    <a:pt x="8066" y="3232"/>
                  </a:cubicBezTo>
                  <a:close/>
                  <a:moveTo>
                    <a:pt x="6959" y="5918"/>
                  </a:moveTo>
                  <a:cubicBezTo>
                    <a:pt x="7173" y="5918"/>
                    <a:pt x="7398" y="5937"/>
                    <a:pt x="7596" y="5999"/>
                  </a:cubicBezTo>
                  <a:cubicBezTo>
                    <a:pt x="7083" y="6144"/>
                    <a:pt x="6577" y="6350"/>
                    <a:pt x="6040" y="6377"/>
                  </a:cubicBezTo>
                  <a:cubicBezTo>
                    <a:pt x="6027" y="6378"/>
                    <a:pt x="6015" y="6379"/>
                    <a:pt x="6003" y="6379"/>
                  </a:cubicBezTo>
                  <a:cubicBezTo>
                    <a:pt x="5809" y="6379"/>
                    <a:pt x="5674" y="6282"/>
                    <a:pt x="5922" y="6124"/>
                  </a:cubicBezTo>
                  <a:cubicBezTo>
                    <a:pt x="6114" y="5999"/>
                    <a:pt x="6347" y="5952"/>
                    <a:pt x="6573" y="5935"/>
                  </a:cubicBezTo>
                  <a:cubicBezTo>
                    <a:pt x="6691" y="5926"/>
                    <a:pt x="6823" y="5918"/>
                    <a:pt x="6959" y="5918"/>
                  </a:cubicBezTo>
                  <a:close/>
                  <a:moveTo>
                    <a:pt x="4071" y="1"/>
                  </a:moveTo>
                  <a:cubicBezTo>
                    <a:pt x="4014" y="1"/>
                    <a:pt x="3953" y="9"/>
                    <a:pt x="3887" y="27"/>
                  </a:cubicBezTo>
                  <a:cubicBezTo>
                    <a:pt x="2858" y="304"/>
                    <a:pt x="3853" y="2186"/>
                    <a:pt x="4394" y="2976"/>
                  </a:cubicBezTo>
                  <a:cubicBezTo>
                    <a:pt x="3674" y="2436"/>
                    <a:pt x="2922" y="1950"/>
                    <a:pt x="2089" y="1582"/>
                  </a:cubicBezTo>
                  <a:cubicBezTo>
                    <a:pt x="1687" y="1405"/>
                    <a:pt x="1223" y="1193"/>
                    <a:pt x="767" y="1193"/>
                  </a:cubicBezTo>
                  <a:cubicBezTo>
                    <a:pt x="675" y="1193"/>
                    <a:pt x="583" y="1202"/>
                    <a:pt x="493" y="1221"/>
                  </a:cubicBezTo>
                  <a:cubicBezTo>
                    <a:pt x="314" y="1258"/>
                    <a:pt x="0" y="1377"/>
                    <a:pt x="94" y="1623"/>
                  </a:cubicBezTo>
                  <a:cubicBezTo>
                    <a:pt x="260" y="2051"/>
                    <a:pt x="938" y="2277"/>
                    <a:pt x="1329" y="2369"/>
                  </a:cubicBezTo>
                  <a:cubicBezTo>
                    <a:pt x="2136" y="2561"/>
                    <a:pt x="2976" y="2527"/>
                    <a:pt x="3769" y="2774"/>
                  </a:cubicBezTo>
                  <a:lnTo>
                    <a:pt x="3799" y="2774"/>
                  </a:lnTo>
                  <a:cubicBezTo>
                    <a:pt x="4026" y="2932"/>
                    <a:pt x="4249" y="3098"/>
                    <a:pt x="4471" y="3266"/>
                  </a:cubicBezTo>
                  <a:cubicBezTo>
                    <a:pt x="3904" y="3116"/>
                    <a:pt x="3297" y="3056"/>
                    <a:pt x="2717" y="3056"/>
                  </a:cubicBezTo>
                  <a:cubicBezTo>
                    <a:pt x="2683" y="3056"/>
                    <a:pt x="2649" y="3057"/>
                    <a:pt x="2615" y="3057"/>
                  </a:cubicBezTo>
                  <a:cubicBezTo>
                    <a:pt x="2068" y="3060"/>
                    <a:pt x="1208" y="3073"/>
                    <a:pt x="914" y="3647"/>
                  </a:cubicBezTo>
                  <a:cubicBezTo>
                    <a:pt x="600" y="4261"/>
                    <a:pt x="1407" y="4487"/>
                    <a:pt x="1876" y="4504"/>
                  </a:cubicBezTo>
                  <a:cubicBezTo>
                    <a:pt x="1904" y="4505"/>
                    <a:pt x="1932" y="4506"/>
                    <a:pt x="1961" y="4506"/>
                  </a:cubicBezTo>
                  <a:cubicBezTo>
                    <a:pt x="2964" y="4506"/>
                    <a:pt x="3818" y="3873"/>
                    <a:pt x="4717" y="3515"/>
                  </a:cubicBezTo>
                  <a:cubicBezTo>
                    <a:pt x="4734" y="3509"/>
                    <a:pt x="4747" y="3498"/>
                    <a:pt x="4755" y="3489"/>
                  </a:cubicBezTo>
                  <a:cubicBezTo>
                    <a:pt x="5166" y="3813"/>
                    <a:pt x="5565" y="4150"/>
                    <a:pt x="5962" y="4487"/>
                  </a:cubicBezTo>
                  <a:cubicBezTo>
                    <a:pt x="5801" y="4460"/>
                    <a:pt x="5631" y="4447"/>
                    <a:pt x="5461" y="4447"/>
                  </a:cubicBezTo>
                  <a:cubicBezTo>
                    <a:pt x="5138" y="4447"/>
                    <a:pt x="4812" y="4496"/>
                    <a:pt x="4535" y="4596"/>
                  </a:cubicBezTo>
                  <a:cubicBezTo>
                    <a:pt x="4215" y="4710"/>
                    <a:pt x="3688" y="5098"/>
                    <a:pt x="3948" y="5510"/>
                  </a:cubicBezTo>
                  <a:cubicBezTo>
                    <a:pt x="4026" y="5632"/>
                    <a:pt x="4149" y="5682"/>
                    <a:pt x="4300" y="5682"/>
                  </a:cubicBezTo>
                  <a:cubicBezTo>
                    <a:pt x="4888" y="5682"/>
                    <a:pt x="5889" y="4925"/>
                    <a:pt x="6205" y="4774"/>
                  </a:cubicBezTo>
                  <a:cubicBezTo>
                    <a:pt x="6229" y="4764"/>
                    <a:pt x="6242" y="4747"/>
                    <a:pt x="6253" y="4730"/>
                  </a:cubicBezTo>
                  <a:cubicBezTo>
                    <a:pt x="6334" y="4801"/>
                    <a:pt x="6418" y="4872"/>
                    <a:pt x="6502" y="4943"/>
                  </a:cubicBezTo>
                  <a:cubicBezTo>
                    <a:pt x="6823" y="5213"/>
                    <a:pt x="7144" y="5487"/>
                    <a:pt x="7454" y="5766"/>
                  </a:cubicBezTo>
                  <a:cubicBezTo>
                    <a:pt x="7282" y="5731"/>
                    <a:pt x="7100" y="5715"/>
                    <a:pt x="6922" y="5715"/>
                  </a:cubicBezTo>
                  <a:cubicBezTo>
                    <a:pt x="6726" y="5715"/>
                    <a:pt x="6534" y="5734"/>
                    <a:pt x="6364" y="5766"/>
                  </a:cubicBezTo>
                  <a:cubicBezTo>
                    <a:pt x="6141" y="5811"/>
                    <a:pt x="5416" y="6026"/>
                    <a:pt x="5595" y="6411"/>
                  </a:cubicBezTo>
                  <a:cubicBezTo>
                    <a:pt x="5659" y="6545"/>
                    <a:pt x="5807" y="6586"/>
                    <a:pt x="5973" y="6586"/>
                  </a:cubicBezTo>
                  <a:cubicBezTo>
                    <a:pt x="6182" y="6586"/>
                    <a:pt x="6420" y="6520"/>
                    <a:pt x="6549" y="6492"/>
                  </a:cubicBezTo>
                  <a:cubicBezTo>
                    <a:pt x="6988" y="6390"/>
                    <a:pt x="7413" y="6232"/>
                    <a:pt x="7848" y="6130"/>
                  </a:cubicBezTo>
                  <a:cubicBezTo>
                    <a:pt x="8328" y="6590"/>
                    <a:pt x="8776" y="7076"/>
                    <a:pt x="9168" y="7616"/>
                  </a:cubicBezTo>
                  <a:cubicBezTo>
                    <a:pt x="9188" y="7643"/>
                    <a:pt x="9214" y="7654"/>
                    <a:pt x="9239" y="7654"/>
                  </a:cubicBezTo>
                  <a:cubicBezTo>
                    <a:pt x="9308" y="7654"/>
                    <a:pt x="9374" y="7571"/>
                    <a:pt x="9320" y="7497"/>
                  </a:cubicBezTo>
                  <a:cubicBezTo>
                    <a:pt x="8925" y="6954"/>
                    <a:pt x="8473" y="6462"/>
                    <a:pt x="7990" y="5999"/>
                  </a:cubicBezTo>
                  <a:cubicBezTo>
                    <a:pt x="8078" y="5519"/>
                    <a:pt x="9173" y="3033"/>
                    <a:pt x="8164" y="3033"/>
                  </a:cubicBezTo>
                  <a:cubicBezTo>
                    <a:pt x="8122" y="3033"/>
                    <a:pt x="8077" y="3038"/>
                    <a:pt x="8027" y="3047"/>
                  </a:cubicBezTo>
                  <a:cubicBezTo>
                    <a:pt x="7515" y="3134"/>
                    <a:pt x="7504" y="3836"/>
                    <a:pt x="7518" y="4238"/>
                  </a:cubicBezTo>
                  <a:cubicBezTo>
                    <a:pt x="7532" y="4730"/>
                    <a:pt x="7585" y="5250"/>
                    <a:pt x="7707" y="5736"/>
                  </a:cubicBezTo>
                  <a:cubicBezTo>
                    <a:pt x="7258" y="5325"/>
                    <a:pt x="6792" y="4933"/>
                    <a:pt x="6323" y="4545"/>
                  </a:cubicBezTo>
                  <a:cubicBezTo>
                    <a:pt x="6323" y="4501"/>
                    <a:pt x="6320" y="4457"/>
                    <a:pt x="6320" y="4410"/>
                  </a:cubicBezTo>
                  <a:cubicBezTo>
                    <a:pt x="6654" y="3634"/>
                    <a:pt x="7302" y="2972"/>
                    <a:pt x="7613" y="2182"/>
                  </a:cubicBezTo>
                  <a:cubicBezTo>
                    <a:pt x="7777" y="1768"/>
                    <a:pt x="7935" y="788"/>
                    <a:pt x="7219" y="788"/>
                  </a:cubicBezTo>
                  <a:cubicBezTo>
                    <a:pt x="7201" y="788"/>
                    <a:pt x="7183" y="788"/>
                    <a:pt x="7164" y="790"/>
                  </a:cubicBezTo>
                  <a:cubicBezTo>
                    <a:pt x="6540" y="826"/>
                    <a:pt x="6387" y="1883"/>
                    <a:pt x="6310" y="2341"/>
                  </a:cubicBezTo>
                  <a:cubicBezTo>
                    <a:pt x="6199" y="3006"/>
                    <a:pt x="6127" y="3694"/>
                    <a:pt x="6131" y="4376"/>
                  </a:cubicBezTo>
                  <a:cubicBezTo>
                    <a:pt x="6127" y="4376"/>
                    <a:pt x="6127" y="4380"/>
                    <a:pt x="6127" y="4383"/>
                  </a:cubicBezTo>
                  <a:cubicBezTo>
                    <a:pt x="6091" y="4349"/>
                    <a:pt x="6050" y="4319"/>
                    <a:pt x="6013" y="4288"/>
                  </a:cubicBezTo>
                  <a:cubicBezTo>
                    <a:pt x="5618" y="3958"/>
                    <a:pt x="5227" y="3627"/>
                    <a:pt x="4822" y="3310"/>
                  </a:cubicBezTo>
                  <a:cubicBezTo>
                    <a:pt x="4845" y="3293"/>
                    <a:pt x="4859" y="3266"/>
                    <a:pt x="4849" y="3229"/>
                  </a:cubicBezTo>
                  <a:cubicBezTo>
                    <a:pt x="4708" y="2664"/>
                    <a:pt x="5085" y="1"/>
                    <a:pt x="40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54"/>
            <p:cNvSpPr/>
            <p:nvPr/>
          </p:nvSpPr>
          <p:spPr>
            <a:xfrm rot="-3131212">
              <a:off x="6330254" y="653389"/>
              <a:ext cx="1017136" cy="738733"/>
            </a:xfrm>
            <a:custGeom>
              <a:avLst/>
              <a:gdLst/>
              <a:ahLst/>
              <a:cxnLst/>
              <a:rect l="l" t="t" r="r" b="b"/>
              <a:pathLst>
                <a:path w="9557" h="6941" extrusionOk="0">
                  <a:moveTo>
                    <a:pt x="5582" y="1"/>
                  </a:moveTo>
                  <a:cubicBezTo>
                    <a:pt x="4630" y="1"/>
                    <a:pt x="4748" y="2604"/>
                    <a:pt x="4556" y="3144"/>
                  </a:cubicBezTo>
                  <a:cubicBezTo>
                    <a:pt x="4546" y="3178"/>
                    <a:pt x="4556" y="3208"/>
                    <a:pt x="4576" y="3225"/>
                  </a:cubicBezTo>
                  <a:cubicBezTo>
                    <a:pt x="4145" y="3506"/>
                    <a:pt x="3723" y="3796"/>
                    <a:pt x="3298" y="4089"/>
                  </a:cubicBezTo>
                  <a:cubicBezTo>
                    <a:pt x="3257" y="4116"/>
                    <a:pt x="3217" y="4143"/>
                    <a:pt x="3176" y="4174"/>
                  </a:cubicBezTo>
                  <a:lnTo>
                    <a:pt x="3176" y="4166"/>
                  </a:lnTo>
                  <a:cubicBezTo>
                    <a:pt x="3240" y="3489"/>
                    <a:pt x="3237" y="2797"/>
                    <a:pt x="3187" y="2125"/>
                  </a:cubicBezTo>
                  <a:cubicBezTo>
                    <a:pt x="3149" y="1659"/>
                    <a:pt x="3098" y="597"/>
                    <a:pt x="2481" y="499"/>
                  </a:cubicBezTo>
                  <a:cubicBezTo>
                    <a:pt x="2439" y="492"/>
                    <a:pt x="2398" y="489"/>
                    <a:pt x="2361" y="489"/>
                  </a:cubicBezTo>
                  <a:cubicBezTo>
                    <a:pt x="1716" y="489"/>
                    <a:pt x="1780" y="1428"/>
                    <a:pt x="1901" y="1845"/>
                  </a:cubicBezTo>
                  <a:cubicBezTo>
                    <a:pt x="2137" y="2662"/>
                    <a:pt x="2724" y="3380"/>
                    <a:pt x="2981" y="4183"/>
                  </a:cubicBezTo>
                  <a:cubicBezTo>
                    <a:pt x="2977" y="4227"/>
                    <a:pt x="2970" y="4271"/>
                    <a:pt x="2967" y="4315"/>
                  </a:cubicBezTo>
                  <a:cubicBezTo>
                    <a:pt x="2464" y="4663"/>
                    <a:pt x="1961" y="5007"/>
                    <a:pt x="1475" y="5375"/>
                  </a:cubicBezTo>
                  <a:cubicBezTo>
                    <a:pt x="1645" y="4899"/>
                    <a:pt x="1746" y="4389"/>
                    <a:pt x="1807" y="3900"/>
                  </a:cubicBezTo>
                  <a:cubicBezTo>
                    <a:pt x="1857" y="3502"/>
                    <a:pt x="1911" y="2803"/>
                    <a:pt x="1411" y="2665"/>
                  </a:cubicBezTo>
                  <a:cubicBezTo>
                    <a:pt x="1343" y="2646"/>
                    <a:pt x="1281" y="2637"/>
                    <a:pt x="1225" y="2637"/>
                  </a:cubicBezTo>
                  <a:cubicBezTo>
                    <a:pt x="299" y="2637"/>
                    <a:pt x="1130" y="5130"/>
                    <a:pt x="1172" y="5611"/>
                  </a:cubicBezTo>
                  <a:cubicBezTo>
                    <a:pt x="760" y="5935"/>
                    <a:pt x="365" y="6283"/>
                    <a:pt x="1" y="6660"/>
                  </a:cubicBezTo>
                  <a:lnTo>
                    <a:pt x="1" y="6940"/>
                  </a:lnTo>
                  <a:cubicBezTo>
                    <a:pt x="402" y="6509"/>
                    <a:pt x="841" y="6117"/>
                    <a:pt x="1300" y="5753"/>
                  </a:cubicBezTo>
                  <a:cubicBezTo>
                    <a:pt x="1726" y="5895"/>
                    <a:pt x="2134" y="6093"/>
                    <a:pt x="2559" y="6232"/>
                  </a:cubicBezTo>
                  <a:cubicBezTo>
                    <a:pt x="2703" y="6279"/>
                    <a:pt x="2980" y="6384"/>
                    <a:pt x="3206" y="6384"/>
                  </a:cubicBezTo>
                  <a:cubicBezTo>
                    <a:pt x="3339" y="6384"/>
                    <a:pt x="3455" y="6348"/>
                    <a:pt x="3517" y="6242"/>
                  </a:cubicBezTo>
                  <a:cubicBezTo>
                    <a:pt x="3733" y="5878"/>
                    <a:pt x="3031" y="5594"/>
                    <a:pt x="2812" y="5530"/>
                  </a:cubicBezTo>
                  <a:cubicBezTo>
                    <a:pt x="2571" y="5461"/>
                    <a:pt x="2280" y="5415"/>
                    <a:pt x="1993" y="5415"/>
                  </a:cubicBezTo>
                  <a:cubicBezTo>
                    <a:pt x="1903" y="5415"/>
                    <a:pt x="1813" y="5419"/>
                    <a:pt x="1726" y="5429"/>
                  </a:cubicBezTo>
                  <a:cubicBezTo>
                    <a:pt x="2063" y="5175"/>
                    <a:pt x="2407" y="4936"/>
                    <a:pt x="2751" y="4696"/>
                  </a:cubicBezTo>
                  <a:cubicBezTo>
                    <a:pt x="2842" y="4635"/>
                    <a:pt x="2933" y="4571"/>
                    <a:pt x="3021" y="4511"/>
                  </a:cubicBezTo>
                  <a:cubicBezTo>
                    <a:pt x="3028" y="4528"/>
                    <a:pt x="3042" y="4545"/>
                    <a:pt x="3062" y="4554"/>
                  </a:cubicBezTo>
                  <a:cubicBezTo>
                    <a:pt x="3375" y="4741"/>
                    <a:pt x="4353" y="5641"/>
                    <a:pt x="4933" y="5641"/>
                  </a:cubicBezTo>
                  <a:cubicBezTo>
                    <a:pt x="5058" y="5641"/>
                    <a:pt x="5164" y="5599"/>
                    <a:pt x="5241" y="5499"/>
                  </a:cubicBezTo>
                  <a:cubicBezTo>
                    <a:pt x="5542" y="5115"/>
                    <a:pt x="5052" y="4676"/>
                    <a:pt x="4746" y="4531"/>
                  </a:cubicBezTo>
                  <a:cubicBezTo>
                    <a:pt x="4401" y="4371"/>
                    <a:pt x="3968" y="4287"/>
                    <a:pt x="3556" y="4287"/>
                  </a:cubicBezTo>
                  <a:cubicBezTo>
                    <a:pt x="3480" y="4287"/>
                    <a:pt x="3405" y="4289"/>
                    <a:pt x="3332" y="4295"/>
                  </a:cubicBezTo>
                  <a:cubicBezTo>
                    <a:pt x="3760" y="3995"/>
                    <a:pt x="4188" y="3694"/>
                    <a:pt x="4627" y="3411"/>
                  </a:cubicBezTo>
                  <a:cubicBezTo>
                    <a:pt x="4634" y="3421"/>
                    <a:pt x="4644" y="3434"/>
                    <a:pt x="4661" y="3441"/>
                  </a:cubicBezTo>
                  <a:cubicBezTo>
                    <a:pt x="5548" y="3894"/>
                    <a:pt x="6362" y="4632"/>
                    <a:pt x="7398" y="4690"/>
                  </a:cubicBezTo>
                  <a:cubicBezTo>
                    <a:pt x="7431" y="4692"/>
                    <a:pt x="7467" y="4693"/>
                    <a:pt x="7504" y="4693"/>
                  </a:cubicBezTo>
                  <a:cubicBezTo>
                    <a:pt x="7979" y="4693"/>
                    <a:pt x="8672" y="4522"/>
                    <a:pt x="8434" y="3927"/>
                  </a:cubicBezTo>
                  <a:cubicBezTo>
                    <a:pt x="8197" y="3327"/>
                    <a:pt x="7340" y="3235"/>
                    <a:pt x="6797" y="3178"/>
                  </a:cubicBezTo>
                  <a:cubicBezTo>
                    <a:pt x="6526" y="3150"/>
                    <a:pt x="6246" y="3135"/>
                    <a:pt x="5966" y="3135"/>
                  </a:cubicBezTo>
                  <a:cubicBezTo>
                    <a:pt x="5618" y="3135"/>
                    <a:pt x="5269" y="3159"/>
                    <a:pt x="4931" y="3215"/>
                  </a:cubicBezTo>
                  <a:cubicBezTo>
                    <a:pt x="5167" y="3067"/>
                    <a:pt x="5403" y="2925"/>
                    <a:pt x="5646" y="2790"/>
                  </a:cubicBezTo>
                  <a:lnTo>
                    <a:pt x="5677" y="2790"/>
                  </a:lnTo>
                  <a:cubicBezTo>
                    <a:pt x="6487" y="2621"/>
                    <a:pt x="7323" y="2729"/>
                    <a:pt x="8140" y="2615"/>
                  </a:cubicBezTo>
                  <a:cubicBezTo>
                    <a:pt x="8541" y="2561"/>
                    <a:pt x="9237" y="2399"/>
                    <a:pt x="9439" y="1990"/>
                  </a:cubicBezTo>
                  <a:cubicBezTo>
                    <a:pt x="9557" y="1751"/>
                    <a:pt x="9257" y="1606"/>
                    <a:pt x="9081" y="1551"/>
                  </a:cubicBezTo>
                  <a:cubicBezTo>
                    <a:pt x="8945" y="1509"/>
                    <a:pt x="8804" y="1491"/>
                    <a:pt x="8661" y="1491"/>
                  </a:cubicBezTo>
                  <a:cubicBezTo>
                    <a:pt x="8252" y="1491"/>
                    <a:pt x="7829" y="1638"/>
                    <a:pt x="7459" y="1760"/>
                  </a:cubicBezTo>
                  <a:cubicBezTo>
                    <a:pt x="6594" y="2051"/>
                    <a:pt x="5802" y="2466"/>
                    <a:pt x="5035" y="2935"/>
                  </a:cubicBezTo>
                  <a:cubicBezTo>
                    <a:pt x="5643" y="2199"/>
                    <a:pt x="6811" y="414"/>
                    <a:pt x="5815" y="47"/>
                  </a:cubicBezTo>
                  <a:cubicBezTo>
                    <a:pt x="5731" y="15"/>
                    <a:pt x="5654" y="1"/>
                    <a:pt x="5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005;p37"/>
          <p:cNvSpPr txBox="1">
            <a:spLocks/>
          </p:cNvSpPr>
          <p:nvPr/>
        </p:nvSpPr>
        <p:spPr>
          <a:xfrm>
            <a:off x="669113" y="325521"/>
            <a:ext cx="5502166" cy="5310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a:latin typeface="#9Slide03 AllRoundGothic" panose="020B0703020202020104" pitchFamily="34" charset="0"/>
              </a:rPr>
              <a:t>1. Đổi màu chất chỉ thị</a:t>
            </a:r>
          </a:p>
        </p:txBody>
      </p:sp>
      <p:sp>
        <p:nvSpPr>
          <p:cNvPr id="4" name="Rectangle 3"/>
          <p:cNvSpPr/>
          <p:nvPr/>
        </p:nvSpPr>
        <p:spPr>
          <a:xfrm>
            <a:off x="1346172" y="1913858"/>
            <a:ext cx="4828218" cy="2308324"/>
          </a:xfrm>
          <a:prstGeom prst="rect">
            <a:avLst/>
          </a:prstGeom>
        </p:spPr>
        <p:txBody>
          <a:bodyPr wrap="square">
            <a:spAutoFit/>
          </a:bodyPr>
          <a:lstStyle/>
          <a:p>
            <a:pPr algn="just" eaLnBrk="1" hangingPunct="1">
              <a:spcBef>
                <a:spcPct val="50000"/>
              </a:spcBef>
            </a:pPr>
            <a:r>
              <a:rPr lang="en-US" altLang="en-US" sz="2400" b="1" dirty="0">
                <a:latin typeface="#9Slide03 AmpleSoft" panose="02000000000000000000" pitchFamily="2" charset="0"/>
              </a:rPr>
              <a:t>- </a:t>
            </a:r>
            <a:r>
              <a:rPr lang="en-US" altLang="en-US" sz="2400" b="1" dirty="0" err="1">
                <a:latin typeface="#9Slide03 AmpleSoft" panose="02000000000000000000" pitchFamily="2" charset="0"/>
              </a:rPr>
              <a:t>Các</a:t>
            </a:r>
            <a:r>
              <a:rPr lang="en-US" altLang="en-US" sz="2400" b="1" dirty="0">
                <a:latin typeface="#9Slide03 AmpleSoft" panose="02000000000000000000" pitchFamily="2" charset="0"/>
              </a:rPr>
              <a:t> dung </a:t>
            </a:r>
            <a:r>
              <a:rPr lang="en-US" altLang="en-US" sz="2400" b="1" dirty="0" err="1">
                <a:latin typeface="#9Slide03 AmpleSoft" panose="02000000000000000000" pitchFamily="2" charset="0"/>
              </a:rPr>
              <a:t>dịch</a:t>
            </a:r>
            <a:r>
              <a:rPr lang="en-US" altLang="en-US" sz="2400" b="1" dirty="0">
                <a:latin typeface="#9Slide03 AmpleSoft" panose="02000000000000000000" pitchFamily="2" charset="0"/>
              </a:rPr>
              <a:t> </a:t>
            </a:r>
            <a:r>
              <a:rPr lang="en-US" altLang="en-US" sz="2400" b="1" dirty="0" err="1">
                <a:latin typeface="#9Slide03 AmpleSoft" panose="02000000000000000000" pitchFamily="2" charset="0"/>
              </a:rPr>
              <a:t>bazơ</a:t>
            </a:r>
            <a:r>
              <a:rPr lang="en-US" altLang="en-US" sz="2400" b="1" dirty="0">
                <a:latin typeface="#9Slide03 AmpleSoft" panose="02000000000000000000" pitchFamily="2" charset="0"/>
              </a:rPr>
              <a:t> </a:t>
            </a:r>
            <a:r>
              <a:rPr lang="vi-VN" altLang="en-US" sz="2400" b="1" dirty="0">
                <a:latin typeface="#9Slide03 AmpleSoft" panose="02000000000000000000" pitchFamily="2" charset="0"/>
              </a:rPr>
              <a:t>(</a:t>
            </a:r>
            <a:r>
              <a:rPr lang="vi-VN" altLang="en-US" sz="2400" b="1" dirty="0" err="1">
                <a:latin typeface="#9Slide03 AmpleSoft" panose="02000000000000000000" pitchFamily="2" charset="0"/>
              </a:rPr>
              <a:t>kiềm</a:t>
            </a:r>
            <a:r>
              <a:rPr lang="vi-VN" altLang="en-US" sz="2400" b="1" dirty="0">
                <a:latin typeface="#9Slide03 AmpleSoft" panose="02000000000000000000" pitchFamily="2" charset="0"/>
              </a:rPr>
              <a:t>)</a:t>
            </a:r>
            <a:r>
              <a:rPr lang="en-US" altLang="en-US" sz="2400" b="1" dirty="0">
                <a:latin typeface="#9Slide03 AmpleSoft" panose="02000000000000000000" pitchFamily="2" charset="0"/>
              </a:rPr>
              <a:t> </a:t>
            </a:r>
            <a:r>
              <a:rPr lang="en-US" altLang="en-US" sz="2400" b="1" dirty="0" err="1">
                <a:latin typeface="#9Slide03 AmpleSoft" panose="02000000000000000000" pitchFamily="2" charset="0"/>
              </a:rPr>
              <a:t>làm</a:t>
            </a:r>
            <a:r>
              <a:rPr lang="en-US" altLang="en-US" sz="2400" b="1" dirty="0">
                <a:latin typeface="#9Slide03 AmpleSoft" panose="02000000000000000000" pitchFamily="2" charset="0"/>
              </a:rPr>
              <a:t> </a:t>
            </a:r>
            <a:r>
              <a:rPr lang="en-US" altLang="en-US" sz="2400" b="1" dirty="0" err="1">
                <a:latin typeface="#9Slide03 AmpleSoft" panose="02000000000000000000" pitchFamily="2" charset="0"/>
              </a:rPr>
              <a:t>đổi</a:t>
            </a:r>
            <a:r>
              <a:rPr lang="en-US" altLang="en-US" sz="2400" b="1" dirty="0">
                <a:latin typeface="#9Slide03 AmpleSoft" panose="02000000000000000000" pitchFamily="2" charset="0"/>
              </a:rPr>
              <a:t> </a:t>
            </a:r>
            <a:r>
              <a:rPr lang="en-US" altLang="en-US" sz="2400" b="1" dirty="0" err="1">
                <a:latin typeface="#9Slide03 AmpleSoft" panose="02000000000000000000" pitchFamily="2" charset="0"/>
              </a:rPr>
              <a:t>màu</a:t>
            </a:r>
            <a:r>
              <a:rPr lang="en-US" altLang="en-US" sz="2400" b="1" dirty="0">
                <a:latin typeface="#9Slide03 AmpleSoft" panose="02000000000000000000" pitchFamily="2" charset="0"/>
              </a:rPr>
              <a:t> </a:t>
            </a:r>
            <a:r>
              <a:rPr lang="en-US" altLang="en-US" sz="2400" b="1" dirty="0" err="1">
                <a:latin typeface="#9Slide03 AmpleSoft" panose="02000000000000000000" pitchFamily="2" charset="0"/>
              </a:rPr>
              <a:t>chất</a:t>
            </a:r>
            <a:r>
              <a:rPr lang="en-US" altLang="en-US" sz="2400" b="1" dirty="0">
                <a:latin typeface="#9Slide03 AmpleSoft" panose="02000000000000000000" pitchFamily="2" charset="0"/>
              </a:rPr>
              <a:t> </a:t>
            </a:r>
            <a:r>
              <a:rPr lang="en-US" altLang="en-US" sz="2400" b="1" dirty="0" err="1">
                <a:latin typeface="#9Slide03 AmpleSoft" panose="02000000000000000000" pitchFamily="2" charset="0"/>
              </a:rPr>
              <a:t>chỉ</a:t>
            </a:r>
            <a:r>
              <a:rPr lang="en-US" altLang="en-US" sz="2400" b="1" dirty="0">
                <a:latin typeface="#9Slide03 AmpleSoft" panose="02000000000000000000" pitchFamily="2" charset="0"/>
              </a:rPr>
              <a:t> </a:t>
            </a:r>
            <a:r>
              <a:rPr lang="en-US" altLang="en-US" sz="2400" b="1" dirty="0" err="1">
                <a:latin typeface="#9Slide03 AmpleSoft" panose="02000000000000000000" pitchFamily="2" charset="0"/>
              </a:rPr>
              <a:t>thị</a:t>
            </a:r>
            <a:r>
              <a:rPr lang="en-US" altLang="en-US" sz="2400" b="1" dirty="0">
                <a:latin typeface="#9Slide03 AmpleSoft" panose="02000000000000000000" pitchFamily="2" charset="0"/>
              </a:rPr>
              <a:t>:</a:t>
            </a:r>
          </a:p>
          <a:p>
            <a:pPr algn="ctr" eaLnBrk="1" hangingPunct="1">
              <a:spcBef>
                <a:spcPct val="50000"/>
              </a:spcBef>
            </a:pPr>
            <a:r>
              <a:rPr lang="en-US" altLang="en-US" sz="2400" b="1" dirty="0">
                <a:latin typeface="#9Slide03 AmpleSoft" panose="02000000000000000000" pitchFamily="2" charset="0"/>
              </a:rPr>
              <a:t>     + </a:t>
            </a:r>
            <a:r>
              <a:rPr lang="en-US" altLang="en-US" sz="2400" b="1" dirty="0" err="1">
                <a:latin typeface="#9Slide03 AmpleSoft" panose="02000000000000000000" pitchFamily="2" charset="0"/>
              </a:rPr>
              <a:t>Quỳ</a:t>
            </a:r>
            <a:r>
              <a:rPr lang="en-US" altLang="en-US" sz="2400" b="1" dirty="0">
                <a:latin typeface="#9Slide03 AmpleSoft" panose="02000000000000000000" pitchFamily="2" charset="0"/>
              </a:rPr>
              <a:t> </a:t>
            </a:r>
            <a:r>
              <a:rPr lang="en-US" altLang="en-US" sz="2400" b="1" dirty="0" err="1">
                <a:latin typeface="#9Slide03 AmpleSoft" panose="02000000000000000000" pitchFamily="2" charset="0"/>
              </a:rPr>
              <a:t>tím</a:t>
            </a:r>
            <a:r>
              <a:rPr lang="en-US" altLang="en-US" sz="2400" b="1" dirty="0">
                <a:latin typeface="#9Slide03 AmpleSoft" panose="02000000000000000000" pitchFamily="2" charset="0"/>
              </a:rPr>
              <a:t> </a:t>
            </a:r>
            <a:r>
              <a:rPr lang="vi-VN" altLang="en-US" sz="2400" b="1" dirty="0" err="1">
                <a:latin typeface="#9Slide03 AmpleSoft" panose="02000000000000000000" pitchFamily="2" charset="0"/>
              </a:rPr>
              <a:t>thành</a:t>
            </a:r>
            <a:r>
              <a:rPr lang="vi-VN" altLang="en-US" sz="2400" b="1" dirty="0">
                <a:latin typeface="#9Slide03 AmpleSoft" panose="02000000000000000000" pitchFamily="2" charset="0"/>
              </a:rPr>
              <a:t> </a:t>
            </a:r>
            <a:r>
              <a:rPr lang="vi-VN" altLang="en-US" sz="2400" b="1" dirty="0" err="1">
                <a:latin typeface="#9Slide03 AmpleSoft" panose="02000000000000000000" pitchFamily="2" charset="0"/>
              </a:rPr>
              <a:t>màu</a:t>
            </a:r>
            <a:r>
              <a:rPr lang="en-US" altLang="en-US" sz="2400" b="1" dirty="0">
                <a:latin typeface="#9Slide03 AmpleSoft" panose="02000000000000000000" pitchFamily="2" charset="0"/>
              </a:rPr>
              <a:t> </a:t>
            </a:r>
            <a:r>
              <a:rPr lang="en-US" altLang="en-US" sz="2400" b="1" dirty="0" err="1">
                <a:latin typeface="#9Slide03 AmpleSoft" panose="02000000000000000000" pitchFamily="2" charset="0"/>
              </a:rPr>
              <a:t>xanh</a:t>
            </a:r>
            <a:r>
              <a:rPr lang="vi-VN" altLang="en-US" sz="2400" b="1" dirty="0">
                <a:latin typeface="#9Slide03 AmpleSoft" panose="02000000000000000000" pitchFamily="2" charset="0"/>
              </a:rPr>
              <a:t>.</a:t>
            </a:r>
            <a:endParaRPr lang="en-US" altLang="en-US" sz="2400" b="1" dirty="0">
              <a:latin typeface="#9Slide03 AmpleSoft" panose="02000000000000000000" pitchFamily="2" charset="0"/>
            </a:endParaRPr>
          </a:p>
          <a:p>
            <a:pPr algn="ctr" eaLnBrk="1" hangingPunct="1">
              <a:spcBef>
                <a:spcPct val="50000"/>
              </a:spcBef>
            </a:pPr>
            <a:r>
              <a:rPr lang="en-US" altLang="en-US" sz="2400" b="1" dirty="0">
                <a:latin typeface="#9Slide03 AmpleSoft" panose="02000000000000000000" pitchFamily="2" charset="0"/>
              </a:rPr>
              <a:t>     + D</a:t>
            </a:r>
            <a:r>
              <a:rPr lang="vi-VN" altLang="en-US" sz="2400" b="1" dirty="0">
                <a:latin typeface="#9Slide03 AmpleSoft" panose="02000000000000000000" pitchFamily="2" charset="0"/>
              </a:rPr>
              <a:t>ung </a:t>
            </a:r>
            <a:r>
              <a:rPr lang="vi-VN" altLang="en-US" sz="2400" b="1" dirty="0" err="1">
                <a:latin typeface="#9Slide03 AmpleSoft" panose="02000000000000000000" pitchFamily="2" charset="0"/>
              </a:rPr>
              <a:t>dịch</a:t>
            </a:r>
            <a:r>
              <a:rPr lang="en-US" altLang="en-US" sz="2400" b="1" dirty="0">
                <a:latin typeface="#9Slide03 AmpleSoft" panose="02000000000000000000" pitchFamily="2" charset="0"/>
              </a:rPr>
              <a:t> </a:t>
            </a:r>
            <a:r>
              <a:rPr lang="en-US" altLang="en-US" sz="2400" b="1" dirty="0" err="1">
                <a:latin typeface="#9Slide03 AmpleSoft" panose="02000000000000000000" pitchFamily="2" charset="0"/>
              </a:rPr>
              <a:t>phenolphtalein</a:t>
            </a:r>
            <a:r>
              <a:rPr lang="en-US" altLang="en-US" sz="2400" b="1" dirty="0">
                <a:latin typeface="#9Slide03 AmpleSoft" panose="02000000000000000000" pitchFamily="2" charset="0"/>
              </a:rPr>
              <a:t> </a:t>
            </a:r>
            <a:r>
              <a:rPr lang="en-US" altLang="en-US" sz="2400" b="1" dirty="0" err="1">
                <a:latin typeface="#9Slide03 AmpleSoft" panose="02000000000000000000" pitchFamily="2" charset="0"/>
              </a:rPr>
              <a:t>không</a:t>
            </a:r>
            <a:r>
              <a:rPr lang="en-US" altLang="en-US" sz="2400" b="1" dirty="0">
                <a:latin typeface="#9Slide03 AmpleSoft" panose="02000000000000000000" pitchFamily="2" charset="0"/>
              </a:rPr>
              <a:t> </a:t>
            </a:r>
            <a:r>
              <a:rPr lang="en-US" altLang="en-US" sz="2400" b="1" dirty="0" err="1">
                <a:latin typeface="#9Slide03 AmpleSoft" panose="02000000000000000000" pitchFamily="2" charset="0"/>
              </a:rPr>
              <a:t>màu</a:t>
            </a:r>
            <a:r>
              <a:rPr lang="en-US" altLang="en-US" sz="2400" b="1" dirty="0">
                <a:latin typeface="#9Slide03 AmpleSoft" panose="02000000000000000000" pitchFamily="2" charset="0"/>
              </a:rPr>
              <a:t> </a:t>
            </a:r>
            <a:r>
              <a:rPr lang="vi-VN" altLang="en-US" sz="2400" b="1" dirty="0" err="1">
                <a:latin typeface="#9Slide03 AmpleSoft" panose="02000000000000000000" pitchFamily="2" charset="0"/>
              </a:rPr>
              <a:t>thành</a:t>
            </a:r>
            <a:r>
              <a:rPr lang="vi-VN" altLang="en-US" sz="2400" b="1" dirty="0">
                <a:latin typeface="#9Slide03 AmpleSoft" panose="02000000000000000000" pitchFamily="2" charset="0"/>
              </a:rPr>
              <a:t> </a:t>
            </a:r>
            <a:r>
              <a:rPr lang="vi-VN" altLang="en-US" sz="2400" b="1" dirty="0" err="1">
                <a:latin typeface="#9Slide03 AmpleSoft" panose="02000000000000000000" pitchFamily="2" charset="0"/>
              </a:rPr>
              <a:t>màu</a:t>
            </a:r>
            <a:r>
              <a:rPr lang="en-US" altLang="en-US" sz="2400" b="1" dirty="0">
                <a:latin typeface="#9Slide03 AmpleSoft" panose="02000000000000000000" pitchFamily="2" charset="0"/>
              </a:rPr>
              <a:t> </a:t>
            </a:r>
            <a:r>
              <a:rPr lang="vi-VN" altLang="en-US" sz="2400" b="1" dirty="0" err="1">
                <a:latin typeface="#9Slide03 AmpleSoft" panose="02000000000000000000" pitchFamily="2" charset="0"/>
              </a:rPr>
              <a:t>hồng</a:t>
            </a:r>
            <a:r>
              <a:rPr lang="en-US" altLang="en-US" sz="2400" b="1" dirty="0">
                <a:latin typeface="#9Slide03 AmpleSoft" panose="02000000000000000000" pitchFamily="2" charset="0"/>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32" y="1185656"/>
            <a:ext cx="1706575" cy="100111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6616" y="2176272"/>
            <a:ext cx="2075688" cy="584775"/>
          </a:xfrm>
          <a:prstGeom prst="rect">
            <a:avLst/>
          </a:prstGeom>
          <a:noFill/>
        </p:spPr>
        <p:txBody>
          <a:bodyPr wrap="square" rtlCol="0">
            <a:spAutoFit/>
          </a:bodyPr>
          <a:lstStyle/>
          <a:p>
            <a:r>
              <a:rPr lang="vi-VN" sz="3200" b="1" dirty="0">
                <a:solidFill>
                  <a:srgbClr val="C00000"/>
                </a:solidFill>
                <a:latin typeface="#9Slide03 AllRoundGothic" panose="020B0703020202020104" pitchFamily="34" charset="0"/>
              </a:rPr>
              <a:t>- VÍ DỤ: </a:t>
            </a:r>
            <a:endParaRPr lang="en-US" sz="3200" b="1" dirty="0">
              <a:solidFill>
                <a:srgbClr val="C00000"/>
              </a:solidFill>
              <a:latin typeface="#9Slide03 AllRoundGothic" panose="020B0703020202020104" pitchFamily="34" charset="0"/>
            </a:endParaRPr>
          </a:p>
        </p:txBody>
      </p:sp>
      <p:sp>
        <p:nvSpPr>
          <p:cNvPr id="6" name="Rectangle 5"/>
          <p:cNvSpPr/>
          <p:nvPr/>
        </p:nvSpPr>
        <p:spPr>
          <a:xfrm>
            <a:off x="3031805" y="1347276"/>
            <a:ext cx="5792155" cy="1815882"/>
          </a:xfrm>
          <a:prstGeom prst="rect">
            <a:avLst/>
          </a:prstGeom>
          <a:ln w="28575">
            <a:solidFill>
              <a:schemeClr val="accent3">
                <a:lumMod val="60000"/>
                <a:lumOff val="40000"/>
              </a:schemeClr>
            </a:solidFill>
            <a:prstDash val="dashDot"/>
          </a:ln>
        </p:spPr>
        <p:txBody>
          <a:bodyPr wrap="square">
            <a:spAutoFit/>
          </a:bodyPr>
          <a:lstStyle/>
          <a:p>
            <a:pPr algn="ctr">
              <a:buClrTx/>
              <a:defRPr/>
            </a:pPr>
            <a:r>
              <a:rPr lang="en-US" sz="2800" dirty="0">
                <a:solidFill>
                  <a:srgbClr val="FFFFFF"/>
                </a:solidFill>
                <a:latin typeface="#9Slide03 AmpleSoft" panose="02000000000000000000" pitchFamily="2" charset="0"/>
              </a:rPr>
              <a:t>C</a:t>
            </a:r>
            <a:r>
              <a:rPr lang="vi-VN" sz="2800" dirty="0">
                <a:solidFill>
                  <a:srgbClr val="FFFFFF"/>
                </a:solidFill>
                <a:latin typeface="#9Slide03 AmpleSoft" panose="02000000000000000000" pitchFamily="2" charset="0"/>
              </a:rPr>
              <a:t>ho </a:t>
            </a:r>
            <a:r>
              <a:rPr lang="vi-VN" sz="2800" dirty="0" err="1">
                <a:solidFill>
                  <a:srgbClr val="FFFFFF"/>
                </a:solidFill>
                <a:latin typeface="#9Slide03 AmpleSoft" panose="02000000000000000000" pitchFamily="2" charset="0"/>
              </a:rPr>
              <a:t>các</a:t>
            </a:r>
            <a:r>
              <a:rPr lang="en-US" sz="2800" dirty="0">
                <a:solidFill>
                  <a:srgbClr val="FFFFFF"/>
                </a:solidFill>
                <a:latin typeface="#9Slide03 AmpleSoft" panose="02000000000000000000" pitchFamily="2" charset="0"/>
              </a:rPr>
              <a:t> </a:t>
            </a:r>
            <a:r>
              <a:rPr lang="en-US" sz="2800" dirty="0" err="1">
                <a:solidFill>
                  <a:srgbClr val="FFFFFF"/>
                </a:solidFill>
                <a:latin typeface="#9Slide03 AmpleSoft" panose="02000000000000000000" pitchFamily="2" charset="0"/>
              </a:rPr>
              <a:t>bazơ</a:t>
            </a:r>
            <a:r>
              <a:rPr lang="en-US" sz="2800" dirty="0">
                <a:solidFill>
                  <a:srgbClr val="FFFFFF"/>
                </a:solidFill>
                <a:latin typeface="#9Slide03 AmpleSoft" panose="02000000000000000000" pitchFamily="2" charset="0"/>
              </a:rPr>
              <a:t> </a:t>
            </a:r>
            <a:r>
              <a:rPr lang="en-US" sz="2800" dirty="0" err="1">
                <a:solidFill>
                  <a:srgbClr val="FFFFFF"/>
                </a:solidFill>
                <a:latin typeface="#9Slide03 AmpleSoft" panose="02000000000000000000" pitchFamily="2" charset="0"/>
              </a:rPr>
              <a:t>sau</a:t>
            </a:r>
            <a:r>
              <a:rPr lang="en-US" sz="2800" dirty="0">
                <a:solidFill>
                  <a:srgbClr val="FFFFFF"/>
                </a:solidFill>
                <a:latin typeface="#9Slide03 AmpleSoft" panose="02000000000000000000" pitchFamily="2" charset="0"/>
              </a:rPr>
              <a:t>: </a:t>
            </a:r>
            <a:r>
              <a:rPr lang="en-US" sz="2800" b="1" dirty="0">
                <a:solidFill>
                  <a:srgbClr val="FFFF00"/>
                </a:solidFill>
                <a:latin typeface="#9Slide03 AmpleSoft" panose="02000000000000000000" pitchFamily="2" charset="0"/>
              </a:rPr>
              <a:t>Cu(OH)</a:t>
            </a:r>
            <a:r>
              <a:rPr lang="en-US" sz="2800" b="1" baseline="-25000" dirty="0">
                <a:solidFill>
                  <a:srgbClr val="FFFF00"/>
                </a:solidFill>
                <a:latin typeface="#9Slide03 AmpleSoft" panose="02000000000000000000" pitchFamily="2" charset="0"/>
              </a:rPr>
              <a:t>2</a:t>
            </a:r>
            <a:r>
              <a:rPr lang="vi-VN" sz="2800" b="1" baseline="-25000" dirty="0">
                <a:solidFill>
                  <a:srgbClr val="FFFF00"/>
                </a:solidFill>
                <a:latin typeface="#9Slide03 AmpleSoft" panose="02000000000000000000" pitchFamily="2" charset="0"/>
              </a:rPr>
              <a:t> </a:t>
            </a:r>
            <a:r>
              <a:rPr lang="en-US" sz="2800" b="1" dirty="0">
                <a:solidFill>
                  <a:srgbClr val="FFFF00"/>
                </a:solidFill>
                <a:latin typeface="#9Slide03 AmpleSoft" panose="02000000000000000000" pitchFamily="2" charset="0"/>
              </a:rPr>
              <a:t>; </a:t>
            </a:r>
            <a:r>
              <a:rPr lang="vi-VN" sz="2800" b="1" dirty="0">
                <a:solidFill>
                  <a:srgbClr val="FFFF00"/>
                </a:solidFill>
                <a:latin typeface="#9Slide03 AmpleSoft" panose="02000000000000000000" pitchFamily="2" charset="0"/>
              </a:rPr>
              <a:t> </a:t>
            </a:r>
            <a:r>
              <a:rPr lang="en-US" sz="2800" b="1" dirty="0">
                <a:solidFill>
                  <a:srgbClr val="FFFF00"/>
                </a:solidFill>
                <a:latin typeface="#9Slide03 AmpleSoft" panose="02000000000000000000" pitchFamily="2" charset="0"/>
              </a:rPr>
              <a:t>NaOH</a:t>
            </a:r>
            <a:r>
              <a:rPr lang="vi-VN" sz="2800" b="1" dirty="0">
                <a:solidFill>
                  <a:srgbClr val="FFFF00"/>
                </a:solidFill>
                <a:latin typeface="#9Slide03 AmpleSoft" panose="02000000000000000000" pitchFamily="2" charset="0"/>
              </a:rPr>
              <a:t> </a:t>
            </a:r>
            <a:r>
              <a:rPr lang="en-US" sz="2800" b="1" dirty="0">
                <a:solidFill>
                  <a:srgbClr val="FFFF00"/>
                </a:solidFill>
                <a:latin typeface="#9Slide03 AmpleSoft" panose="02000000000000000000" pitchFamily="2" charset="0"/>
              </a:rPr>
              <a:t>; Ba(OH)</a:t>
            </a:r>
            <a:r>
              <a:rPr lang="en-US" sz="2800" b="1" baseline="-25000" dirty="0">
                <a:solidFill>
                  <a:srgbClr val="FFFF00"/>
                </a:solidFill>
                <a:latin typeface="#9Slide03 AmpleSoft" panose="02000000000000000000" pitchFamily="2" charset="0"/>
              </a:rPr>
              <a:t>2</a:t>
            </a:r>
            <a:r>
              <a:rPr lang="vi-VN" sz="2800" b="1" baseline="-25000" dirty="0">
                <a:solidFill>
                  <a:srgbClr val="FFFF00"/>
                </a:solidFill>
                <a:latin typeface="#9Slide03 AmpleSoft" panose="02000000000000000000" pitchFamily="2" charset="0"/>
              </a:rPr>
              <a:t> </a:t>
            </a:r>
            <a:r>
              <a:rPr lang="vi-VN" sz="2800" b="1" dirty="0">
                <a:solidFill>
                  <a:srgbClr val="FFFF00"/>
                </a:solidFill>
                <a:latin typeface="#9Slide03 AmpleSoft" panose="02000000000000000000" pitchFamily="2" charset="0"/>
              </a:rPr>
              <a:t>;  </a:t>
            </a:r>
            <a:r>
              <a:rPr lang="vi-VN" sz="2800" b="1" dirty="0" err="1">
                <a:solidFill>
                  <a:srgbClr val="FFFF00"/>
                </a:solidFill>
                <a:latin typeface="#9Slide03 AmpleSoft" panose="02000000000000000000" pitchFamily="2" charset="0"/>
              </a:rPr>
              <a:t>Fe</a:t>
            </a:r>
            <a:r>
              <a:rPr lang="vi-VN" sz="2800" b="1" dirty="0">
                <a:solidFill>
                  <a:srgbClr val="FFFF00"/>
                </a:solidFill>
                <a:latin typeface="#9Slide03 AmpleSoft" panose="02000000000000000000" pitchFamily="2" charset="0"/>
              </a:rPr>
              <a:t>(OH)</a:t>
            </a:r>
            <a:r>
              <a:rPr lang="vi-VN" sz="2800" b="1" baseline="-25000" dirty="0">
                <a:solidFill>
                  <a:srgbClr val="FFFF00"/>
                </a:solidFill>
                <a:latin typeface="#9Slide03 AmpleSoft" panose="02000000000000000000" pitchFamily="2" charset="0"/>
              </a:rPr>
              <a:t>3 </a:t>
            </a:r>
            <a:r>
              <a:rPr lang="vi-VN" sz="2800" b="1" dirty="0">
                <a:solidFill>
                  <a:srgbClr val="FFFF00"/>
                </a:solidFill>
                <a:latin typeface="#9Slide03 AmpleSoft" panose="02000000000000000000" pitchFamily="2" charset="0"/>
              </a:rPr>
              <a:t>;  KOH</a:t>
            </a:r>
            <a:r>
              <a:rPr lang="en-US" sz="2800" b="1" dirty="0">
                <a:solidFill>
                  <a:srgbClr val="FFFF00"/>
                </a:solidFill>
                <a:latin typeface="#9Slide03 AmpleSoft" panose="02000000000000000000" pitchFamily="2" charset="0"/>
              </a:rPr>
              <a:t>. </a:t>
            </a:r>
            <a:endParaRPr lang="vi-VN" sz="2800" b="1" dirty="0">
              <a:solidFill>
                <a:srgbClr val="FFFF00"/>
              </a:solidFill>
              <a:latin typeface="#9Slide03 AmpleSoft" panose="02000000000000000000" pitchFamily="2" charset="0"/>
            </a:endParaRPr>
          </a:p>
          <a:p>
            <a:pPr algn="ctr">
              <a:buClrTx/>
              <a:defRPr/>
            </a:pPr>
            <a:r>
              <a:rPr lang="en-US" sz="2800" dirty="0" err="1">
                <a:solidFill>
                  <a:srgbClr val="FFFFFF"/>
                </a:solidFill>
                <a:latin typeface="#9Slide03 AmpleSoft" panose="02000000000000000000" pitchFamily="2" charset="0"/>
              </a:rPr>
              <a:t>Hãy</a:t>
            </a:r>
            <a:r>
              <a:rPr lang="en-US" sz="2800" dirty="0">
                <a:solidFill>
                  <a:srgbClr val="FFFFFF"/>
                </a:solidFill>
                <a:latin typeface="#9Slide03 AmpleSoft" panose="02000000000000000000" pitchFamily="2" charset="0"/>
              </a:rPr>
              <a:t> </a:t>
            </a:r>
            <a:r>
              <a:rPr lang="en-US" sz="2800" dirty="0" err="1">
                <a:solidFill>
                  <a:srgbClr val="FFFFFF"/>
                </a:solidFill>
                <a:latin typeface="#9Slide03 AmpleSoft" panose="02000000000000000000" pitchFamily="2" charset="0"/>
              </a:rPr>
              <a:t>cho</a:t>
            </a:r>
            <a:r>
              <a:rPr lang="en-US" sz="2800" dirty="0">
                <a:solidFill>
                  <a:srgbClr val="FFFFFF"/>
                </a:solidFill>
                <a:latin typeface="#9Slide03 AmpleSoft" panose="02000000000000000000" pitchFamily="2" charset="0"/>
              </a:rPr>
              <a:t> </a:t>
            </a:r>
            <a:r>
              <a:rPr lang="en-US" sz="2800" dirty="0" err="1">
                <a:solidFill>
                  <a:srgbClr val="FFFFFF"/>
                </a:solidFill>
                <a:latin typeface="#9Slide03 AmpleSoft" panose="02000000000000000000" pitchFamily="2" charset="0"/>
              </a:rPr>
              <a:t>biết</a:t>
            </a:r>
            <a:r>
              <a:rPr lang="en-US" sz="2800" dirty="0">
                <a:solidFill>
                  <a:srgbClr val="FFFFFF"/>
                </a:solidFill>
                <a:latin typeface="#9Slide03 AmpleSoft" panose="02000000000000000000" pitchFamily="2" charset="0"/>
              </a:rPr>
              <a:t> </a:t>
            </a:r>
            <a:r>
              <a:rPr lang="en-US" sz="2800" dirty="0" err="1">
                <a:solidFill>
                  <a:srgbClr val="FFFFFF"/>
                </a:solidFill>
                <a:latin typeface="#9Slide03 AmpleSoft" panose="02000000000000000000" pitchFamily="2" charset="0"/>
              </a:rPr>
              <a:t>những</a:t>
            </a:r>
            <a:r>
              <a:rPr lang="en-US" sz="2800" dirty="0">
                <a:solidFill>
                  <a:srgbClr val="FFFFFF"/>
                </a:solidFill>
                <a:latin typeface="#9Slide03 AmpleSoft" panose="02000000000000000000" pitchFamily="2" charset="0"/>
              </a:rPr>
              <a:t> </a:t>
            </a:r>
            <a:r>
              <a:rPr lang="en-US" sz="2800" dirty="0" err="1">
                <a:solidFill>
                  <a:srgbClr val="FFFFFF"/>
                </a:solidFill>
                <a:latin typeface="#9Slide03 AmpleSoft" panose="02000000000000000000" pitchFamily="2" charset="0"/>
              </a:rPr>
              <a:t>bazơ</a:t>
            </a:r>
            <a:r>
              <a:rPr lang="en-US" sz="2800" dirty="0">
                <a:solidFill>
                  <a:srgbClr val="FFFFFF"/>
                </a:solidFill>
                <a:latin typeface="#9Slide03 AmpleSoft" panose="02000000000000000000" pitchFamily="2" charset="0"/>
              </a:rPr>
              <a:t> </a:t>
            </a:r>
            <a:r>
              <a:rPr lang="en-US" sz="2800" dirty="0" err="1">
                <a:solidFill>
                  <a:srgbClr val="FFFFFF"/>
                </a:solidFill>
                <a:latin typeface="#9Slide03 AmpleSoft" panose="02000000000000000000" pitchFamily="2" charset="0"/>
              </a:rPr>
              <a:t>nào</a:t>
            </a:r>
            <a:r>
              <a:rPr lang="en-US" sz="2800" dirty="0">
                <a:solidFill>
                  <a:srgbClr val="FFFFFF"/>
                </a:solidFill>
                <a:latin typeface="#9Slide03 AmpleSoft" panose="02000000000000000000" pitchFamily="2" charset="0"/>
              </a:rPr>
              <a:t> </a:t>
            </a:r>
            <a:r>
              <a:rPr lang="vi-VN" sz="2800" dirty="0" err="1">
                <a:solidFill>
                  <a:srgbClr val="FFFFFF"/>
                </a:solidFill>
                <a:latin typeface="#9Slide03 AmpleSoft" panose="02000000000000000000" pitchFamily="2" charset="0"/>
              </a:rPr>
              <a:t>làm</a:t>
            </a:r>
            <a:r>
              <a:rPr lang="vi-VN" sz="2800" dirty="0">
                <a:solidFill>
                  <a:srgbClr val="FFFFFF"/>
                </a:solidFill>
                <a:latin typeface="#9Slide03 AmpleSoft" panose="02000000000000000000" pitchFamily="2" charset="0"/>
              </a:rPr>
              <a:t> </a:t>
            </a:r>
            <a:r>
              <a:rPr lang="en-US" sz="2800" dirty="0" err="1">
                <a:solidFill>
                  <a:srgbClr val="FFFFFF"/>
                </a:solidFill>
                <a:latin typeface="#9Slide03 AmpleSoft" panose="02000000000000000000" pitchFamily="2" charset="0"/>
              </a:rPr>
              <a:t>đổi</a:t>
            </a:r>
            <a:r>
              <a:rPr lang="en-US" sz="2800" dirty="0">
                <a:solidFill>
                  <a:srgbClr val="FFFFFF"/>
                </a:solidFill>
                <a:latin typeface="#9Slide03 AmpleSoft" panose="02000000000000000000" pitchFamily="2" charset="0"/>
              </a:rPr>
              <a:t> </a:t>
            </a:r>
            <a:r>
              <a:rPr lang="en-US" sz="2800" dirty="0" err="1">
                <a:solidFill>
                  <a:srgbClr val="FFFFFF"/>
                </a:solidFill>
                <a:latin typeface="#9Slide03 AmpleSoft" panose="02000000000000000000" pitchFamily="2" charset="0"/>
              </a:rPr>
              <a:t>màu</a:t>
            </a:r>
            <a:r>
              <a:rPr lang="en-US" sz="2800" dirty="0">
                <a:solidFill>
                  <a:srgbClr val="FFFFFF"/>
                </a:solidFill>
                <a:latin typeface="#9Slide03 AmpleSoft" panose="02000000000000000000" pitchFamily="2" charset="0"/>
              </a:rPr>
              <a:t> </a:t>
            </a:r>
            <a:r>
              <a:rPr lang="en-US" sz="2800" dirty="0" err="1">
                <a:solidFill>
                  <a:srgbClr val="FFFFFF"/>
                </a:solidFill>
                <a:latin typeface="#9Slide03 AmpleSoft" panose="02000000000000000000" pitchFamily="2" charset="0"/>
              </a:rPr>
              <a:t>quỳ</a:t>
            </a:r>
            <a:r>
              <a:rPr lang="en-US" sz="2800" dirty="0">
                <a:solidFill>
                  <a:srgbClr val="FFFFFF"/>
                </a:solidFill>
                <a:latin typeface="#9Slide03 AmpleSoft" panose="02000000000000000000" pitchFamily="2" charset="0"/>
              </a:rPr>
              <a:t> </a:t>
            </a:r>
            <a:r>
              <a:rPr lang="en-US" sz="2800" dirty="0" err="1">
                <a:solidFill>
                  <a:srgbClr val="FFFFFF"/>
                </a:solidFill>
                <a:latin typeface="#9Slide03 AmpleSoft" panose="02000000000000000000" pitchFamily="2" charset="0"/>
              </a:rPr>
              <a:t>tím</a:t>
            </a:r>
            <a:r>
              <a:rPr lang="en-US" sz="2800" dirty="0">
                <a:solidFill>
                  <a:srgbClr val="FFFFFF"/>
                </a:solidFill>
                <a:latin typeface="#9Slide03 AmpleSoft" panose="02000000000000000000" pitchFamily="2" charset="0"/>
              </a:rPr>
              <a:t> </a:t>
            </a:r>
            <a:r>
              <a:rPr lang="en-US" sz="2800" dirty="0" err="1">
                <a:solidFill>
                  <a:srgbClr val="FFFFFF"/>
                </a:solidFill>
                <a:latin typeface="#9Slide03 AmpleSoft" panose="02000000000000000000" pitchFamily="2" charset="0"/>
              </a:rPr>
              <a:t>thành</a:t>
            </a:r>
            <a:r>
              <a:rPr lang="en-US" sz="2800" dirty="0">
                <a:solidFill>
                  <a:srgbClr val="FFFFFF"/>
                </a:solidFill>
                <a:latin typeface="#9Slide03 AmpleSoft" panose="02000000000000000000" pitchFamily="2" charset="0"/>
              </a:rPr>
              <a:t> </a:t>
            </a:r>
            <a:r>
              <a:rPr lang="vi-VN" sz="2800" dirty="0" err="1">
                <a:solidFill>
                  <a:srgbClr val="FFFFFF"/>
                </a:solidFill>
                <a:latin typeface="#9Slide03 AmpleSoft" panose="02000000000000000000" pitchFamily="2" charset="0"/>
              </a:rPr>
              <a:t>màu</a:t>
            </a:r>
            <a:r>
              <a:rPr lang="vi-VN" sz="2800" dirty="0">
                <a:solidFill>
                  <a:srgbClr val="FFFFFF"/>
                </a:solidFill>
                <a:latin typeface="#9Slide03 AmpleSoft" panose="02000000000000000000" pitchFamily="2" charset="0"/>
              </a:rPr>
              <a:t> </a:t>
            </a:r>
            <a:r>
              <a:rPr lang="en-US" sz="2800" dirty="0" err="1">
                <a:solidFill>
                  <a:srgbClr val="FFFFFF"/>
                </a:solidFill>
                <a:latin typeface="#9Slide03 AmpleSoft" panose="02000000000000000000" pitchFamily="2" charset="0"/>
              </a:rPr>
              <a:t>xanh</a:t>
            </a:r>
            <a:r>
              <a:rPr lang="en-US" sz="2800" dirty="0">
                <a:solidFill>
                  <a:srgbClr val="FFFFFF"/>
                </a:solidFill>
                <a:latin typeface="#9Slide03 AmpleSoft" panose="02000000000000000000" pitchFamily="2" charset="0"/>
              </a:rPr>
              <a:t>?</a:t>
            </a:r>
            <a:endParaRPr lang="en-GB" sz="2800" dirty="0">
              <a:solidFill>
                <a:srgbClr val="FFFFFF"/>
              </a:solidFill>
              <a:latin typeface="#9Slide03 AmpleSoft" panose="02000000000000000000" pitchFamily="2"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8185" y="493776"/>
            <a:ext cx="1642567" cy="968196"/>
          </a:xfrm>
          <a:prstGeom prst="rect">
            <a:avLst/>
          </a:prstGeom>
        </p:spPr>
      </p:pic>
      <p:sp>
        <p:nvSpPr>
          <p:cNvPr id="11" name="Oval 10"/>
          <p:cNvSpPr/>
          <p:nvPr/>
        </p:nvSpPr>
        <p:spPr>
          <a:xfrm>
            <a:off x="9144000" y="886968"/>
            <a:ext cx="1316736" cy="460308"/>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423460" y="1862328"/>
            <a:ext cx="1604203" cy="551688"/>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767580" y="2933004"/>
            <a:ext cx="1316736" cy="460308"/>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523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0.01303 0.00525 L -0.19271 0.09476 " pathEditMode="relative" rAng="0" ptsTypes="AA">
                                      <p:cBhvr>
                                        <p:cTn id="16" dur="2000" fill="hold"/>
                                        <p:tgtEl>
                                          <p:spTgt spid="11"/>
                                        </p:tgtEl>
                                        <p:attrNameLst>
                                          <p:attrName>ppt_x</p:attrName>
                                          <p:attrName>ppt_y</p:attrName>
                                        </p:attrNameLst>
                                      </p:cBhvr>
                                      <p:rCtr x="-8993" y="4475"/>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0.07621 0.00741 L -0.61823 -0.01512 " pathEditMode="relative" rAng="0" ptsTypes="AA">
                                      <p:cBhvr>
                                        <p:cTn id="20" dur="2000" fill="hold"/>
                                        <p:tgtEl>
                                          <p:spTgt spid="12"/>
                                        </p:tgtEl>
                                        <p:attrNameLst>
                                          <p:attrName>ppt_x</p:attrName>
                                          <p:attrName>ppt_y</p:attrName>
                                        </p:attrNameLst>
                                      </p:cBhvr>
                                      <p:rCtr x="-34722" y="-1142"/>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0" nodeType="clickEffect">
                                  <p:stCondLst>
                                    <p:cond delay="0"/>
                                  </p:stCondLst>
                                  <p:childTnLst>
                                    <p:animMotion origin="layout" path="M -0.1401 -0.3108 L -0.32882 -0.22129 " pathEditMode="relative" rAng="0" ptsTypes="AA">
                                      <p:cBhvr>
                                        <p:cTn id="24" dur="2000" fill="hold"/>
                                        <p:tgtEl>
                                          <p:spTgt spid="13"/>
                                        </p:tgtEl>
                                        <p:attrNameLst>
                                          <p:attrName>ppt_x</p:attrName>
                                          <p:attrName>ppt_y</p:attrName>
                                        </p:attrNameLst>
                                      </p:cBhvr>
                                      <p:rCtr x="-9444" y="44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795" y="69156"/>
            <a:ext cx="7734000" cy="672143"/>
          </a:xfrm>
        </p:spPr>
        <p:txBody>
          <a:bodyPr/>
          <a:lstStyle/>
          <a:p>
            <a:r>
              <a:rPr lang="vi-VN" sz="4000" b="1" dirty="0">
                <a:solidFill>
                  <a:srgbClr val="0000FF"/>
                </a:solidFill>
                <a:latin typeface="#9Slide03 AllRoundGothic" panose="020B0703020202020104" pitchFamily="34" charset="0"/>
              </a:rPr>
              <a:t>BÀI TẬP</a:t>
            </a:r>
            <a:endParaRPr lang="en-US" sz="4000" b="1" dirty="0">
              <a:solidFill>
                <a:srgbClr val="0000FF"/>
              </a:solidFill>
              <a:latin typeface="#9Slide03 AllRoundGothic" panose="020B0703020202020104" pitchFamily="34" charset="0"/>
            </a:endParaRPr>
          </a:p>
        </p:txBody>
      </p:sp>
      <p:sp>
        <p:nvSpPr>
          <p:cNvPr id="3" name="TextBox 2"/>
          <p:cNvSpPr txBox="1"/>
          <p:nvPr/>
        </p:nvSpPr>
        <p:spPr>
          <a:xfrm>
            <a:off x="1287422" y="898639"/>
            <a:ext cx="7464973" cy="4133119"/>
          </a:xfrm>
          <a:prstGeom prst="rect">
            <a:avLst/>
          </a:prstGeom>
          <a:noFill/>
        </p:spPr>
        <p:txBody>
          <a:bodyPr wrap="square" rtlCol="0">
            <a:spAutoFit/>
          </a:bodyPr>
          <a:lstStyle/>
          <a:p>
            <a:pPr>
              <a:lnSpc>
                <a:spcPct val="125000"/>
              </a:lnSpc>
            </a:pPr>
            <a:r>
              <a:rPr lang="vi-VN" sz="2400" b="1" dirty="0" err="1">
                <a:latin typeface="#9Slide03 AmpleSoft" panose="02000000000000000000" pitchFamily="2" charset="0"/>
                <a:cs typeface="#9Slide03 Arima Madurai" panose="00000500000000000000" pitchFamily="2" charset="0"/>
              </a:rPr>
              <a:t>Hoàn</a:t>
            </a:r>
            <a:r>
              <a:rPr lang="vi-VN" sz="2400" b="1" dirty="0">
                <a:latin typeface="#9Slide03 AmpleSoft" panose="02000000000000000000" pitchFamily="2" charset="0"/>
                <a:cs typeface="#9Slide03 Arima Madurai" panose="00000500000000000000" pitchFamily="2" charset="0"/>
              </a:rPr>
              <a:t> </a:t>
            </a:r>
            <a:r>
              <a:rPr lang="vi-VN" sz="2400" b="1" dirty="0" err="1">
                <a:latin typeface="#9Slide03 AmpleSoft" panose="02000000000000000000" pitchFamily="2" charset="0"/>
                <a:cs typeface="#9Slide03 Arima Madurai" panose="00000500000000000000" pitchFamily="2" charset="0"/>
              </a:rPr>
              <a:t>thành</a:t>
            </a:r>
            <a:r>
              <a:rPr lang="vi-VN" sz="2400" b="1" dirty="0">
                <a:latin typeface="#9Slide03 AmpleSoft" panose="02000000000000000000" pitchFamily="2" charset="0"/>
                <a:cs typeface="#9Slide03 Arima Madurai" panose="00000500000000000000" pitchFamily="2" charset="0"/>
              </a:rPr>
              <a:t> </a:t>
            </a:r>
            <a:r>
              <a:rPr lang="vi-VN" sz="2400" b="1" dirty="0" err="1">
                <a:latin typeface="#9Slide03 AmpleSoft" panose="02000000000000000000" pitchFamily="2" charset="0"/>
                <a:cs typeface="#9Slide03 Arima Madurai" panose="00000500000000000000" pitchFamily="2" charset="0"/>
              </a:rPr>
              <a:t>các</a:t>
            </a:r>
            <a:r>
              <a:rPr lang="vi-VN" sz="2400" b="1" dirty="0">
                <a:latin typeface="#9Slide03 AmpleSoft" panose="02000000000000000000" pitchFamily="2" charset="0"/>
                <a:cs typeface="#9Slide03 Arima Madurai" panose="00000500000000000000" pitchFamily="2" charset="0"/>
              </a:rPr>
              <a:t> phương </a:t>
            </a:r>
            <a:r>
              <a:rPr lang="vi-VN" sz="2400" b="1" dirty="0" err="1">
                <a:latin typeface="#9Slide03 AmpleSoft" panose="02000000000000000000" pitchFamily="2" charset="0"/>
                <a:cs typeface="#9Slide03 Arima Madurai" panose="00000500000000000000" pitchFamily="2" charset="0"/>
              </a:rPr>
              <a:t>trình</a:t>
            </a:r>
            <a:r>
              <a:rPr lang="vi-VN" sz="2400" b="1" dirty="0">
                <a:latin typeface="#9Slide03 AmpleSoft" panose="02000000000000000000" pitchFamily="2" charset="0"/>
                <a:cs typeface="#9Slide03 Arima Madurai" panose="00000500000000000000" pitchFamily="2" charset="0"/>
              </a:rPr>
              <a:t> </a:t>
            </a:r>
            <a:r>
              <a:rPr lang="vi-VN" sz="2400" b="1" dirty="0" err="1">
                <a:latin typeface="#9Slide03 AmpleSoft" panose="02000000000000000000" pitchFamily="2" charset="0"/>
                <a:cs typeface="#9Slide03 Arima Madurai" panose="00000500000000000000" pitchFamily="2" charset="0"/>
              </a:rPr>
              <a:t>hóa</a:t>
            </a:r>
            <a:r>
              <a:rPr lang="vi-VN" sz="2400" b="1" dirty="0">
                <a:latin typeface="#9Slide03 AmpleSoft" panose="02000000000000000000" pitchFamily="2" charset="0"/>
                <a:cs typeface="#9Slide03 Arima Madurai" panose="00000500000000000000" pitchFamily="2" charset="0"/>
              </a:rPr>
              <a:t> </a:t>
            </a:r>
            <a:r>
              <a:rPr lang="vi-VN" sz="2400" b="1" dirty="0" err="1">
                <a:latin typeface="#9Slide03 AmpleSoft" panose="02000000000000000000" pitchFamily="2" charset="0"/>
                <a:cs typeface="#9Slide03 Arima Madurai" panose="00000500000000000000" pitchFamily="2" charset="0"/>
              </a:rPr>
              <a:t>học</a:t>
            </a:r>
            <a:r>
              <a:rPr lang="vi-VN" sz="2400" b="1" dirty="0">
                <a:latin typeface="#9Slide03 AmpleSoft" panose="02000000000000000000" pitchFamily="2" charset="0"/>
                <a:cs typeface="#9Slide03 Arima Madurai" panose="00000500000000000000" pitchFamily="2" charset="0"/>
              </a:rPr>
              <a:t> sau:</a:t>
            </a:r>
          </a:p>
          <a:p>
            <a:pPr>
              <a:lnSpc>
                <a:spcPct val="125000"/>
              </a:lnSpc>
            </a:pPr>
            <a:endParaRPr lang="vi-VN" sz="1200" b="1" dirty="0">
              <a:latin typeface="#9Slide03 AmpleSoft" panose="02000000000000000000" pitchFamily="2" charset="0"/>
              <a:cs typeface="#9Slide03 Arima Madurai" panose="00000500000000000000" pitchFamily="2" charset="0"/>
            </a:endParaRPr>
          </a:p>
          <a:p>
            <a:pPr marL="342900" indent="-342900">
              <a:lnSpc>
                <a:spcPct val="125000"/>
              </a:lnSpc>
              <a:buAutoNum type="arabicPeriod"/>
            </a:pPr>
            <a:r>
              <a:rPr lang="vi-VN" sz="2400" dirty="0" err="1">
                <a:latin typeface="#9Slide03 AmpleSoft" panose="02000000000000000000" pitchFamily="2" charset="0"/>
                <a:cs typeface="#9Slide03 Arima Madurai" panose="00000500000000000000" pitchFamily="2" charset="0"/>
              </a:rPr>
              <a:t>NaOH</a:t>
            </a:r>
            <a:r>
              <a:rPr lang="vi-VN" sz="2400" dirty="0">
                <a:latin typeface="#9Slide03 AmpleSoft" panose="02000000000000000000" pitchFamily="2" charset="0"/>
                <a:cs typeface="#9Slide03 Arima Madurai" panose="00000500000000000000" pitchFamily="2" charset="0"/>
              </a:rPr>
              <a:t> + CO</a:t>
            </a:r>
            <a:r>
              <a:rPr lang="vi-VN" sz="2400" baseline="-25000" dirty="0">
                <a:latin typeface="#9Slide03 AmpleSoft" panose="02000000000000000000" pitchFamily="2" charset="0"/>
                <a:cs typeface="#9Slide03 Arima Madurai" panose="00000500000000000000" pitchFamily="2" charset="0"/>
              </a:rPr>
              <a:t>2</a:t>
            </a:r>
            <a:r>
              <a:rPr lang="vi-VN" sz="2400" dirty="0">
                <a:latin typeface="#9Slide03 AmpleSoft" panose="02000000000000000000" pitchFamily="2" charset="0"/>
                <a:cs typeface="#9Slide03 Arima Madurai" panose="00000500000000000000" pitchFamily="2" charset="0"/>
              </a:rPr>
              <a:t> </a:t>
            </a:r>
            <a:r>
              <a:rPr lang="en-US" altLang="en-US" sz="2400" dirty="0"/>
              <a:t>→</a:t>
            </a:r>
            <a:endParaRPr lang="vi-VN" sz="2400" dirty="0">
              <a:latin typeface="#9Slide03 AmpleSoft" panose="02000000000000000000" pitchFamily="2" charset="0"/>
              <a:cs typeface="#9Slide03 Arima Madurai" panose="00000500000000000000" pitchFamily="2" charset="0"/>
            </a:endParaRPr>
          </a:p>
          <a:p>
            <a:pPr marL="342900" indent="-342900">
              <a:lnSpc>
                <a:spcPct val="125000"/>
              </a:lnSpc>
              <a:buAutoNum type="arabicPeriod"/>
            </a:pPr>
            <a:r>
              <a:rPr lang="vi-VN" sz="2400" dirty="0">
                <a:latin typeface="#9Slide03 AmpleSoft" panose="02000000000000000000" pitchFamily="2" charset="0"/>
                <a:cs typeface="#9Slide03 Arima Madurai" panose="00000500000000000000" pitchFamily="2" charset="0"/>
              </a:rPr>
              <a:t>Ca(OH)</a:t>
            </a:r>
            <a:r>
              <a:rPr lang="vi-VN" sz="2400" baseline="-25000" dirty="0">
                <a:latin typeface="#9Slide03 AmpleSoft" panose="02000000000000000000" pitchFamily="2" charset="0"/>
                <a:cs typeface="#9Slide03 Arima Madurai" panose="00000500000000000000" pitchFamily="2" charset="0"/>
              </a:rPr>
              <a:t>2</a:t>
            </a:r>
            <a:r>
              <a:rPr lang="vi-VN" sz="2400" dirty="0">
                <a:latin typeface="#9Slide03 AmpleSoft" panose="02000000000000000000" pitchFamily="2" charset="0"/>
                <a:cs typeface="#9Slide03 Arima Madurai" panose="00000500000000000000" pitchFamily="2" charset="0"/>
              </a:rPr>
              <a:t> + SO</a:t>
            </a:r>
            <a:r>
              <a:rPr lang="vi-VN" sz="2400" baseline="-25000" dirty="0">
                <a:latin typeface="#9Slide03 AmpleSoft" panose="02000000000000000000" pitchFamily="2" charset="0"/>
                <a:cs typeface="#9Slide03 Arima Madurai" panose="00000500000000000000" pitchFamily="2" charset="0"/>
              </a:rPr>
              <a:t>2 </a:t>
            </a:r>
            <a:r>
              <a:rPr lang="en-US" altLang="en-US" sz="2400" dirty="0"/>
              <a:t>→</a:t>
            </a:r>
            <a:endParaRPr lang="vi-VN" sz="2400" baseline="-25000" dirty="0">
              <a:latin typeface="#9Slide03 AmpleSoft" panose="02000000000000000000" pitchFamily="2" charset="0"/>
              <a:cs typeface="#9Slide03 Arima Madurai" panose="00000500000000000000" pitchFamily="2" charset="0"/>
            </a:endParaRPr>
          </a:p>
          <a:p>
            <a:pPr marL="342900" indent="-342900">
              <a:lnSpc>
                <a:spcPct val="125000"/>
              </a:lnSpc>
              <a:buAutoNum type="arabicPeriod"/>
            </a:pPr>
            <a:r>
              <a:rPr lang="vi-VN" sz="2400" dirty="0">
                <a:latin typeface="#9Slide03 AmpleSoft" panose="02000000000000000000" pitchFamily="2" charset="0"/>
                <a:cs typeface="#9Slide03 Arima Madurai" panose="00000500000000000000" pitchFamily="2" charset="0"/>
              </a:rPr>
              <a:t>Cu(OH)</a:t>
            </a:r>
            <a:r>
              <a:rPr lang="vi-VN" sz="2400" baseline="-25000" dirty="0">
                <a:latin typeface="#9Slide03 AmpleSoft" panose="02000000000000000000" pitchFamily="2" charset="0"/>
                <a:cs typeface="#9Slide03 Arima Madurai" panose="00000500000000000000" pitchFamily="2" charset="0"/>
              </a:rPr>
              <a:t>2</a:t>
            </a:r>
            <a:r>
              <a:rPr lang="vi-VN" sz="2400" dirty="0">
                <a:latin typeface="#9Slide03 AmpleSoft" panose="02000000000000000000" pitchFamily="2" charset="0"/>
                <a:cs typeface="#9Slide03 Arima Madurai" panose="00000500000000000000" pitchFamily="2" charset="0"/>
              </a:rPr>
              <a:t> + CO</a:t>
            </a:r>
            <a:r>
              <a:rPr lang="vi-VN" sz="2400" baseline="-25000" dirty="0">
                <a:latin typeface="#9Slide03 AmpleSoft" panose="02000000000000000000" pitchFamily="2" charset="0"/>
                <a:cs typeface="#9Slide03 Arima Madurai" panose="00000500000000000000" pitchFamily="2" charset="0"/>
              </a:rPr>
              <a:t>2   </a:t>
            </a:r>
            <a:r>
              <a:rPr lang="en-US" altLang="en-US" sz="2400" dirty="0"/>
              <a:t>→</a:t>
            </a:r>
            <a:endParaRPr lang="vi-VN" altLang="en-US" sz="2400" dirty="0"/>
          </a:p>
          <a:p>
            <a:pPr>
              <a:lnSpc>
                <a:spcPct val="125000"/>
              </a:lnSpc>
            </a:pPr>
            <a:endParaRPr lang="vi-VN" sz="800" dirty="0">
              <a:latin typeface="#9Slide03 AmpleSoft" panose="02000000000000000000" pitchFamily="2" charset="0"/>
              <a:cs typeface="#9Slide03 Arima Madurai" panose="00000500000000000000" pitchFamily="2" charset="0"/>
            </a:endParaRPr>
          </a:p>
          <a:p>
            <a:pPr>
              <a:lnSpc>
                <a:spcPct val="125000"/>
              </a:lnSpc>
            </a:pPr>
            <a:r>
              <a:rPr lang="vi-VN" sz="2400" dirty="0">
                <a:latin typeface="#9Slide03 AmpleSoft" panose="02000000000000000000" pitchFamily="2" charset="0"/>
                <a:cs typeface="#9Slide03 Arima Madurai" panose="00000500000000000000" pitchFamily="2" charset="0"/>
              </a:rPr>
              <a:t>4. </a:t>
            </a:r>
            <a:r>
              <a:rPr lang="vi-VN" sz="2400" dirty="0" err="1">
                <a:latin typeface="#9Slide03 AmpleSoft" panose="02000000000000000000" pitchFamily="2" charset="0"/>
                <a:cs typeface="#9Slide03 Arima Madurai" panose="00000500000000000000" pitchFamily="2" charset="0"/>
              </a:rPr>
              <a:t>NaOH</a:t>
            </a:r>
            <a:r>
              <a:rPr lang="vi-VN" sz="2400" dirty="0">
                <a:latin typeface="#9Slide03 AmpleSoft" panose="02000000000000000000" pitchFamily="2" charset="0"/>
                <a:cs typeface="#9Slide03 Arima Madurai" panose="00000500000000000000" pitchFamily="2" charset="0"/>
              </a:rPr>
              <a:t> + </a:t>
            </a:r>
            <a:r>
              <a:rPr lang="vi-VN" sz="2400" dirty="0" err="1">
                <a:latin typeface="#9Slide03 AmpleSoft" panose="02000000000000000000" pitchFamily="2" charset="0"/>
                <a:cs typeface="#9Slide03 Arima Madurai" panose="00000500000000000000" pitchFamily="2" charset="0"/>
              </a:rPr>
              <a:t>HCl</a:t>
            </a:r>
            <a:r>
              <a:rPr lang="vi-VN" sz="2400" dirty="0">
                <a:latin typeface="#9Slide03 AmpleSoft" panose="02000000000000000000" pitchFamily="2" charset="0"/>
                <a:cs typeface="#9Slide03 Arima Madurai" panose="00000500000000000000" pitchFamily="2" charset="0"/>
              </a:rPr>
              <a:t> </a:t>
            </a:r>
            <a:r>
              <a:rPr lang="en-US" altLang="en-US" sz="2400" dirty="0"/>
              <a:t>→</a:t>
            </a:r>
            <a:endParaRPr lang="vi-VN" sz="2400" dirty="0">
              <a:latin typeface="#9Slide03 AmpleSoft" panose="02000000000000000000" pitchFamily="2" charset="0"/>
              <a:cs typeface="#9Slide03 Arima Madurai" panose="00000500000000000000" pitchFamily="2" charset="0"/>
            </a:endParaRPr>
          </a:p>
          <a:p>
            <a:pPr>
              <a:lnSpc>
                <a:spcPct val="125000"/>
              </a:lnSpc>
            </a:pPr>
            <a:r>
              <a:rPr lang="vi-VN" sz="2400" dirty="0">
                <a:latin typeface="#9Slide03 AmpleSoft" panose="02000000000000000000" pitchFamily="2" charset="0"/>
                <a:cs typeface="#9Slide03 Arima Madurai" panose="00000500000000000000" pitchFamily="2" charset="0"/>
              </a:rPr>
              <a:t>5. KOH + H</a:t>
            </a:r>
            <a:r>
              <a:rPr lang="vi-VN" sz="2400" baseline="-25000" dirty="0">
                <a:latin typeface="#9Slide03 AmpleSoft" panose="02000000000000000000" pitchFamily="2" charset="0"/>
                <a:cs typeface="#9Slide03 Arima Madurai" panose="00000500000000000000" pitchFamily="2" charset="0"/>
              </a:rPr>
              <a:t>2</a:t>
            </a:r>
            <a:r>
              <a:rPr lang="vi-VN" sz="2400" dirty="0">
                <a:latin typeface="#9Slide03 AmpleSoft" panose="02000000000000000000" pitchFamily="2" charset="0"/>
                <a:cs typeface="#9Slide03 Arima Madurai" panose="00000500000000000000" pitchFamily="2" charset="0"/>
              </a:rPr>
              <a:t>SO</a:t>
            </a:r>
            <a:r>
              <a:rPr lang="vi-VN" sz="2400" baseline="-25000" dirty="0">
                <a:latin typeface="#9Slide03 AmpleSoft" panose="02000000000000000000" pitchFamily="2" charset="0"/>
                <a:cs typeface="#9Slide03 Arima Madurai" panose="00000500000000000000" pitchFamily="2" charset="0"/>
              </a:rPr>
              <a:t>4 </a:t>
            </a:r>
            <a:r>
              <a:rPr lang="en-US" altLang="en-US" sz="2400" dirty="0"/>
              <a:t>→</a:t>
            </a:r>
            <a:endParaRPr lang="vi-VN" sz="2400" baseline="-25000" dirty="0">
              <a:latin typeface="#9Slide03 AmpleSoft" panose="02000000000000000000" pitchFamily="2" charset="0"/>
              <a:cs typeface="#9Slide03 Arima Madurai" panose="00000500000000000000" pitchFamily="2" charset="0"/>
            </a:endParaRPr>
          </a:p>
          <a:p>
            <a:pPr>
              <a:lnSpc>
                <a:spcPct val="125000"/>
              </a:lnSpc>
            </a:pPr>
            <a:r>
              <a:rPr lang="vi-VN" sz="2400" dirty="0">
                <a:latin typeface="#9Slide03 AmpleSoft" panose="02000000000000000000" pitchFamily="2" charset="0"/>
                <a:cs typeface="#9Slide03 Arima Madurai" panose="00000500000000000000" pitchFamily="2" charset="0"/>
              </a:rPr>
              <a:t>6. Cu(OH)</a:t>
            </a:r>
            <a:r>
              <a:rPr lang="vi-VN" sz="2400" baseline="-25000" dirty="0">
                <a:latin typeface="#9Slide03 AmpleSoft" panose="02000000000000000000" pitchFamily="2" charset="0"/>
                <a:cs typeface="#9Slide03 Arima Madurai" panose="00000500000000000000" pitchFamily="2" charset="0"/>
              </a:rPr>
              <a:t>2</a:t>
            </a:r>
            <a:r>
              <a:rPr lang="vi-VN" sz="2400" dirty="0">
                <a:latin typeface="#9Slide03 AmpleSoft" panose="02000000000000000000" pitchFamily="2" charset="0"/>
                <a:cs typeface="#9Slide03 Arima Madurai" panose="00000500000000000000" pitchFamily="2" charset="0"/>
              </a:rPr>
              <a:t> + HNO</a:t>
            </a:r>
            <a:r>
              <a:rPr lang="vi-VN" sz="2400" baseline="-25000" dirty="0">
                <a:latin typeface="#9Slide03 AmpleSoft" panose="02000000000000000000" pitchFamily="2" charset="0"/>
                <a:cs typeface="#9Slide03 Arima Madurai" panose="00000500000000000000" pitchFamily="2" charset="0"/>
              </a:rPr>
              <a:t>3 </a:t>
            </a:r>
            <a:r>
              <a:rPr lang="en-US" altLang="en-US" sz="2400" dirty="0"/>
              <a:t>→</a:t>
            </a:r>
            <a:endParaRPr lang="vi-VN" sz="2400" dirty="0">
              <a:latin typeface="#9Slide03 AmpleSoft" panose="02000000000000000000" pitchFamily="2" charset="0"/>
              <a:cs typeface="#9Slide03 Arima Madurai" panose="00000500000000000000" pitchFamily="2" charset="0"/>
            </a:endParaRPr>
          </a:p>
          <a:p>
            <a:pPr>
              <a:lnSpc>
                <a:spcPct val="125000"/>
              </a:lnSpc>
            </a:pPr>
            <a:endParaRPr lang="en-US" sz="2400" dirty="0">
              <a:latin typeface="#9Slide03 AmpleSoft" panose="02000000000000000000" pitchFamily="2" charset="0"/>
              <a:cs typeface="#9Slide03 Arima Madurai" panose="00000500000000000000" pitchFamily="2" charset="0"/>
            </a:endParaRPr>
          </a:p>
        </p:txBody>
      </p:sp>
      <p:grpSp>
        <p:nvGrpSpPr>
          <p:cNvPr id="12" name="Group 11"/>
          <p:cNvGrpSpPr/>
          <p:nvPr/>
        </p:nvGrpSpPr>
        <p:grpSpPr>
          <a:xfrm>
            <a:off x="598" y="967529"/>
            <a:ext cx="7133297" cy="3641834"/>
            <a:chOff x="598" y="967529"/>
            <a:chExt cx="7133297" cy="3641834"/>
          </a:xfrm>
        </p:grpSpPr>
        <p:sp>
          <p:nvSpPr>
            <p:cNvPr id="6" name="Rounded Rectangle 5"/>
            <p:cNvSpPr/>
            <p:nvPr/>
          </p:nvSpPr>
          <p:spPr>
            <a:xfrm>
              <a:off x="961694" y="967529"/>
              <a:ext cx="6172201" cy="3641834"/>
            </a:xfrm>
            <a:prstGeom prst="roundRect">
              <a:avLst/>
            </a:prstGeom>
            <a:noFill/>
            <a:ln w="19050">
              <a:solidFill>
                <a:schemeClr val="bg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Brace 6"/>
            <p:cNvSpPr/>
            <p:nvPr/>
          </p:nvSpPr>
          <p:spPr>
            <a:xfrm rot="10800000">
              <a:off x="1021888" y="1714240"/>
              <a:ext cx="307428" cy="1200329"/>
            </a:xfrm>
            <a:prstGeom prst="rightBrac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598" y="1724147"/>
              <a:ext cx="1128955" cy="1200329"/>
            </a:xfrm>
            <a:prstGeom prst="rect">
              <a:avLst/>
            </a:prstGeom>
            <a:noFill/>
          </p:spPr>
          <p:txBody>
            <a:bodyPr wrap="square" rtlCol="0">
              <a:spAutoFit/>
            </a:bodyPr>
            <a:lstStyle/>
            <a:p>
              <a:pPr algn="ctr"/>
              <a:r>
                <a:rPr lang="vi-VN" sz="1800" b="1" dirty="0" err="1">
                  <a:highlight>
                    <a:srgbClr val="FFFF00"/>
                  </a:highlight>
                  <a:latin typeface="#9Slide03 AmpleSoft" panose="02000000000000000000" pitchFamily="2" charset="0"/>
                </a:rPr>
                <a:t>Tính</a:t>
              </a:r>
              <a:r>
                <a:rPr lang="vi-VN" sz="1800" b="1" dirty="0">
                  <a:highlight>
                    <a:srgbClr val="FFFF00"/>
                  </a:highlight>
                  <a:latin typeface="#9Slide03 AmpleSoft" panose="02000000000000000000" pitchFamily="2" charset="0"/>
                </a:rPr>
                <a:t> </a:t>
              </a:r>
              <a:r>
                <a:rPr lang="vi-VN" sz="1800" b="1" dirty="0" err="1">
                  <a:highlight>
                    <a:srgbClr val="FFFF00"/>
                  </a:highlight>
                  <a:latin typeface="#9Slide03 AmpleSoft" panose="02000000000000000000" pitchFamily="2" charset="0"/>
                </a:rPr>
                <a:t>chất</a:t>
              </a:r>
              <a:r>
                <a:rPr lang="vi-VN" sz="1800" b="1" dirty="0">
                  <a:highlight>
                    <a:srgbClr val="FFFF00"/>
                  </a:highlight>
                  <a:latin typeface="#9Slide03 AmpleSoft" panose="02000000000000000000" pitchFamily="2" charset="0"/>
                </a:rPr>
                <a:t> </a:t>
              </a:r>
              <a:r>
                <a:rPr lang="vi-VN" sz="1800" b="1" dirty="0" err="1">
                  <a:highlight>
                    <a:srgbClr val="FFFF00"/>
                  </a:highlight>
                  <a:latin typeface="#9Slide03 AmpleSoft" panose="02000000000000000000" pitchFamily="2" charset="0"/>
                </a:rPr>
                <a:t>hóa</a:t>
              </a:r>
              <a:r>
                <a:rPr lang="vi-VN" sz="1800" b="1" dirty="0">
                  <a:highlight>
                    <a:srgbClr val="FFFF00"/>
                  </a:highlight>
                  <a:latin typeface="#9Slide03 AmpleSoft" panose="02000000000000000000" pitchFamily="2" charset="0"/>
                </a:rPr>
                <a:t> </a:t>
              </a:r>
              <a:r>
                <a:rPr lang="vi-VN" sz="1800" b="1" dirty="0" err="1">
                  <a:highlight>
                    <a:srgbClr val="FFFF00"/>
                  </a:highlight>
                  <a:latin typeface="#9Slide03 AmpleSoft" panose="02000000000000000000" pitchFamily="2" charset="0"/>
                </a:rPr>
                <a:t>học</a:t>
              </a:r>
              <a:r>
                <a:rPr lang="vi-VN" sz="1800" b="1" dirty="0">
                  <a:highlight>
                    <a:srgbClr val="FFFF00"/>
                  </a:highlight>
                  <a:latin typeface="#9Slide03 AmpleSoft" panose="02000000000000000000" pitchFamily="2" charset="0"/>
                </a:rPr>
                <a:t> </a:t>
              </a:r>
              <a:r>
                <a:rPr lang="vi-VN" sz="1800" b="1" dirty="0" err="1">
                  <a:highlight>
                    <a:srgbClr val="FFFF00"/>
                  </a:highlight>
                  <a:latin typeface="#9Slide03 AmpleSoft" panose="02000000000000000000" pitchFamily="2" charset="0"/>
                </a:rPr>
                <a:t>của</a:t>
              </a:r>
              <a:r>
                <a:rPr lang="vi-VN" sz="1800" b="1" dirty="0">
                  <a:highlight>
                    <a:srgbClr val="FFFF00"/>
                  </a:highlight>
                  <a:latin typeface="#9Slide03 AmpleSoft" panose="02000000000000000000" pitchFamily="2" charset="0"/>
                </a:rPr>
                <a:t> </a:t>
              </a:r>
              <a:endParaRPr lang="en-US" sz="1800" b="1" dirty="0">
                <a:highlight>
                  <a:srgbClr val="FFFF00"/>
                </a:highlight>
                <a:latin typeface="#9Slide03 AmpleSoft" panose="02000000000000000000" pitchFamily="2" charset="0"/>
              </a:endParaRPr>
            </a:p>
            <a:p>
              <a:pPr algn="r"/>
              <a:r>
                <a:rPr lang="vi-VN" sz="1800" b="1" dirty="0" err="1">
                  <a:highlight>
                    <a:srgbClr val="FFFF00"/>
                  </a:highlight>
                  <a:latin typeface="#9Slide03 AmpleSoft" panose="02000000000000000000" pitchFamily="2" charset="0"/>
                </a:rPr>
                <a:t>oxit</a:t>
              </a:r>
              <a:r>
                <a:rPr lang="vi-VN" sz="1800" b="1" dirty="0">
                  <a:highlight>
                    <a:srgbClr val="FFFF00"/>
                  </a:highlight>
                  <a:latin typeface="#9Slide03 AmpleSoft" panose="02000000000000000000" pitchFamily="2" charset="0"/>
                </a:rPr>
                <a:t> </a:t>
              </a:r>
              <a:r>
                <a:rPr lang="vi-VN" sz="1800" b="1" dirty="0" err="1">
                  <a:highlight>
                    <a:srgbClr val="FFFF00"/>
                  </a:highlight>
                  <a:latin typeface="#9Slide03 AmpleSoft" panose="02000000000000000000" pitchFamily="2" charset="0"/>
                </a:rPr>
                <a:t>axit</a:t>
              </a:r>
              <a:endParaRPr lang="en-US" sz="1800" b="1" dirty="0">
                <a:highlight>
                  <a:srgbClr val="FFFF00"/>
                </a:highlight>
                <a:latin typeface="#9Slide03 AmpleSoft" panose="02000000000000000000" pitchFamily="2" charset="0"/>
              </a:endParaRPr>
            </a:p>
          </p:txBody>
        </p:sp>
        <p:sp>
          <p:nvSpPr>
            <p:cNvPr id="9" name="Right Brace 8"/>
            <p:cNvSpPr/>
            <p:nvPr/>
          </p:nvSpPr>
          <p:spPr>
            <a:xfrm rot="10800000">
              <a:off x="1060308" y="3278711"/>
              <a:ext cx="307428" cy="1200329"/>
            </a:xfrm>
            <a:prstGeom prst="rightBrac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598" y="3405682"/>
              <a:ext cx="1128975" cy="923330"/>
            </a:xfrm>
            <a:prstGeom prst="rect">
              <a:avLst/>
            </a:prstGeom>
            <a:noFill/>
          </p:spPr>
          <p:txBody>
            <a:bodyPr wrap="square" rtlCol="0">
              <a:spAutoFit/>
            </a:bodyPr>
            <a:lstStyle/>
            <a:p>
              <a:pPr algn="ctr"/>
              <a:r>
                <a:rPr lang="vi-VN" sz="1800" b="1" dirty="0" err="1">
                  <a:highlight>
                    <a:srgbClr val="FFFF00"/>
                  </a:highlight>
                  <a:latin typeface="#9Slide03 AmpleSoft" panose="02000000000000000000" pitchFamily="2" charset="0"/>
                </a:rPr>
                <a:t>Tính</a:t>
              </a:r>
              <a:r>
                <a:rPr lang="vi-VN" sz="1800" b="1" dirty="0">
                  <a:highlight>
                    <a:srgbClr val="FFFF00"/>
                  </a:highlight>
                  <a:latin typeface="#9Slide03 AmpleSoft" panose="02000000000000000000" pitchFamily="2" charset="0"/>
                </a:rPr>
                <a:t> </a:t>
              </a:r>
              <a:r>
                <a:rPr lang="vi-VN" sz="1800" b="1" dirty="0" err="1">
                  <a:highlight>
                    <a:srgbClr val="FFFF00"/>
                  </a:highlight>
                  <a:latin typeface="#9Slide03 AmpleSoft" panose="02000000000000000000" pitchFamily="2" charset="0"/>
                </a:rPr>
                <a:t>chất</a:t>
              </a:r>
              <a:r>
                <a:rPr lang="vi-VN" sz="1800" b="1" dirty="0">
                  <a:highlight>
                    <a:srgbClr val="FFFF00"/>
                  </a:highlight>
                  <a:latin typeface="#9Slide03 AmpleSoft" panose="02000000000000000000" pitchFamily="2" charset="0"/>
                </a:rPr>
                <a:t> </a:t>
              </a:r>
              <a:r>
                <a:rPr lang="vi-VN" sz="1800" b="1" dirty="0" err="1">
                  <a:highlight>
                    <a:srgbClr val="FFFF00"/>
                  </a:highlight>
                  <a:latin typeface="#9Slide03 AmpleSoft" panose="02000000000000000000" pitchFamily="2" charset="0"/>
                </a:rPr>
                <a:t>hóa</a:t>
              </a:r>
              <a:r>
                <a:rPr lang="vi-VN" sz="1800" b="1" dirty="0">
                  <a:highlight>
                    <a:srgbClr val="FFFF00"/>
                  </a:highlight>
                  <a:latin typeface="#9Slide03 AmpleSoft" panose="02000000000000000000" pitchFamily="2" charset="0"/>
                </a:rPr>
                <a:t> </a:t>
              </a:r>
              <a:r>
                <a:rPr lang="vi-VN" sz="1800" b="1" dirty="0" err="1">
                  <a:highlight>
                    <a:srgbClr val="FFFF00"/>
                  </a:highlight>
                  <a:latin typeface="#9Slide03 AmpleSoft" panose="02000000000000000000" pitchFamily="2" charset="0"/>
                </a:rPr>
                <a:t>học</a:t>
              </a:r>
              <a:r>
                <a:rPr lang="vi-VN" sz="1800" b="1" dirty="0">
                  <a:highlight>
                    <a:srgbClr val="FFFF00"/>
                  </a:highlight>
                  <a:latin typeface="#9Slide03 AmpleSoft" panose="02000000000000000000" pitchFamily="2" charset="0"/>
                </a:rPr>
                <a:t> </a:t>
              </a:r>
              <a:r>
                <a:rPr lang="vi-VN" sz="1800" b="1" dirty="0" err="1">
                  <a:highlight>
                    <a:srgbClr val="FFFF00"/>
                  </a:highlight>
                  <a:latin typeface="#9Slide03 AmpleSoft" panose="02000000000000000000" pitchFamily="2" charset="0"/>
                </a:rPr>
                <a:t>của</a:t>
              </a:r>
              <a:r>
                <a:rPr lang="vi-VN" sz="1800" b="1" dirty="0">
                  <a:highlight>
                    <a:srgbClr val="FFFF00"/>
                  </a:highlight>
                  <a:latin typeface="#9Slide03 AmpleSoft" panose="02000000000000000000" pitchFamily="2" charset="0"/>
                </a:rPr>
                <a:t>  </a:t>
              </a:r>
              <a:r>
                <a:rPr lang="vi-VN" sz="1800" b="1" dirty="0" err="1">
                  <a:highlight>
                    <a:srgbClr val="FFFF00"/>
                  </a:highlight>
                  <a:latin typeface="#9Slide03 AmpleSoft" panose="02000000000000000000" pitchFamily="2" charset="0"/>
                </a:rPr>
                <a:t>axit</a:t>
              </a:r>
              <a:endParaRPr lang="en-US" sz="1800" b="1" dirty="0">
                <a:highlight>
                  <a:srgbClr val="FFFF00"/>
                </a:highlight>
                <a:latin typeface="#9Slide03 AmpleSoft" panose="02000000000000000000" pitchFamily="2" charset="0"/>
              </a:endParaRPr>
            </a:p>
          </p:txBody>
        </p:sp>
      </p:gr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3895" y="0"/>
            <a:ext cx="1950654" cy="1647538"/>
          </a:xfrm>
          <a:prstGeom prst="rect">
            <a:avLst/>
          </a:prstGeom>
        </p:spPr>
      </p:pic>
    </p:spTree>
    <p:extLst>
      <p:ext uri="{BB962C8B-B14F-4D97-AF65-F5344CB8AC3E}">
        <p14:creationId xmlns:p14="http://schemas.microsoft.com/office/powerpoint/2010/main" val="104189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075"/>
        <p:cNvGrpSpPr/>
        <p:nvPr/>
      </p:nvGrpSpPr>
      <p:grpSpPr>
        <a:xfrm>
          <a:off x="0" y="0"/>
          <a:ext cx="0" cy="0"/>
          <a:chOff x="0" y="0"/>
          <a:chExt cx="0" cy="0"/>
        </a:xfrm>
      </p:grpSpPr>
      <p:sp>
        <p:nvSpPr>
          <p:cNvPr id="1083" name="Google Shape;1083;p38"/>
          <p:cNvSpPr/>
          <p:nvPr/>
        </p:nvSpPr>
        <p:spPr>
          <a:xfrm>
            <a:off x="-1073918" y="3238312"/>
            <a:ext cx="2929" cy="64"/>
          </a:xfrm>
          <a:custGeom>
            <a:avLst/>
            <a:gdLst/>
            <a:ahLst/>
            <a:cxnLst/>
            <a:rect l="l" t="t" r="r" b="b"/>
            <a:pathLst>
              <a:path w="46" h="1" extrusionOk="0">
                <a:moveTo>
                  <a:pt x="45" y="1"/>
                </a:moveTo>
                <a:lnTo>
                  <a:pt x="0" y="1"/>
                </a:lnTo>
                <a:lnTo>
                  <a:pt x="0" y="1"/>
                </a:lnTo>
                <a:close/>
              </a:path>
            </a:pathLst>
          </a:custGeom>
          <a:solidFill>
            <a:srgbClr val="857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8"/>
          <p:cNvSpPr/>
          <p:nvPr/>
        </p:nvSpPr>
        <p:spPr>
          <a:xfrm>
            <a:off x="-212658" y="3238312"/>
            <a:ext cx="2929" cy="64"/>
          </a:xfrm>
          <a:custGeom>
            <a:avLst/>
            <a:gdLst/>
            <a:ahLst/>
            <a:cxnLst/>
            <a:rect l="l" t="t" r="r" b="b"/>
            <a:pathLst>
              <a:path w="46" h="1" extrusionOk="0">
                <a:moveTo>
                  <a:pt x="45" y="1"/>
                </a:moveTo>
                <a:lnTo>
                  <a:pt x="45" y="1"/>
                </a:lnTo>
                <a:lnTo>
                  <a:pt x="1" y="1"/>
                </a:lnTo>
                <a:close/>
              </a:path>
            </a:pathLst>
          </a:custGeom>
          <a:solidFill>
            <a:srgbClr val="D87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5" name="Google Shape;1085;p38"/>
          <p:cNvGrpSpPr/>
          <p:nvPr/>
        </p:nvGrpSpPr>
        <p:grpSpPr>
          <a:xfrm rot="9212037" flipH="1">
            <a:off x="-574663" y="121222"/>
            <a:ext cx="2248048" cy="1996524"/>
            <a:chOff x="5400719" y="1493275"/>
            <a:chExt cx="3101802" cy="2754756"/>
          </a:xfrm>
        </p:grpSpPr>
        <p:sp>
          <p:nvSpPr>
            <p:cNvPr id="1086" name="Google Shape;1086;p38"/>
            <p:cNvSpPr/>
            <p:nvPr/>
          </p:nvSpPr>
          <p:spPr>
            <a:xfrm rot="4500017" flipH="1">
              <a:off x="6732843" y="2349208"/>
              <a:ext cx="1208073" cy="2089831"/>
            </a:xfrm>
            <a:custGeom>
              <a:avLst/>
              <a:gdLst/>
              <a:ahLst/>
              <a:cxnLst/>
              <a:rect l="l" t="t" r="r" b="b"/>
              <a:pathLst>
                <a:path w="8784" h="15195" extrusionOk="0">
                  <a:moveTo>
                    <a:pt x="5197" y="187"/>
                  </a:moveTo>
                  <a:cubicBezTo>
                    <a:pt x="5461" y="187"/>
                    <a:pt x="5800" y="517"/>
                    <a:pt x="5888" y="750"/>
                  </a:cubicBezTo>
                  <a:cubicBezTo>
                    <a:pt x="6024" y="1103"/>
                    <a:pt x="6010" y="1516"/>
                    <a:pt x="6007" y="1887"/>
                  </a:cubicBezTo>
                  <a:cubicBezTo>
                    <a:pt x="5999" y="2723"/>
                    <a:pt x="5966" y="3573"/>
                    <a:pt x="5871" y="4404"/>
                  </a:cubicBezTo>
                  <a:cubicBezTo>
                    <a:pt x="5837" y="4691"/>
                    <a:pt x="5794" y="4974"/>
                    <a:pt x="5747" y="5258"/>
                  </a:cubicBezTo>
                  <a:cubicBezTo>
                    <a:pt x="5666" y="4579"/>
                    <a:pt x="5504" y="3914"/>
                    <a:pt x="5331" y="3249"/>
                  </a:cubicBezTo>
                  <a:cubicBezTo>
                    <a:pt x="5122" y="2427"/>
                    <a:pt x="4691" y="1333"/>
                    <a:pt x="4900" y="483"/>
                  </a:cubicBezTo>
                  <a:cubicBezTo>
                    <a:pt x="4953" y="268"/>
                    <a:pt x="5066" y="187"/>
                    <a:pt x="5197" y="187"/>
                  </a:cubicBezTo>
                  <a:close/>
                  <a:moveTo>
                    <a:pt x="8072" y="2671"/>
                  </a:moveTo>
                  <a:cubicBezTo>
                    <a:pt x="8320" y="2671"/>
                    <a:pt x="8442" y="2893"/>
                    <a:pt x="8355" y="3165"/>
                  </a:cubicBezTo>
                  <a:cubicBezTo>
                    <a:pt x="8102" y="3962"/>
                    <a:pt x="7332" y="4667"/>
                    <a:pt x="6779" y="5261"/>
                  </a:cubicBezTo>
                  <a:cubicBezTo>
                    <a:pt x="6462" y="5602"/>
                    <a:pt x="6094" y="5926"/>
                    <a:pt x="5773" y="6277"/>
                  </a:cubicBezTo>
                  <a:cubicBezTo>
                    <a:pt x="5949" y="5423"/>
                    <a:pt x="6388" y="4565"/>
                    <a:pt x="6820" y="3837"/>
                  </a:cubicBezTo>
                  <a:cubicBezTo>
                    <a:pt x="7066" y="3419"/>
                    <a:pt x="7396" y="2889"/>
                    <a:pt x="7876" y="2710"/>
                  </a:cubicBezTo>
                  <a:cubicBezTo>
                    <a:pt x="7948" y="2683"/>
                    <a:pt x="8013" y="2671"/>
                    <a:pt x="8072" y="2671"/>
                  </a:cubicBezTo>
                  <a:close/>
                  <a:moveTo>
                    <a:pt x="3233" y="4189"/>
                  </a:moveTo>
                  <a:cubicBezTo>
                    <a:pt x="3844" y="4189"/>
                    <a:pt x="4321" y="5464"/>
                    <a:pt x="4488" y="5865"/>
                  </a:cubicBezTo>
                  <a:cubicBezTo>
                    <a:pt x="4657" y="6270"/>
                    <a:pt x="4798" y="6688"/>
                    <a:pt x="4930" y="7107"/>
                  </a:cubicBezTo>
                  <a:cubicBezTo>
                    <a:pt x="4559" y="6699"/>
                    <a:pt x="4060" y="6364"/>
                    <a:pt x="3668" y="6027"/>
                  </a:cubicBezTo>
                  <a:cubicBezTo>
                    <a:pt x="3263" y="5683"/>
                    <a:pt x="1978" y="4539"/>
                    <a:pt x="3104" y="4208"/>
                  </a:cubicBezTo>
                  <a:cubicBezTo>
                    <a:pt x="3148" y="4195"/>
                    <a:pt x="3191" y="4189"/>
                    <a:pt x="3233" y="4189"/>
                  </a:cubicBezTo>
                  <a:close/>
                  <a:moveTo>
                    <a:pt x="7574" y="7652"/>
                  </a:moveTo>
                  <a:cubicBezTo>
                    <a:pt x="7714" y="7652"/>
                    <a:pt x="7813" y="7707"/>
                    <a:pt x="7852" y="7836"/>
                  </a:cubicBezTo>
                  <a:cubicBezTo>
                    <a:pt x="7963" y="8207"/>
                    <a:pt x="7643" y="8588"/>
                    <a:pt x="7349" y="8756"/>
                  </a:cubicBezTo>
                  <a:cubicBezTo>
                    <a:pt x="7012" y="8952"/>
                    <a:pt x="6580" y="8996"/>
                    <a:pt x="6202" y="9050"/>
                  </a:cubicBezTo>
                  <a:cubicBezTo>
                    <a:pt x="5824" y="9101"/>
                    <a:pt x="5403" y="9138"/>
                    <a:pt x="5035" y="9283"/>
                  </a:cubicBezTo>
                  <a:cubicBezTo>
                    <a:pt x="5626" y="8667"/>
                    <a:pt x="6974" y="7652"/>
                    <a:pt x="7574" y="7652"/>
                  </a:cubicBezTo>
                  <a:close/>
                  <a:moveTo>
                    <a:pt x="1322" y="7397"/>
                  </a:moveTo>
                  <a:cubicBezTo>
                    <a:pt x="1665" y="7397"/>
                    <a:pt x="2011" y="7655"/>
                    <a:pt x="2268" y="7903"/>
                  </a:cubicBezTo>
                  <a:cubicBezTo>
                    <a:pt x="2643" y="8261"/>
                    <a:pt x="2933" y="8709"/>
                    <a:pt x="3182" y="9158"/>
                  </a:cubicBezTo>
                  <a:cubicBezTo>
                    <a:pt x="3473" y="9678"/>
                    <a:pt x="3529" y="10251"/>
                    <a:pt x="3641" y="10822"/>
                  </a:cubicBezTo>
                  <a:cubicBezTo>
                    <a:pt x="3378" y="10518"/>
                    <a:pt x="3003" y="10262"/>
                    <a:pt x="2740" y="10056"/>
                  </a:cubicBezTo>
                  <a:cubicBezTo>
                    <a:pt x="2085" y="9550"/>
                    <a:pt x="1306" y="9080"/>
                    <a:pt x="816" y="8396"/>
                  </a:cubicBezTo>
                  <a:cubicBezTo>
                    <a:pt x="628" y="8133"/>
                    <a:pt x="584" y="7849"/>
                    <a:pt x="833" y="7610"/>
                  </a:cubicBezTo>
                  <a:cubicBezTo>
                    <a:pt x="989" y="7458"/>
                    <a:pt x="1155" y="7397"/>
                    <a:pt x="1322" y="7397"/>
                  </a:cubicBezTo>
                  <a:close/>
                  <a:moveTo>
                    <a:pt x="5935" y="10861"/>
                  </a:moveTo>
                  <a:cubicBezTo>
                    <a:pt x="6050" y="10861"/>
                    <a:pt x="6162" y="10885"/>
                    <a:pt x="6256" y="10950"/>
                  </a:cubicBezTo>
                  <a:cubicBezTo>
                    <a:pt x="6499" y="11116"/>
                    <a:pt x="6533" y="11281"/>
                    <a:pt x="6267" y="11433"/>
                  </a:cubicBezTo>
                  <a:cubicBezTo>
                    <a:pt x="5538" y="11851"/>
                    <a:pt x="4636" y="11720"/>
                    <a:pt x="3853" y="11952"/>
                  </a:cubicBezTo>
                  <a:cubicBezTo>
                    <a:pt x="4185" y="11477"/>
                    <a:pt x="4937" y="11145"/>
                    <a:pt x="5420" y="10974"/>
                  </a:cubicBezTo>
                  <a:cubicBezTo>
                    <a:pt x="5571" y="10918"/>
                    <a:pt x="5758" y="10861"/>
                    <a:pt x="5935" y="10861"/>
                  </a:cubicBezTo>
                  <a:close/>
                  <a:moveTo>
                    <a:pt x="1402" y="11150"/>
                  </a:moveTo>
                  <a:cubicBezTo>
                    <a:pt x="2022" y="11150"/>
                    <a:pt x="2552" y="12965"/>
                    <a:pt x="2669" y="13684"/>
                  </a:cubicBezTo>
                  <a:cubicBezTo>
                    <a:pt x="2018" y="12968"/>
                    <a:pt x="692" y="11605"/>
                    <a:pt x="1171" y="11237"/>
                  </a:cubicBezTo>
                  <a:cubicBezTo>
                    <a:pt x="1249" y="11177"/>
                    <a:pt x="1326" y="11150"/>
                    <a:pt x="1402" y="11150"/>
                  </a:cubicBezTo>
                  <a:close/>
                  <a:moveTo>
                    <a:pt x="4870" y="13028"/>
                  </a:moveTo>
                  <a:cubicBezTo>
                    <a:pt x="4932" y="13028"/>
                    <a:pt x="4991" y="13038"/>
                    <a:pt x="5045" y="13062"/>
                  </a:cubicBezTo>
                  <a:cubicBezTo>
                    <a:pt x="5339" y="13194"/>
                    <a:pt x="5032" y="13586"/>
                    <a:pt x="4876" y="13676"/>
                  </a:cubicBezTo>
                  <a:cubicBezTo>
                    <a:pt x="4630" y="13815"/>
                    <a:pt x="4303" y="13842"/>
                    <a:pt x="4029" y="13872"/>
                  </a:cubicBezTo>
                  <a:cubicBezTo>
                    <a:pt x="3776" y="13903"/>
                    <a:pt x="3506" y="13903"/>
                    <a:pt x="3246" y="13944"/>
                  </a:cubicBezTo>
                  <a:cubicBezTo>
                    <a:pt x="3439" y="13774"/>
                    <a:pt x="3665" y="13633"/>
                    <a:pt x="3864" y="13501"/>
                  </a:cubicBezTo>
                  <a:cubicBezTo>
                    <a:pt x="4095" y="13345"/>
                    <a:pt x="4531" y="13028"/>
                    <a:pt x="4870" y="13028"/>
                  </a:cubicBezTo>
                  <a:close/>
                  <a:moveTo>
                    <a:pt x="5231" y="0"/>
                  </a:moveTo>
                  <a:cubicBezTo>
                    <a:pt x="5102" y="0"/>
                    <a:pt x="4974" y="46"/>
                    <a:pt x="4859" y="156"/>
                  </a:cubicBezTo>
                  <a:cubicBezTo>
                    <a:pt x="4380" y="617"/>
                    <a:pt x="4781" y="1796"/>
                    <a:pt x="4900" y="2312"/>
                  </a:cubicBezTo>
                  <a:cubicBezTo>
                    <a:pt x="5173" y="3523"/>
                    <a:pt x="5582" y="4704"/>
                    <a:pt x="5602" y="5956"/>
                  </a:cubicBezTo>
                  <a:lnTo>
                    <a:pt x="5602" y="5970"/>
                  </a:lnTo>
                  <a:cubicBezTo>
                    <a:pt x="5548" y="6213"/>
                    <a:pt x="5487" y="6456"/>
                    <a:pt x="5423" y="6699"/>
                  </a:cubicBezTo>
                  <a:cubicBezTo>
                    <a:pt x="5416" y="6708"/>
                    <a:pt x="5409" y="6716"/>
                    <a:pt x="5403" y="6725"/>
                  </a:cubicBezTo>
                  <a:cubicBezTo>
                    <a:pt x="5379" y="6756"/>
                    <a:pt x="5382" y="6786"/>
                    <a:pt x="5392" y="6810"/>
                  </a:cubicBezTo>
                  <a:cubicBezTo>
                    <a:pt x="5339" y="7006"/>
                    <a:pt x="5281" y="7202"/>
                    <a:pt x="5224" y="7397"/>
                  </a:cubicBezTo>
                  <a:cubicBezTo>
                    <a:pt x="5007" y="6702"/>
                    <a:pt x="4778" y="6014"/>
                    <a:pt x="4471" y="5352"/>
                  </a:cubicBezTo>
                  <a:cubicBezTo>
                    <a:pt x="4244" y="4866"/>
                    <a:pt x="3827" y="4010"/>
                    <a:pt x="3189" y="4010"/>
                  </a:cubicBezTo>
                  <a:cubicBezTo>
                    <a:pt x="3145" y="4010"/>
                    <a:pt x="3100" y="4014"/>
                    <a:pt x="3054" y="4023"/>
                  </a:cubicBezTo>
                  <a:cubicBezTo>
                    <a:pt x="2777" y="4073"/>
                    <a:pt x="2521" y="4350"/>
                    <a:pt x="2464" y="4617"/>
                  </a:cubicBezTo>
                  <a:cubicBezTo>
                    <a:pt x="2396" y="4934"/>
                    <a:pt x="2632" y="5244"/>
                    <a:pt x="2818" y="5473"/>
                  </a:cubicBezTo>
                  <a:cubicBezTo>
                    <a:pt x="3162" y="5892"/>
                    <a:pt x="3610" y="6233"/>
                    <a:pt x="4026" y="6580"/>
                  </a:cubicBezTo>
                  <a:cubicBezTo>
                    <a:pt x="4407" y="6901"/>
                    <a:pt x="4879" y="7238"/>
                    <a:pt x="5113" y="7691"/>
                  </a:cubicBezTo>
                  <a:cubicBezTo>
                    <a:pt x="5116" y="7694"/>
                    <a:pt x="5119" y="7697"/>
                    <a:pt x="5122" y="7700"/>
                  </a:cubicBezTo>
                  <a:lnTo>
                    <a:pt x="5126" y="7704"/>
                  </a:lnTo>
                  <a:lnTo>
                    <a:pt x="5126" y="7708"/>
                  </a:lnTo>
                  <a:cubicBezTo>
                    <a:pt x="4764" y="8841"/>
                    <a:pt x="4326" y="9955"/>
                    <a:pt x="3891" y="11069"/>
                  </a:cubicBezTo>
                  <a:cubicBezTo>
                    <a:pt x="3722" y="10383"/>
                    <a:pt x="3688" y="9695"/>
                    <a:pt x="3351" y="9060"/>
                  </a:cubicBezTo>
                  <a:cubicBezTo>
                    <a:pt x="3081" y="8561"/>
                    <a:pt x="2737" y="8085"/>
                    <a:pt x="2325" y="7694"/>
                  </a:cubicBezTo>
                  <a:cubicBezTo>
                    <a:pt x="2059" y="7437"/>
                    <a:pt x="1622" y="7228"/>
                    <a:pt x="1234" y="7228"/>
                  </a:cubicBezTo>
                  <a:cubicBezTo>
                    <a:pt x="888" y="7228"/>
                    <a:pt x="581" y="7395"/>
                    <a:pt x="469" y="7842"/>
                  </a:cubicBezTo>
                  <a:cubicBezTo>
                    <a:pt x="301" y="8531"/>
                    <a:pt x="1327" y="9209"/>
                    <a:pt x="1762" y="9550"/>
                  </a:cubicBezTo>
                  <a:cubicBezTo>
                    <a:pt x="2183" y="9881"/>
                    <a:pt x="2618" y="10191"/>
                    <a:pt x="3027" y="10535"/>
                  </a:cubicBezTo>
                  <a:cubicBezTo>
                    <a:pt x="3300" y="10765"/>
                    <a:pt x="3678" y="11061"/>
                    <a:pt x="3749" y="11433"/>
                  </a:cubicBezTo>
                  <a:cubicBezTo>
                    <a:pt x="3442" y="12223"/>
                    <a:pt x="3141" y="13015"/>
                    <a:pt x="2882" y="13818"/>
                  </a:cubicBezTo>
                  <a:cubicBezTo>
                    <a:pt x="2848" y="13211"/>
                    <a:pt x="2615" y="12583"/>
                    <a:pt x="2383" y="12033"/>
                  </a:cubicBezTo>
                  <a:cubicBezTo>
                    <a:pt x="2216" y="11646"/>
                    <a:pt x="1887" y="10972"/>
                    <a:pt x="1391" y="10972"/>
                  </a:cubicBezTo>
                  <a:cubicBezTo>
                    <a:pt x="1333" y="10972"/>
                    <a:pt x="1274" y="10981"/>
                    <a:pt x="1212" y="11001"/>
                  </a:cubicBezTo>
                  <a:cubicBezTo>
                    <a:pt x="0" y="11385"/>
                    <a:pt x="2426" y="13626"/>
                    <a:pt x="2784" y="14115"/>
                  </a:cubicBezTo>
                  <a:cubicBezTo>
                    <a:pt x="2686" y="14433"/>
                    <a:pt x="2592" y="14753"/>
                    <a:pt x="2504" y="15077"/>
                  </a:cubicBezTo>
                  <a:cubicBezTo>
                    <a:pt x="2486" y="15148"/>
                    <a:pt x="2546" y="15195"/>
                    <a:pt x="2603" y="15195"/>
                  </a:cubicBezTo>
                  <a:cubicBezTo>
                    <a:pt x="2641" y="15195"/>
                    <a:pt x="2677" y="15174"/>
                    <a:pt x="2690" y="15128"/>
                  </a:cubicBezTo>
                  <a:cubicBezTo>
                    <a:pt x="2771" y="14824"/>
                    <a:pt x="2858" y="14523"/>
                    <a:pt x="2950" y="14227"/>
                  </a:cubicBezTo>
                  <a:cubicBezTo>
                    <a:pt x="2973" y="14223"/>
                    <a:pt x="2997" y="14213"/>
                    <a:pt x="3014" y="14190"/>
                  </a:cubicBezTo>
                  <a:cubicBezTo>
                    <a:pt x="3594" y="13977"/>
                    <a:pt x="4286" y="14118"/>
                    <a:pt x="4876" y="13886"/>
                  </a:cubicBezTo>
                  <a:cubicBezTo>
                    <a:pt x="5194" y="13761"/>
                    <a:pt x="5554" y="13292"/>
                    <a:pt x="5234" y="12972"/>
                  </a:cubicBezTo>
                  <a:cubicBezTo>
                    <a:pt x="5138" y="12877"/>
                    <a:pt x="5021" y="12840"/>
                    <a:pt x="4896" y="12840"/>
                  </a:cubicBezTo>
                  <a:cubicBezTo>
                    <a:pt x="4610" y="12840"/>
                    <a:pt x="4284" y="13029"/>
                    <a:pt x="4073" y="13143"/>
                  </a:cubicBezTo>
                  <a:cubicBezTo>
                    <a:pt x="3749" y="13326"/>
                    <a:pt x="3364" y="13562"/>
                    <a:pt x="3074" y="13842"/>
                  </a:cubicBezTo>
                  <a:cubicBezTo>
                    <a:pt x="3253" y="13292"/>
                    <a:pt x="3448" y="12749"/>
                    <a:pt x="3651" y="12206"/>
                  </a:cubicBezTo>
                  <a:cubicBezTo>
                    <a:pt x="3688" y="12206"/>
                    <a:pt x="3725" y="12189"/>
                    <a:pt x="3746" y="12148"/>
                  </a:cubicBezTo>
                  <a:cubicBezTo>
                    <a:pt x="3759" y="12160"/>
                    <a:pt x="3776" y="12166"/>
                    <a:pt x="3796" y="12166"/>
                  </a:cubicBezTo>
                  <a:cubicBezTo>
                    <a:pt x="3806" y="12166"/>
                    <a:pt x="3816" y="12165"/>
                    <a:pt x="3827" y="12162"/>
                  </a:cubicBezTo>
                  <a:cubicBezTo>
                    <a:pt x="4353" y="11986"/>
                    <a:pt x="4971" y="11993"/>
                    <a:pt x="5518" y="11874"/>
                  </a:cubicBezTo>
                  <a:cubicBezTo>
                    <a:pt x="5845" y="11804"/>
                    <a:pt x="6675" y="11665"/>
                    <a:pt x="6668" y="11193"/>
                  </a:cubicBezTo>
                  <a:cubicBezTo>
                    <a:pt x="6662" y="10808"/>
                    <a:pt x="6311" y="10699"/>
                    <a:pt x="5957" y="10699"/>
                  </a:cubicBezTo>
                  <a:cubicBezTo>
                    <a:pt x="5731" y="10699"/>
                    <a:pt x="5505" y="10744"/>
                    <a:pt x="5365" y="10788"/>
                  </a:cubicBezTo>
                  <a:cubicBezTo>
                    <a:pt x="4900" y="10937"/>
                    <a:pt x="4262" y="11237"/>
                    <a:pt x="3864" y="11652"/>
                  </a:cubicBezTo>
                  <a:cubicBezTo>
                    <a:pt x="3884" y="11595"/>
                    <a:pt x="3904" y="11541"/>
                    <a:pt x="3925" y="11486"/>
                  </a:cubicBezTo>
                  <a:cubicBezTo>
                    <a:pt x="3931" y="11477"/>
                    <a:pt x="3938" y="11463"/>
                    <a:pt x="3938" y="11449"/>
                  </a:cubicBezTo>
                  <a:cubicBezTo>
                    <a:pt x="4147" y="10913"/>
                    <a:pt x="4356" y="10376"/>
                    <a:pt x="4562" y="9840"/>
                  </a:cubicBezTo>
                  <a:cubicBezTo>
                    <a:pt x="4579" y="9834"/>
                    <a:pt x="4593" y="9823"/>
                    <a:pt x="4606" y="9806"/>
                  </a:cubicBezTo>
                  <a:cubicBezTo>
                    <a:pt x="4636" y="9766"/>
                    <a:pt x="4670" y="9728"/>
                    <a:pt x="4704" y="9695"/>
                  </a:cubicBezTo>
                  <a:cubicBezTo>
                    <a:pt x="4724" y="9688"/>
                    <a:pt x="4738" y="9675"/>
                    <a:pt x="4751" y="9655"/>
                  </a:cubicBezTo>
                  <a:cubicBezTo>
                    <a:pt x="5379" y="9105"/>
                    <a:pt x="6560" y="9317"/>
                    <a:pt x="7292" y="8996"/>
                  </a:cubicBezTo>
                  <a:cubicBezTo>
                    <a:pt x="7714" y="8811"/>
                    <a:pt x="8439" y="8007"/>
                    <a:pt x="7896" y="7562"/>
                  </a:cubicBezTo>
                  <a:cubicBezTo>
                    <a:pt x="7801" y="7484"/>
                    <a:pt x="7684" y="7452"/>
                    <a:pt x="7555" y="7452"/>
                  </a:cubicBezTo>
                  <a:cubicBezTo>
                    <a:pt x="7077" y="7452"/>
                    <a:pt x="6436" y="7895"/>
                    <a:pt x="6152" y="8079"/>
                  </a:cubicBezTo>
                  <a:cubicBezTo>
                    <a:pt x="5716" y="8359"/>
                    <a:pt x="5156" y="8730"/>
                    <a:pt x="4809" y="9189"/>
                  </a:cubicBezTo>
                  <a:cubicBezTo>
                    <a:pt x="4836" y="9111"/>
                    <a:pt x="4866" y="9033"/>
                    <a:pt x="4893" y="8956"/>
                  </a:cubicBezTo>
                  <a:cubicBezTo>
                    <a:pt x="5149" y="8250"/>
                    <a:pt x="5372" y="7546"/>
                    <a:pt x="5558" y="6837"/>
                  </a:cubicBezTo>
                  <a:cubicBezTo>
                    <a:pt x="5561" y="6830"/>
                    <a:pt x="5565" y="6827"/>
                    <a:pt x="5568" y="6823"/>
                  </a:cubicBezTo>
                  <a:cubicBezTo>
                    <a:pt x="5761" y="6550"/>
                    <a:pt x="6033" y="6320"/>
                    <a:pt x="6263" y="6081"/>
                  </a:cubicBezTo>
                  <a:cubicBezTo>
                    <a:pt x="6655" y="5679"/>
                    <a:pt x="7042" y="5271"/>
                    <a:pt x="7413" y="4849"/>
                  </a:cubicBezTo>
                  <a:cubicBezTo>
                    <a:pt x="7805" y="4404"/>
                    <a:pt x="8784" y="3466"/>
                    <a:pt x="8567" y="2781"/>
                  </a:cubicBezTo>
                  <a:cubicBezTo>
                    <a:pt x="8505" y="2579"/>
                    <a:pt x="8261" y="2487"/>
                    <a:pt x="8055" y="2487"/>
                  </a:cubicBezTo>
                  <a:cubicBezTo>
                    <a:pt x="8016" y="2487"/>
                    <a:pt x="7978" y="2491"/>
                    <a:pt x="7943" y="2497"/>
                  </a:cubicBezTo>
                  <a:cubicBezTo>
                    <a:pt x="7502" y="2575"/>
                    <a:pt x="7187" y="2970"/>
                    <a:pt x="6935" y="3310"/>
                  </a:cubicBezTo>
                  <a:cubicBezTo>
                    <a:pt x="6557" y="3820"/>
                    <a:pt x="6192" y="4458"/>
                    <a:pt x="5926" y="5119"/>
                  </a:cubicBezTo>
                  <a:cubicBezTo>
                    <a:pt x="6057" y="4340"/>
                    <a:pt x="6138" y="3553"/>
                    <a:pt x="6165" y="2747"/>
                  </a:cubicBezTo>
                  <a:cubicBezTo>
                    <a:pt x="6189" y="2066"/>
                    <a:pt x="6334" y="1222"/>
                    <a:pt x="6030" y="584"/>
                  </a:cubicBezTo>
                  <a:cubicBezTo>
                    <a:pt x="5890" y="289"/>
                    <a:pt x="5557" y="0"/>
                    <a:pt x="52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8"/>
            <p:cNvSpPr/>
            <p:nvPr/>
          </p:nvSpPr>
          <p:spPr>
            <a:xfrm rot="3627969" flipH="1">
              <a:off x="5504129" y="1908930"/>
              <a:ext cx="1656643" cy="1203185"/>
            </a:xfrm>
            <a:custGeom>
              <a:avLst/>
              <a:gdLst/>
              <a:ahLst/>
              <a:cxnLst/>
              <a:rect l="l" t="t" r="r" b="b"/>
              <a:pathLst>
                <a:path w="9557" h="6941" extrusionOk="0">
                  <a:moveTo>
                    <a:pt x="5582" y="1"/>
                  </a:moveTo>
                  <a:cubicBezTo>
                    <a:pt x="4630" y="1"/>
                    <a:pt x="4748" y="2604"/>
                    <a:pt x="4556" y="3144"/>
                  </a:cubicBezTo>
                  <a:cubicBezTo>
                    <a:pt x="4546" y="3178"/>
                    <a:pt x="4556" y="3208"/>
                    <a:pt x="4576" y="3225"/>
                  </a:cubicBezTo>
                  <a:cubicBezTo>
                    <a:pt x="4145" y="3506"/>
                    <a:pt x="3723" y="3796"/>
                    <a:pt x="3298" y="4089"/>
                  </a:cubicBezTo>
                  <a:cubicBezTo>
                    <a:pt x="3257" y="4116"/>
                    <a:pt x="3217" y="4143"/>
                    <a:pt x="3176" y="4174"/>
                  </a:cubicBezTo>
                  <a:lnTo>
                    <a:pt x="3176" y="4166"/>
                  </a:lnTo>
                  <a:cubicBezTo>
                    <a:pt x="3240" y="3489"/>
                    <a:pt x="3237" y="2797"/>
                    <a:pt x="3187" y="2125"/>
                  </a:cubicBezTo>
                  <a:cubicBezTo>
                    <a:pt x="3149" y="1659"/>
                    <a:pt x="3098" y="597"/>
                    <a:pt x="2481" y="499"/>
                  </a:cubicBezTo>
                  <a:cubicBezTo>
                    <a:pt x="2439" y="492"/>
                    <a:pt x="2398" y="489"/>
                    <a:pt x="2361" y="489"/>
                  </a:cubicBezTo>
                  <a:cubicBezTo>
                    <a:pt x="1716" y="489"/>
                    <a:pt x="1780" y="1428"/>
                    <a:pt x="1901" y="1845"/>
                  </a:cubicBezTo>
                  <a:cubicBezTo>
                    <a:pt x="2137" y="2662"/>
                    <a:pt x="2724" y="3380"/>
                    <a:pt x="2981" y="4183"/>
                  </a:cubicBezTo>
                  <a:cubicBezTo>
                    <a:pt x="2977" y="4227"/>
                    <a:pt x="2970" y="4271"/>
                    <a:pt x="2967" y="4315"/>
                  </a:cubicBezTo>
                  <a:cubicBezTo>
                    <a:pt x="2464" y="4663"/>
                    <a:pt x="1961" y="5007"/>
                    <a:pt x="1475" y="5375"/>
                  </a:cubicBezTo>
                  <a:cubicBezTo>
                    <a:pt x="1645" y="4899"/>
                    <a:pt x="1746" y="4389"/>
                    <a:pt x="1807" y="3900"/>
                  </a:cubicBezTo>
                  <a:cubicBezTo>
                    <a:pt x="1857" y="3502"/>
                    <a:pt x="1911" y="2803"/>
                    <a:pt x="1411" y="2665"/>
                  </a:cubicBezTo>
                  <a:cubicBezTo>
                    <a:pt x="1343" y="2646"/>
                    <a:pt x="1281" y="2637"/>
                    <a:pt x="1225" y="2637"/>
                  </a:cubicBezTo>
                  <a:cubicBezTo>
                    <a:pt x="299" y="2637"/>
                    <a:pt x="1130" y="5130"/>
                    <a:pt x="1172" y="5611"/>
                  </a:cubicBezTo>
                  <a:cubicBezTo>
                    <a:pt x="760" y="5935"/>
                    <a:pt x="365" y="6283"/>
                    <a:pt x="1" y="6660"/>
                  </a:cubicBezTo>
                  <a:lnTo>
                    <a:pt x="1" y="6940"/>
                  </a:lnTo>
                  <a:cubicBezTo>
                    <a:pt x="402" y="6509"/>
                    <a:pt x="841" y="6117"/>
                    <a:pt x="1300" y="5753"/>
                  </a:cubicBezTo>
                  <a:cubicBezTo>
                    <a:pt x="1726" y="5895"/>
                    <a:pt x="2134" y="6093"/>
                    <a:pt x="2559" y="6232"/>
                  </a:cubicBezTo>
                  <a:cubicBezTo>
                    <a:pt x="2703" y="6279"/>
                    <a:pt x="2980" y="6384"/>
                    <a:pt x="3206" y="6384"/>
                  </a:cubicBezTo>
                  <a:cubicBezTo>
                    <a:pt x="3339" y="6384"/>
                    <a:pt x="3455" y="6348"/>
                    <a:pt x="3517" y="6242"/>
                  </a:cubicBezTo>
                  <a:cubicBezTo>
                    <a:pt x="3733" y="5878"/>
                    <a:pt x="3031" y="5594"/>
                    <a:pt x="2812" y="5530"/>
                  </a:cubicBezTo>
                  <a:cubicBezTo>
                    <a:pt x="2571" y="5461"/>
                    <a:pt x="2280" y="5415"/>
                    <a:pt x="1993" y="5415"/>
                  </a:cubicBezTo>
                  <a:cubicBezTo>
                    <a:pt x="1903" y="5415"/>
                    <a:pt x="1813" y="5419"/>
                    <a:pt x="1726" y="5429"/>
                  </a:cubicBezTo>
                  <a:cubicBezTo>
                    <a:pt x="2063" y="5175"/>
                    <a:pt x="2407" y="4936"/>
                    <a:pt x="2751" y="4696"/>
                  </a:cubicBezTo>
                  <a:cubicBezTo>
                    <a:pt x="2842" y="4635"/>
                    <a:pt x="2933" y="4571"/>
                    <a:pt x="3021" y="4511"/>
                  </a:cubicBezTo>
                  <a:cubicBezTo>
                    <a:pt x="3028" y="4528"/>
                    <a:pt x="3042" y="4545"/>
                    <a:pt x="3062" y="4554"/>
                  </a:cubicBezTo>
                  <a:cubicBezTo>
                    <a:pt x="3375" y="4741"/>
                    <a:pt x="4353" y="5641"/>
                    <a:pt x="4933" y="5641"/>
                  </a:cubicBezTo>
                  <a:cubicBezTo>
                    <a:pt x="5058" y="5641"/>
                    <a:pt x="5164" y="5599"/>
                    <a:pt x="5241" y="5499"/>
                  </a:cubicBezTo>
                  <a:cubicBezTo>
                    <a:pt x="5542" y="5115"/>
                    <a:pt x="5052" y="4676"/>
                    <a:pt x="4746" y="4531"/>
                  </a:cubicBezTo>
                  <a:cubicBezTo>
                    <a:pt x="4401" y="4371"/>
                    <a:pt x="3968" y="4287"/>
                    <a:pt x="3556" y="4287"/>
                  </a:cubicBezTo>
                  <a:cubicBezTo>
                    <a:pt x="3480" y="4287"/>
                    <a:pt x="3405" y="4289"/>
                    <a:pt x="3332" y="4295"/>
                  </a:cubicBezTo>
                  <a:cubicBezTo>
                    <a:pt x="3760" y="3995"/>
                    <a:pt x="4188" y="3694"/>
                    <a:pt x="4627" y="3411"/>
                  </a:cubicBezTo>
                  <a:cubicBezTo>
                    <a:pt x="4634" y="3421"/>
                    <a:pt x="4644" y="3434"/>
                    <a:pt x="4661" y="3441"/>
                  </a:cubicBezTo>
                  <a:cubicBezTo>
                    <a:pt x="5548" y="3894"/>
                    <a:pt x="6362" y="4632"/>
                    <a:pt x="7398" y="4690"/>
                  </a:cubicBezTo>
                  <a:cubicBezTo>
                    <a:pt x="7431" y="4692"/>
                    <a:pt x="7467" y="4693"/>
                    <a:pt x="7504" y="4693"/>
                  </a:cubicBezTo>
                  <a:cubicBezTo>
                    <a:pt x="7979" y="4693"/>
                    <a:pt x="8672" y="4522"/>
                    <a:pt x="8434" y="3927"/>
                  </a:cubicBezTo>
                  <a:cubicBezTo>
                    <a:pt x="8197" y="3327"/>
                    <a:pt x="7340" y="3235"/>
                    <a:pt x="6797" y="3178"/>
                  </a:cubicBezTo>
                  <a:cubicBezTo>
                    <a:pt x="6526" y="3150"/>
                    <a:pt x="6246" y="3135"/>
                    <a:pt x="5966" y="3135"/>
                  </a:cubicBezTo>
                  <a:cubicBezTo>
                    <a:pt x="5618" y="3135"/>
                    <a:pt x="5269" y="3159"/>
                    <a:pt x="4931" y="3215"/>
                  </a:cubicBezTo>
                  <a:cubicBezTo>
                    <a:pt x="5167" y="3067"/>
                    <a:pt x="5403" y="2925"/>
                    <a:pt x="5646" y="2790"/>
                  </a:cubicBezTo>
                  <a:lnTo>
                    <a:pt x="5677" y="2790"/>
                  </a:lnTo>
                  <a:cubicBezTo>
                    <a:pt x="6487" y="2621"/>
                    <a:pt x="7323" y="2729"/>
                    <a:pt x="8140" y="2615"/>
                  </a:cubicBezTo>
                  <a:cubicBezTo>
                    <a:pt x="8541" y="2561"/>
                    <a:pt x="9237" y="2399"/>
                    <a:pt x="9439" y="1990"/>
                  </a:cubicBezTo>
                  <a:cubicBezTo>
                    <a:pt x="9557" y="1751"/>
                    <a:pt x="9257" y="1606"/>
                    <a:pt x="9081" y="1551"/>
                  </a:cubicBezTo>
                  <a:cubicBezTo>
                    <a:pt x="8945" y="1509"/>
                    <a:pt x="8804" y="1491"/>
                    <a:pt x="8661" y="1491"/>
                  </a:cubicBezTo>
                  <a:cubicBezTo>
                    <a:pt x="8252" y="1491"/>
                    <a:pt x="7829" y="1638"/>
                    <a:pt x="7459" y="1760"/>
                  </a:cubicBezTo>
                  <a:cubicBezTo>
                    <a:pt x="6594" y="2051"/>
                    <a:pt x="5802" y="2466"/>
                    <a:pt x="5035" y="2935"/>
                  </a:cubicBezTo>
                  <a:cubicBezTo>
                    <a:pt x="5643" y="2199"/>
                    <a:pt x="6811" y="414"/>
                    <a:pt x="5815" y="47"/>
                  </a:cubicBezTo>
                  <a:cubicBezTo>
                    <a:pt x="5731" y="15"/>
                    <a:pt x="5654" y="1"/>
                    <a:pt x="5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3" name="Google Shape;1153;p38"/>
          <p:cNvGrpSpPr/>
          <p:nvPr/>
        </p:nvGrpSpPr>
        <p:grpSpPr>
          <a:xfrm rot="7747666">
            <a:off x="-210624" y="1222792"/>
            <a:ext cx="2250063" cy="976747"/>
            <a:chOff x="5085720" y="658171"/>
            <a:chExt cx="2249891" cy="976673"/>
          </a:xfrm>
        </p:grpSpPr>
        <p:sp>
          <p:nvSpPr>
            <p:cNvPr id="1154" name="Google Shape;1154;p38"/>
            <p:cNvSpPr/>
            <p:nvPr/>
          </p:nvSpPr>
          <p:spPr>
            <a:xfrm flipH="1">
              <a:off x="646542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8"/>
            <p:cNvSpPr/>
            <p:nvPr/>
          </p:nvSpPr>
          <p:spPr>
            <a:xfrm flipH="1">
              <a:off x="5528892" y="933501"/>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8"/>
            <p:cNvSpPr/>
            <p:nvPr/>
          </p:nvSpPr>
          <p:spPr>
            <a:xfrm flipH="1">
              <a:off x="7306170" y="8484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8"/>
            <p:cNvSpPr/>
            <p:nvPr/>
          </p:nvSpPr>
          <p:spPr>
            <a:xfrm flipH="1">
              <a:off x="5165663" y="1380515"/>
              <a:ext cx="50896" cy="39374"/>
            </a:xfrm>
            <a:custGeom>
              <a:avLst/>
              <a:gdLst/>
              <a:ahLst/>
              <a:cxnLst/>
              <a:rect l="l" t="t" r="r" b="b"/>
              <a:pathLst>
                <a:path w="879" h="680" extrusionOk="0">
                  <a:moveTo>
                    <a:pt x="439" y="1"/>
                  </a:moveTo>
                  <a:cubicBezTo>
                    <a:pt x="0" y="1"/>
                    <a:pt x="0" y="679"/>
                    <a:pt x="439" y="679"/>
                  </a:cubicBezTo>
                  <a:cubicBezTo>
                    <a:pt x="878" y="679"/>
                    <a:pt x="878" y="1"/>
                    <a:pt x="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8"/>
            <p:cNvSpPr/>
            <p:nvPr/>
          </p:nvSpPr>
          <p:spPr>
            <a:xfrm flipH="1">
              <a:off x="5700067" y="1490676"/>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8"/>
            <p:cNvSpPr/>
            <p:nvPr/>
          </p:nvSpPr>
          <p:spPr>
            <a:xfrm flipH="1">
              <a:off x="728477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8"/>
            <p:cNvSpPr/>
            <p:nvPr/>
          </p:nvSpPr>
          <p:spPr>
            <a:xfrm flipH="1">
              <a:off x="5085720" y="1290906"/>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8"/>
            <p:cNvSpPr/>
            <p:nvPr/>
          </p:nvSpPr>
          <p:spPr>
            <a:xfrm flipH="1">
              <a:off x="5794820" y="16186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8"/>
            <p:cNvSpPr/>
            <p:nvPr/>
          </p:nvSpPr>
          <p:spPr>
            <a:xfrm flipH="1">
              <a:off x="6414598" y="836883"/>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Rounded Rectangle 254"/>
          <p:cNvSpPr/>
          <p:nvPr/>
        </p:nvSpPr>
        <p:spPr>
          <a:xfrm>
            <a:off x="1425716" y="325140"/>
            <a:ext cx="6020615" cy="2010103"/>
          </a:xfrm>
          <a:prstGeom prst="roundRect">
            <a:avLst/>
          </a:prstGeom>
          <a:noFill/>
          <a:ln w="19050">
            <a:solidFill>
              <a:schemeClr val="bg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p:cNvSpPr txBox="1"/>
          <p:nvPr/>
        </p:nvSpPr>
        <p:spPr>
          <a:xfrm>
            <a:off x="1539410" y="299857"/>
            <a:ext cx="7464973" cy="2308324"/>
          </a:xfrm>
          <a:prstGeom prst="rect">
            <a:avLst/>
          </a:prstGeom>
          <a:noFill/>
        </p:spPr>
        <p:txBody>
          <a:bodyPr wrap="square" rtlCol="0">
            <a:spAutoFit/>
          </a:bodyPr>
          <a:lstStyle/>
          <a:p>
            <a:r>
              <a:rPr lang="vi-VN" sz="2400" b="1" dirty="0" err="1">
                <a:latin typeface="#9Slide03 AmpleSoft" panose="02000000000000000000" pitchFamily="2" charset="0"/>
                <a:cs typeface="#9Slide03 Arima Madurai" panose="00000500000000000000" pitchFamily="2" charset="0"/>
              </a:rPr>
              <a:t>Hoàn</a:t>
            </a:r>
            <a:r>
              <a:rPr lang="vi-VN" sz="2400" b="1" dirty="0">
                <a:latin typeface="#9Slide03 AmpleSoft" panose="02000000000000000000" pitchFamily="2" charset="0"/>
                <a:cs typeface="#9Slide03 Arima Madurai" panose="00000500000000000000" pitchFamily="2" charset="0"/>
              </a:rPr>
              <a:t> </a:t>
            </a:r>
            <a:r>
              <a:rPr lang="vi-VN" sz="2400" b="1" dirty="0" err="1">
                <a:latin typeface="#9Slide03 AmpleSoft" panose="02000000000000000000" pitchFamily="2" charset="0"/>
                <a:cs typeface="#9Slide03 Arima Madurai" panose="00000500000000000000" pitchFamily="2" charset="0"/>
              </a:rPr>
              <a:t>thành</a:t>
            </a:r>
            <a:r>
              <a:rPr lang="vi-VN" sz="2400" b="1" dirty="0">
                <a:latin typeface="#9Slide03 AmpleSoft" panose="02000000000000000000" pitchFamily="2" charset="0"/>
                <a:cs typeface="#9Slide03 Arima Madurai" panose="00000500000000000000" pitchFamily="2" charset="0"/>
              </a:rPr>
              <a:t> </a:t>
            </a:r>
            <a:r>
              <a:rPr lang="vi-VN" sz="2400" b="1" dirty="0" err="1">
                <a:latin typeface="#9Slide03 AmpleSoft" panose="02000000000000000000" pitchFamily="2" charset="0"/>
                <a:cs typeface="#9Slide03 Arima Madurai" panose="00000500000000000000" pitchFamily="2" charset="0"/>
              </a:rPr>
              <a:t>các</a:t>
            </a:r>
            <a:r>
              <a:rPr lang="vi-VN" sz="2400" b="1" dirty="0">
                <a:latin typeface="#9Slide03 AmpleSoft" panose="02000000000000000000" pitchFamily="2" charset="0"/>
                <a:cs typeface="#9Slide03 Arima Madurai" panose="00000500000000000000" pitchFamily="2" charset="0"/>
              </a:rPr>
              <a:t> phương </a:t>
            </a:r>
            <a:r>
              <a:rPr lang="vi-VN" sz="2400" b="1" dirty="0" err="1">
                <a:latin typeface="#9Slide03 AmpleSoft" panose="02000000000000000000" pitchFamily="2" charset="0"/>
                <a:cs typeface="#9Slide03 Arima Madurai" panose="00000500000000000000" pitchFamily="2" charset="0"/>
              </a:rPr>
              <a:t>trình</a:t>
            </a:r>
            <a:r>
              <a:rPr lang="vi-VN" sz="2400" b="1" dirty="0">
                <a:latin typeface="#9Slide03 AmpleSoft" panose="02000000000000000000" pitchFamily="2" charset="0"/>
                <a:cs typeface="#9Slide03 Arima Madurai" panose="00000500000000000000" pitchFamily="2" charset="0"/>
              </a:rPr>
              <a:t> </a:t>
            </a:r>
            <a:r>
              <a:rPr lang="vi-VN" sz="2400" b="1" dirty="0" err="1">
                <a:latin typeface="#9Slide03 AmpleSoft" panose="02000000000000000000" pitchFamily="2" charset="0"/>
                <a:cs typeface="#9Slide03 Arima Madurai" panose="00000500000000000000" pitchFamily="2" charset="0"/>
              </a:rPr>
              <a:t>hóa</a:t>
            </a:r>
            <a:r>
              <a:rPr lang="vi-VN" sz="2400" b="1" dirty="0">
                <a:latin typeface="#9Slide03 AmpleSoft" panose="02000000000000000000" pitchFamily="2" charset="0"/>
                <a:cs typeface="#9Slide03 Arima Madurai" panose="00000500000000000000" pitchFamily="2" charset="0"/>
              </a:rPr>
              <a:t> </a:t>
            </a:r>
            <a:r>
              <a:rPr lang="vi-VN" sz="2400" b="1" dirty="0" err="1">
                <a:latin typeface="#9Slide03 AmpleSoft" panose="02000000000000000000" pitchFamily="2" charset="0"/>
                <a:cs typeface="#9Slide03 Arima Madurai" panose="00000500000000000000" pitchFamily="2" charset="0"/>
              </a:rPr>
              <a:t>học</a:t>
            </a:r>
            <a:r>
              <a:rPr lang="vi-VN" sz="2400" b="1" dirty="0">
                <a:latin typeface="#9Slide03 AmpleSoft" panose="02000000000000000000" pitchFamily="2" charset="0"/>
                <a:cs typeface="#9Slide03 Arima Madurai" panose="00000500000000000000" pitchFamily="2" charset="0"/>
              </a:rPr>
              <a:t> sau:</a:t>
            </a:r>
          </a:p>
          <a:p>
            <a:pPr marL="342900" indent="-342900">
              <a:buAutoNum type="arabicPeriod"/>
            </a:pPr>
            <a:r>
              <a:rPr lang="vi-VN" sz="2400" dirty="0">
                <a:latin typeface="#9Slide03 AmpleSoft" panose="02000000000000000000" pitchFamily="2" charset="0"/>
                <a:cs typeface="#9Slide03 Arima Madurai" panose="00000500000000000000" pitchFamily="2" charset="0"/>
              </a:rPr>
              <a:t>2NaOH + CO</a:t>
            </a:r>
            <a:r>
              <a:rPr lang="vi-VN" sz="2400" baseline="-25000" dirty="0">
                <a:latin typeface="#9Slide03 AmpleSoft" panose="02000000000000000000" pitchFamily="2" charset="0"/>
                <a:cs typeface="#9Slide03 Arima Madurai" panose="00000500000000000000" pitchFamily="2" charset="0"/>
              </a:rPr>
              <a:t>2</a:t>
            </a:r>
            <a:r>
              <a:rPr lang="vi-VN" sz="2400" dirty="0">
                <a:latin typeface="#9Slide03 AmpleSoft" panose="02000000000000000000" pitchFamily="2" charset="0"/>
                <a:cs typeface="#9Slide03 Arima Madurai" panose="00000500000000000000" pitchFamily="2" charset="0"/>
              </a:rPr>
              <a:t> </a:t>
            </a:r>
            <a:r>
              <a:rPr lang="en-US" altLang="en-US" sz="2400" dirty="0">
                <a:latin typeface="#9Slide03 AmpleSoft" panose="02000000000000000000" pitchFamily="2" charset="0"/>
              </a:rPr>
              <a:t>→</a:t>
            </a:r>
            <a:r>
              <a:rPr lang="vi-VN" altLang="en-US" sz="2400" dirty="0">
                <a:latin typeface="#9Slide03 AmpleSoft" panose="02000000000000000000" pitchFamily="2" charset="0"/>
              </a:rPr>
              <a:t>  Na</a:t>
            </a:r>
            <a:r>
              <a:rPr lang="vi-VN" altLang="en-US" sz="2400" baseline="-25000" dirty="0">
                <a:latin typeface="#9Slide03 AmpleSoft" panose="02000000000000000000" pitchFamily="2" charset="0"/>
              </a:rPr>
              <a:t>2</a:t>
            </a:r>
            <a:r>
              <a:rPr lang="vi-VN" altLang="en-US" sz="2400" dirty="0">
                <a:latin typeface="#9Slide03 AmpleSoft" panose="02000000000000000000" pitchFamily="2" charset="0"/>
              </a:rPr>
              <a:t>CO</a:t>
            </a:r>
            <a:r>
              <a:rPr lang="vi-VN" altLang="en-US" sz="2400" baseline="-25000" dirty="0">
                <a:latin typeface="#9Slide03 AmpleSoft" panose="02000000000000000000" pitchFamily="2" charset="0"/>
              </a:rPr>
              <a:t>3</a:t>
            </a:r>
            <a:r>
              <a:rPr lang="vi-VN" altLang="en-US" sz="2400" dirty="0">
                <a:latin typeface="#9Slide03 AmpleSoft" panose="02000000000000000000" pitchFamily="2" charset="0"/>
              </a:rPr>
              <a:t>  + H</a:t>
            </a:r>
            <a:r>
              <a:rPr lang="vi-VN" altLang="en-US" sz="2400" baseline="-25000" dirty="0">
                <a:latin typeface="#9Slide03 AmpleSoft" panose="02000000000000000000" pitchFamily="2" charset="0"/>
              </a:rPr>
              <a:t>2</a:t>
            </a:r>
            <a:r>
              <a:rPr lang="vi-VN" altLang="en-US" sz="2400" dirty="0">
                <a:latin typeface="#9Slide03 AmpleSoft" panose="02000000000000000000" pitchFamily="2" charset="0"/>
              </a:rPr>
              <a:t>O</a:t>
            </a:r>
            <a:endParaRPr lang="vi-VN" sz="2400" dirty="0">
              <a:latin typeface="#9Slide03 AmpleSoft" panose="02000000000000000000" pitchFamily="2" charset="0"/>
              <a:cs typeface="#9Slide03 Arima Madurai" panose="00000500000000000000" pitchFamily="2" charset="0"/>
            </a:endParaRPr>
          </a:p>
          <a:p>
            <a:pPr marL="342900" indent="-342900">
              <a:buAutoNum type="arabicPeriod"/>
            </a:pPr>
            <a:r>
              <a:rPr lang="vi-VN" sz="2400" dirty="0">
                <a:latin typeface="#9Slide03 AmpleSoft" panose="02000000000000000000" pitchFamily="2" charset="0"/>
                <a:cs typeface="#9Slide03 Arima Madurai" panose="00000500000000000000" pitchFamily="2" charset="0"/>
              </a:rPr>
              <a:t>Ca(OH)</a:t>
            </a:r>
            <a:r>
              <a:rPr lang="vi-VN" sz="2400" baseline="-25000" dirty="0">
                <a:latin typeface="#9Slide03 AmpleSoft" panose="02000000000000000000" pitchFamily="2" charset="0"/>
                <a:cs typeface="#9Slide03 Arima Madurai" panose="00000500000000000000" pitchFamily="2" charset="0"/>
              </a:rPr>
              <a:t>2</a:t>
            </a:r>
            <a:r>
              <a:rPr lang="vi-VN" sz="2400" dirty="0">
                <a:latin typeface="#9Slide03 AmpleSoft" panose="02000000000000000000" pitchFamily="2" charset="0"/>
                <a:cs typeface="#9Slide03 Arima Madurai" panose="00000500000000000000" pitchFamily="2" charset="0"/>
              </a:rPr>
              <a:t> + SO</a:t>
            </a:r>
            <a:r>
              <a:rPr lang="vi-VN" sz="2400" baseline="-25000" dirty="0">
                <a:latin typeface="#9Slide03 AmpleSoft" panose="02000000000000000000" pitchFamily="2" charset="0"/>
                <a:cs typeface="#9Slide03 Arima Madurai" panose="00000500000000000000" pitchFamily="2" charset="0"/>
              </a:rPr>
              <a:t>2 </a:t>
            </a:r>
            <a:r>
              <a:rPr lang="en-US" altLang="en-US" sz="2400" dirty="0">
                <a:latin typeface="#9Slide03 AmpleSoft" panose="02000000000000000000" pitchFamily="2" charset="0"/>
              </a:rPr>
              <a:t>→</a:t>
            </a:r>
            <a:r>
              <a:rPr lang="vi-VN" altLang="en-US" sz="2400" dirty="0">
                <a:latin typeface="#9Slide03 AmpleSoft" panose="02000000000000000000" pitchFamily="2" charset="0"/>
              </a:rPr>
              <a:t> CaSO</a:t>
            </a:r>
            <a:r>
              <a:rPr lang="vi-VN" altLang="en-US" sz="2400" baseline="-25000" dirty="0">
                <a:latin typeface="#9Slide03 AmpleSoft" panose="02000000000000000000" pitchFamily="2" charset="0"/>
              </a:rPr>
              <a:t>3</a:t>
            </a:r>
            <a:r>
              <a:rPr lang="vi-VN" altLang="en-US" sz="2400" dirty="0">
                <a:latin typeface="#9Slide03 AmpleSoft" panose="02000000000000000000" pitchFamily="2" charset="0"/>
              </a:rPr>
              <a:t>  + H</a:t>
            </a:r>
            <a:r>
              <a:rPr lang="vi-VN" altLang="en-US" sz="2400" baseline="-25000" dirty="0">
                <a:latin typeface="#9Slide03 AmpleSoft" panose="02000000000000000000" pitchFamily="2" charset="0"/>
              </a:rPr>
              <a:t>2</a:t>
            </a:r>
            <a:r>
              <a:rPr lang="vi-VN" altLang="en-US" sz="2400" dirty="0">
                <a:latin typeface="#9Slide03 AmpleSoft" panose="02000000000000000000" pitchFamily="2" charset="0"/>
              </a:rPr>
              <a:t>O</a:t>
            </a:r>
            <a:endParaRPr lang="vi-VN" sz="2400" baseline="-25000" dirty="0">
              <a:latin typeface="#9Slide03 AmpleSoft" panose="02000000000000000000" pitchFamily="2" charset="0"/>
              <a:cs typeface="#9Slide03 Arima Madurai" panose="00000500000000000000" pitchFamily="2" charset="0"/>
            </a:endParaRPr>
          </a:p>
          <a:p>
            <a:pPr marL="342900" indent="-342900">
              <a:buAutoNum type="arabicPeriod"/>
            </a:pPr>
            <a:r>
              <a:rPr lang="vi-VN" sz="2400" dirty="0">
                <a:latin typeface="#9Slide03 AmpleSoft" panose="02000000000000000000" pitchFamily="2" charset="0"/>
                <a:cs typeface="#9Slide03 Arima Madurai" panose="00000500000000000000" pitchFamily="2" charset="0"/>
              </a:rPr>
              <a:t>Cu(OH)</a:t>
            </a:r>
            <a:r>
              <a:rPr lang="vi-VN" sz="2400" baseline="-25000" dirty="0">
                <a:latin typeface="#9Slide03 AmpleSoft" panose="02000000000000000000" pitchFamily="2" charset="0"/>
                <a:cs typeface="#9Slide03 Arima Madurai" panose="00000500000000000000" pitchFamily="2" charset="0"/>
              </a:rPr>
              <a:t>2</a:t>
            </a:r>
            <a:r>
              <a:rPr lang="vi-VN" sz="2400" dirty="0">
                <a:latin typeface="#9Slide03 AmpleSoft" panose="02000000000000000000" pitchFamily="2" charset="0"/>
                <a:cs typeface="#9Slide03 Arima Madurai" panose="00000500000000000000" pitchFamily="2" charset="0"/>
              </a:rPr>
              <a:t> + CO</a:t>
            </a:r>
            <a:r>
              <a:rPr lang="vi-VN" sz="2400" baseline="-25000" dirty="0">
                <a:latin typeface="#9Slide03 AmpleSoft" panose="02000000000000000000" pitchFamily="2" charset="0"/>
                <a:cs typeface="#9Slide03 Arima Madurai" panose="00000500000000000000" pitchFamily="2" charset="0"/>
              </a:rPr>
              <a:t>2   </a:t>
            </a:r>
            <a:r>
              <a:rPr lang="en-US" altLang="en-US" sz="2400" dirty="0">
                <a:latin typeface="#9Slide03 AmpleSoft" panose="02000000000000000000" pitchFamily="2" charset="0"/>
              </a:rPr>
              <a:t>→</a:t>
            </a:r>
            <a:r>
              <a:rPr lang="vi-VN" altLang="en-US" sz="2400" dirty="0">
                <a:latin typeface="#9Slide03 AmpleSoft" panose="02000000000000000000" pitchFamily="2" charset="0"/>
              </a:rPr>
              <a:t> </a:t>
            </a:r>
            <a:endParaRPr lang="vi-VN" sz="2400" dirty="0">
              <a:latin typeface="#9Slide03 AmpleSoft" panose="02000000000000000000" pitchFamily="2" charset="0"/>
              <a:cs typeface="#9Slide03 Arima Madurai" panose="00000500000000000000" pitchFamily="2" charset="0"/>
            </a:endParaRPr>
          </a:p>
          <a:p>
            <a:pPr marL="342900" indent="-342900">
              <a:buAutoNum type="arabicPeriod"/>
            </a:pPr>
            <a:endParaRPr lang="vi-VN" sz="2400" dirty="0">
              <a:latin typeface="#9Slide03 AmpleSoft" panose="02000000000000000000" pitchFamily="2" charset="0"/>
              <a:cs typeface="#9Slide03 Arima Madurai" panose="00000500000000000000" pitchFamily="2" charset="0"/>
            </a:endParaRPr>
          </a:p>
          <a:p>
            <a:endParaRPr lang="en-US" sz="2400" dirty="0">
              <a:latin typeface="#9Slide03 AmpleSoft" panose="02000000000000000000" pitchFamily="2" charset="0"/>
              <a:cs typeface="#9Slide03 Arima Madurai" panose="00000500000000000000" pitchFamily="2" charset="0"/>
            </a:endParaRPr>
          </a:p>
        </p:txBody>
      </p:sp>
      <p:grpSp>
        <p:nvGrpSpPr>
          <p:cNvPr id="257" name="Group 256"/>
          <p:cNvGrpSpPr/>
          <p:nvPr/>
        </p:nvGrpSpPr>
        <p:grpSpPr>
          <a:xfrm>
            <a:off x="3963828" y="1502154"/>
            <a:ext cx="148909" cy="253884"/>
            <a:chOff x="6556751" y="3124183"/>
            <a:chExt cx="148909" cy="253884"/>
          </a:xfrm>
        </p:grpSpPr>
        <p:cxnSp>
          <p:nvCxnSpPr>
            <p:cNvPr id="258" name="Straight Connector 257"/>
            <p:cNvCxnSpPr/>
            <p:nvPr/>
          </p:nvCxnSpPr>
          <p:spPr>
            <a:xfrm flipH="1">
              <a:off x="6556751" y="3147235"/>
              <a:ext cx="148909" cy="2308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a:off x="6556751" y="3124183"/>
              <a:ext cx="148909" cy="2308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60" name="Google Shape;1005;p37"/>
          <p:cNvSpPr txBox="1">
            <a:spLocks/>
          </p:cNvSpPr>
          <p:nvPr/>
        </p:nvSpPr>
        <p:spPr>
          <a:xfrm>
            <a:off x="630236" y="2591669"/>
            <a:ext cx="6816095" cy="5310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a:latin typeface="#9Slide03 AllRoundGothic" panose="020B0703020202020104" pitchFamily="34" charset="0"/>
              </a:rPr>
              <a:t>2. Dung dịch bazo tác dụng với oxit axit</a:t>
            </a:r>
          </a:p>
        </p:txBody>
      </p:sp>
      <p:sp>
        <p:nvSpPr>
          <p:cNvPr id="14" name="Rectangle 13"/>
          <p:cNvSpPr/>
          <p:nvPr/>
        </p:nvSpPr>
        <p:spPr>
          <a:xfrm>
            <a:off x="797671" y="3589468"/>
            <a:ext cx="7814302" cy="461665"/>
          </a:xfrm>
          <a:prstGeom prst="rect">
            <a:avLst/>
          </a:prstGeom>
          <a:solidFill>
            <a:schemeClr val="bg1">
              <a:lumMod val="20000"/>
              <a:lumOff val="80000"/>
            </a:schemeClr>
          </a:solidFill>
          <a:ln w="19050">
            <a:solidFill>
              <a:schemeClr val="tx1"/>
            </a:solidFill>
            <a:prstDash val="dashDot"/>
          </a:ln>
        </p:spPr>
        <p:txBody>
          <a:bodyPr wrap="square">
            <a:spAutoFit/>
          </a:bodyPr>
          <a:lstStyle/>
          <a:p>
            <a:r>
              <a:rPr lang="vi-VN" altLang="en-US" sz="2400">
                <a:latin typeface="#9Slide03 AmpleSoft" panose="02000000000000000000" pitchFamily="2" charset="0"/>
              </a:rPr>
              <a:t>PTTQ: </a:t>
            </a:r>
            <a:r>
              <a:rPr lang="en-US" altLang="en-US" sz="2400">
                <a:latin typeface="#9Slide03 AmpleSoft" panose="02000000000000000000" pitchFamily="2" charset="0"/>
              </a:rPr>
              <a:t>Dung dịch bazơ</a:t>
            </a:r>
            <a:r>
              <a:rPr lang="vi-VN" altLang="en-US" sz="2400">
                <a:latin typeface="#9Slide03 AmpleSoft" panose="02000000000000000000" pitchFamily="2" charset="0"/>
              </a:rPr>
              <a:t> (kiềm)</a:t>
            </a:r>
            <a:r>
              <a:rPr lang="en-US" altLang="en-US" sz="2400">
                <a:latin typeface="#9Slide03 AmpleSoft" panose="02000000000000000000" pitchFamily="2" charset="0"/>
              </a:rPr>
              <a:t> + oxit axit </a:t>
            </a:r>
            <a:r>
              <a:rPr lang="en-US" altLang="en-US" sz="2400">
                <a:latin typeface="#9Slide03 AmpleSoft" panose="02000000000000000000" pitchFamily="2" charset="0"/>
                <a:sym typeface="Wingdings 3" panose="05040102010807070707" pitchFamily="18" charset="2"/>
              </a:rPr>
              <a:t></a:t>
            </a:r>
            <a:r>
              <a:rPr lang="en-US" altLang="en-US" sz="2400">
                <a:latin typeface="#9Slide03 AmpleSoft" panose="02000000000000000000" pitchFamily="2" charset="0"/>
              </a:rPr>
              <a:t> muối + nước </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2451" y="2335243"/>
            <a:ext cx="1325509" cy="11919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0"/>
                                        </p:tgtEl>
                                        <p:attrNameLst>
                                          <p:attrName>style.visibility</p:attrName>
                                        </p:attrNameLst>
                                      </p:cBhvr>
                                      <p:to>
                                        <p:strVal val="visible"/>
                                      </p:to>
                                    </p:set>
                                    <p:anim calcmode="lin" valueType="num">
                                      <p:cBhvr additive="base">
                                        <p:cTn id="7" dur="500" fill="hold"/>
                                        <p:tgtEl>
                                          <p:spTgt spid="260"/>
                                        </p:tgtEl>
                                        <p:attrNameLst>
                                          <p:attrName>ppt_x</p:attrName>
                                        </p:attrNameLst>
                                      </p:cBhvr>
                                      <p:tavLst>
                                        <p:tav tm="0">
                                          <p:val>
                                            <p:strVal val="0-#ppt_w/2"/>
                                          </p:val>
                                        </p:tav>
                                        <p:tav tm="100000">
                                          <p:val>
                                            <p:strVal val="#ppt_x"/>
                                          </p:val>
                                        </p:tav>
                                      </p:tavLst>
                                    </p:anim>
                                    <p:anim calcmode="lin" valueType="num">
                                      <p:cBhvr additive="base">
                                        <p:cTn id="8" dur="500" fill="hold"/>
                                        <p:tgtEl>
                                          <p:spTgt spid="26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075"/>
        <p:cNvGrpSpPr/>
        <p:nvPr/>
      </p:nvGrpSpPr>
      <p:grpSpPr>
        <a:xfrm>
          <a:off x="0" y="0"/>
          <a:ext cx="0" cy="0"/>
          <a:chOff x="0" y="0"/>
          <a:chExt cx="0" cy="0"/>
        </a:xfrm>
      </p:grpSpPr>
      <p:sp>
        <p:nvSpPr>
          <p:cNvPr id="1083" name="Google Shape;1083;p38"/>
          <p:cNvSpPr/>
          <p:nvPr/>
        </p:nvSpPr>
        <p:spPr>
          <a:xfrm>
            <a:off x="-1073918" y="3238312"/>
            <a:ext cx="2929" cy="64"/>
          </a:xfrm>
          <a:custGeom>
            <a:avLst/>
            <a:gdLst/>
            <a:ahLst/>
            <a:cxnLst/>
            <a:rect l="l" t="t" r="r" b="b"/>
            <a:pathLst>
              <a:path w="46" h="1" extrusionOk="0">
                <a:moveTo>
                  <a:pt x="45" y="1"/>
                </a:moveTo>
                <a:lnTo>
                  <a:pt x="0" y="1"/>
                </a:lnTo>
                <a:lnTo>
                  <a:pt x="0" y="1"/>
                </a:lnTo>
                <a:close/>
              </a:path>
            </a:pathLst>
          </a:custGeom>
          <a:solidFill>
            <a:srgbClr val="857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8"/>
          <p:cNvSpPr/>
          <p:nvPr/>
        </p:nvSpPr>
        <p:spPr>
          <a:xfrm>
            <a:off x="-212658" y="3238312"/>
            <a:ext cx="2929" cy="64"/>
          </a:xfrm>
          <a:custGeom>
            <a:avLst/>
            <a:gdLst/>
            <a:ahLst/>
            <a:cxnLst/>
            <a:rect l="l" t="t" r="r" b="b"/>
            <a:pathLst>
              <a:path w="46" h="1" extrusionOk="0">
                <a:moveTo>
                  <a:pt x="45" y="1"/>
                </a:moveTo>
                <a:lnTo>
                  <a:pt x="45" y="1"/>
                </a:lnTo>
                <a:lnTo>
                  <a:pt x="1" y="1"/>
                </a:lnTo>
                <a:close/>
              </a:path>
            </a:pathLst>
          </a:custGeom>
          <a:solidFill>
            <a:srgbClr val="D87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5" name="Google Shape;1085;p38"/>
          <p:cNvGrpSpPr/>
          <p:nvPr/>
        </p:nvGrpSpPr>
        <p:grpSpPr>
          <a:xfrm rot="9212037" flipH="1">
            <a:off x="-574663" y="121222"/>
            <a:ext cx="2248048" cy="1996524"/>
            <a:chOff x="5400719" y="1493275"/>
            <a:chExt cx="3101802" cy="2754756"/>
          </a:xfrm>
        </p:grpSpPr>
        <p:sp>
          <p:nvSpPr>
            <p:cNvPr id="1086" name="Google Shape;1086;p38"/>
            <p:cNvSpPr/>
            <p:nvPr/>
          </p:nvSpPr>
          <p:spPr>
            <a:xfrm rot="4500017" flipH="1">
              <a:off x="6732843" y="2349208"/>
              <a:ext cx="1208073" cy="2089831"/>
            </a:xfrm>
            <a:custGeom>
              <a:avLst/>
              <a:gdLst/>
              <a:ahLst/>
              <a:cxnLst/>
              <a:rect l="l" t="t" r="r" b="b"/>
              <a:pathLst>
                <a:path w="8784" h="15195" extrusionOk="0">
                  <a:moveTo>
                    <a:pt x="5197" y="187"/>
                  </a:moveTo>
                  <a:cubicBezTo>
                    <a:pt x="5461" y="187"/>
                    <a:pt x="5800" y="517"/>
                    <a:pt x="5888" y="750"/>
                  </a:cubicBezTo>
                  <a:cubicBezTo>
                    <a:pt x="6024" y="1103"/>
                    <a:pt x="6010" y="1516"/>
                    <a:pt x="6007" y="1887"/>
                  </a:cubicBezTo>
                  <a:cubicBezTo>
                    <a:pt x="5999" y="2723"/>
                    <a:pt x="5966" y="3573"/>
                    <a:pt x="5871" y="4404"/>
                  </a:cubicBezTo>
                  <a:cubicBezTo>
                    <a:pt x="5837" y="4691"/>
                    <a:pt x="5794" y="4974"/>
                    <a:pt x="5747" y="5258"/>
                  </a:cubicBezTo>
                  <a:cubicBezTo>
                    <a:pt x="5666" y="4579"/>
                    <a:pt x="5504" y="3914"/>
                    <a:pt x="5331" y="3249"/>
                  </a:cubicBezTo>
                  <a:cubicBezTo>
                    <a:pt x="5122" y="2427"/>
                    <a:pt x="4691" y="1333"/>
                    <a:pt x="4900" y="483"/>
                  </a:cubicBezTo>
                  <a:cubicBezTo>
                    <a:pt x="4953" y="268"/>
                    <a:pt x="5066" y="187"/>
                    <a:pt x="5197" y="187"/>
                  </a:cubicBezTo>
                  <a:close/>
                  <a:moveTo>
                    <a:pt x="8072" y="2671"/>
                  </a:moveTo>
                  <a:cubicBezTo>
                    <a:pt x="8320" y="2671"/>
                    <a:pt x="8442" y="2893"/>
                    <a:pt x="8355" y="3165"/>
                  </a:cubicBezTo>
                  <a:cubicBezTo>
                    <a:pt x="8102" y="3962"/>
                    <a:pt x="7332" y="4667"/>
                    <a:pt x="6779" y="5261"/>
                  </a:cubicBezTo>
                  <a:cubicBezTo>
                    <a:pt x="6462" y="5602"/>
                    <a:pt x="6094" y="5926"/>
                    <a:pt x="5773" y="6277"/>
                  </a:cubicBezTo>
                  <a:cubicBezTo>
                    <a:pt x="5949" y="5423"/>
                    <a:pt x="6388" y="4565"/>
                    <a:pt x="6820" y="3837"/>
                  </a:cubicBezTo>
                  <a:cubicBezTo>
                    <a:pt x="7066" y="3419"/>
                    <a:pt x="7396" y="2889"/>
                    <a:pt x="7876" y="2710"/>
                  </a:cubicBezTo>
                  <a:cubicBezTo>
                    <a:pt x="7948" y="2683"/>
                    <a:pt x="8013" y="2671"/>
                    <a:pt x="8072" y="2671"/>
                  </a:cubicBezTo>
                  <a:close/>
                  <a:moveTo>
                    <a:pt x="3233" y="4189"/>
                  </a:moveTo>
                  <a:cubicBezTo>
                    <a:pt x="3844" y="4189"/>
                    <a:pt x="4321" y="5464"/>
                    <a:pt x="4488" y="5865"/>
                  </a:cubicBezTo>
                  <a:cubicBezTo>
                    <a:pt x="4657" y="6270"/>
                    <a:pt x="4798" y="6688"/>
                    <a:pt x="4930" y="7107"/>
                  </a:cubicBezTo>
                  <a:cubicBezTo>
                    <a:pt x="4559" y="6699"/>
                    <a:pt x="4060" y="6364"/>
                    <a:pt x="3668" y="6027"/>
                  </a:cubicBezTo>
                  <a:cubicBezTo>
                    <a:pt x="3263" y="5683"/>
                    <a:pt x="1978" y="4539"/>
                    <a:pt x="3104" y="4208"/>
                  </a:cubicBezTo>
                  <a:cubicBezTo>
                    <a:pt x="3148" y="4195"/>
                    <a:pt x="3191" y="4189"/>
                    <a:pt x="3233" y="4189"/>
                  </a:cubicBezTo>
                  <a:close/>
                  <a:moveTo>
                    <a:pt x="7574" y="7652"/>
                  </a:moveTo>
                  <a:cubicBezTo>
                    <a:pt x="7714" y="7652"/>
                    <a:pt x="7813" y="7707"/>
                    <a:pt x="7852" y="7836"/>
                  </a:cubicBezTo>
                  <a:cubicBezTo>
                    <a:pt x="7963" y="8207"/>
                    <a:pt x="7643" y="8588"/>
                    <a:pt x="7349" y="8756"/>
                  </a:cubicBezTo>
                  <a:cubicBezTo>
                    <a:pt x="7012" y="8952"/>
                    <a:pt x="6580" y="8996"/>
                    <a:pt x="6202" y="9050"/>
                  </a:cubicBezTo>
                  <a:cubicBezTo>
                    <a:pt x="5824" y="9101"/>
                    <a:pt x="5403" y="9138"/>
                    <a:pt x="5035" y="9283"/>
                  </a:cubicBezTo>
                  <a:cubicBezTo>
                    <a:pt x="5626" y="8667"/>
                    <a:pt x="6974" y="7652"/>
                    <a:pt x="7574" y="7652"/>
                  </a:cubicBezTo>
                  <a:close/>
                  <a:moveTo>
                    <a:pt x="1322" y="7397"/>
                  </a:moveTo>
                  <a:cubicBezTo>
                    <a:pt x="1665" y="7397"/>
                    <a:pt x="2011" y="7655"/>
                    <a:pt x="2268" y="7903"/>
                  </a:cubicBezTo>
                  <a:cubicBezTo>
                    <a:pt x="2643" y="8261"/>
                    <a:pt x="2933" y="8709"/>
                    <a:pt x="3182" y="9158"/>
                  </a:cubicBezTo>
                  <a:cubicBezTo>
                    <a:pt x="3473" y="9678"/>
                    <a:pt x="3529" y="10251"/>
                    <a:pt x="3641" y="10822"/>
                  </a:cubicBezTo>
                  <a:cubicBezTo>
                    <a:pt x="3378" y="10518"/>
                    <a:pt x="3003" y="10262"/>
                    <a:pt x="2740" y="10056"/>
                  </a:cubicBezTo>
                  <a:cubicBezTo>
                    <a:pt x="2085" y="9550"/>
                    <a:pt x="1306" y="9080"/>
                    <a:pt x="816" y="8396"/>
                  </a:cubicBezTo>
                  <a:cubicBezTo>
                    <a:pt x="628" y="8133"/>
                    <a:pt x="584" y="7849"/>
                    <a:pt x="833" y="7610"/>
                  </a:cubicBezTo>
                  <a:cubicBezTo>
                    <a:pt x="989" y="7458"/>
                    <a:pt x="1155" y="7397"/>
                    <a:pt x="1322" y="7397"/>
                  </a:cubicBezTo>
                  <a:close/>
                  <a:moveTo>
                    <a:pt x="5935" y="10861"/>
                  </a:moveTo>
                  <a:cubicBezTo>
                    <a:pt x="6050" y="10861"/>
                    <a:pt x="6162" y="10885"/>
                    <a:pt x="6256" y="10950"/>
                  </a:cubicBezTo>
                  <a:cubicBezTo>
                    <a:pt x="6499" y="11116"/>
                    <a:pt x="6533" y="11281"/>
                    <a:pt x="6267" y="11433"/>
                  </a:cubicBezTo>
                  <a:cubicBezTo>
                    <a:pt x="5538" y="11851"/>
                    <a:pt x="4636" y="11720"/>
                    <a:pt x="3853" y="11952"/>
                  </a:cubicBezTo>
                  <a:cubicBezTo>
                    <a:pt x="4185" y="11477"/>
                    <a:pt x="4937" y="11145"/>
                    <a:pt x="5420" y="10974"/>
                  </a:cubicBezTo>
                  <a:cubicBezTo>
                    <a:pt x="5571" y="10918"/>
                    <a:pt x="5758" y="10861"/>
                    <a:pt x="5935" y="10861"/>
                  </a:cubicBezTo>
                  <a:close/>
                  <a:moveTo>
                    <a:pt x="1402" y="11150"/>
                  </a:moveTo>
                  <a:cubicBezTo>
                    <a:pt x="2022" y="11150"/>
                    <a:pt x="2552" y="12965"/>
                    <a:pt x="2669" y="13684"/>
                  </a:cubicBezTo>
                  <a:cubicBezTo>
                    <a:pt x="2018" y="12968"/>
                    <a:pt x="692" y="11605"/>
                    <a:pt x="1171" y="11237"/>
                  </a:cubicBezTo>
                  <a:cubicBezTo>
                    <a:pt x="1249" y="11177"/>
                    <a:pt x="1326" y="11150"/>
                    <a:pt x="1402" y="11150"/>
                  </a:cubicBezTo>
                  <a:close/>
                  <a:moveTo>
                    <a:pt x="4870" y="13028"/>
                  </a:moveTo>
                  <a:cubicBezTo>
                    <a:pt x="4932" y="13028"/>
                    <a:pt x="4991" y="13038"/>
                    <a:pt x="5045" y="13062"/>
                  </a:cubicBezTo>
                  <a:cubicBezTo>
                    <a:pt x="5339" y="13194"/>
                    <a:pt x="5032" y="13586"/>
                    <a:pt x="4876" y="13676"/>
                  </a:cubicBezTo>
                  <a:cubicBezTo>
                    <a:pt x="4630" y="13815"/>
                    <a:pt x="4303" y="13842"/>
                    <a:pt x="4029" y="13872"/>
                  </a:cubicBezTo>
                  <a:cubicBezTo>
                    <a:pt x="3776" y="13903"/>
                    <a:pt x="3506" y="13903"/>
                    <a:pt x="3246" y="13944"/>
                  </a:cubicBezTo>
                  <a:cubicBezTo>
                    <a:pt x="3439" y="13774"/>
                    <a:pt x="3665" y="13633"/>
                    <a:pt x="3864" y="13501"/>
                  </a:cubicBezTo>
                  <a:cubicBezTo>
                    <a:pt x="4095" y="13345"/>
                    <a:pt x="4531" y="13028"/>
                    <a:pt x="4870" y="13028"/>
                  </a:cubicBezTo>
                  <a:close/>
                  <a:moveTo>
                    <a:pt x="5231" y="0"/>
                  </a:moveTo>
                  <a:cubicBezTo>
                    <a:pt x="5102" y="0"/>
                    <a:pt x="4974" y="46"/>
                    <a:pt x="4859" y="156"/>
                  </a:cubicBezTo>
                  <a:cubicBezTo>
                    <a:pt x="4380" y="617"/>
                    <a:pt x="4781" y="1796"/>
                    <a:pt x="4900" y="2312"/>
                  </a:cubicBezTo>
                  <a:cubicBezTo>
                    <a:pt x="5173" y="3523"/>
                    <a:pt x="5582" y="4704"/>
                    <a:pt x="5602" y="5956"/>
                  </a:cubicBezTo>
                  <a:lnTo>
                    <a:pt x="5602" y="5970"/>
                  </a:lnTo>
                  <a:cubicBezTo>
                    <a:pt x="5548" y="6213"/>
                    <a:pt x="5487" y="6456"/>
                    <a:pt x="5423" y="6699"/>
                  </a:cubicBezTo>
                  <a:cubicBezTo>
                    <a:pt x="5416" y="6708"/>
                    <a:pt x="5409" y="6716"/>
                    <a:pt x="5403" y="6725"/>
                  </a:cubicBezTo>
                  <a:cubicBezTo>
                    <a:pt x="5379" y="6756"/>
                    <a:pt x="5382" y="6786"/>
                    <a:pt x="5392" y="6810"/>
                  </a:cubicBezTo>
                  <a:cubicBezTo>
                    <a:pt x="5339" y="7006"/>
                    <a:pt x="5281" y="7202"/>
                    <a:pt x="5224" y="7397"/>
                  </a:cubicBezTo>
                  <a:cubicBezTo>
                    <a:pt x="5007" y="6702"/>
                    <a:pt x="4778" y="6014"/>
                    <a:pt x="4471" y="5352"/>
                  </a:cubicBezTo>
                  <a:cubicBezTo>
                    <a:pt x="4244" y="4866"/>
                    <a:pt x="3827" y="4010"/>
                    <a:pt x="3189" y="4010"/>
                  </a:cubicBezTo>
                  <a:cubicBezTo>
                    <a:pt x="3145" y="4010"/>
                    <a:pt x="3100" y="4014"/>
                    <a:pt x="3054" y="4023"/>
                  </a:cubicBezTo>
                  <a:cubicBezTo>
                    <a:pt x="2777" y="4073"/>
                    <a:pt x="2521" y="4350"/>
                    <a:pt x="2464" y="4617"/>
                  </a:cubicBezTo>
                  <a:cubicBezTo>
                    <a:pt x="2396" y="4934"/>
                    <a:pt x="2632" y="5244"/>
                    <a:pt x="2818" y="5473"/>
                  </a:cubicBezTo>
                  <a:cubicBezTo>
                    <a:pt x="3162" y="5892"/>
                    <a:pt x="3610" y="6233"/>
                    <a:pt x="4026" y="6580"/>
                  </a:cubicBezTo>
                  <a:cubicBezTo>
                    <a:pt x="4407" y="6901"/>
                    <a:pt x="4879" y="7238"/>
                    <a:pt x="5113" y="7691"/>
                  </a:cubicBezTo>
                  <a:cubicBezTo>
                    <a:pt x="5116" y="7694"/>
                    <a:pt x="5119" y="7697"/>
                    <a:pt x="5122" y="7700"/>
                  </a:cubicBezTo>
                  <a:lnTo>
                    <a:pt x="5126" y="7704"/>
                  </a:lnTo>
                  <a:lnTo>
                    <a:pt x="5126" y="7708"/>
                  </a:lnTo>
                  <a:cubicBezTo>
                    <a:pt x="4764" y="8841"/>
                    <a:pt x="4326" y="9955"/>
                    <a:pt x="3891" y="11069"/>
                  </a:cubicBezTo>
                  <a:cubicBezTo>
                    <a:pt x="3722" y="10383"/>
                    <a:pt x="3688" y="9695"/>
                    <a:pt x="3351" y="9060"/>
                  </a:cubicBezTo>
                  <a:cubicBezTo>
                    <a:pt x="3081" y="8561"/>
                    <a:pt x="2737" y="8085"/>
                    <a:pt x="2325" y="7694"/>
                  </a:cubicBezTo>
                  <a:cubicBezTo>
                    <a:pt x="2059" y="7437"/>
                    <a:pt x="1622" y="7228"/>
                    <a:pt x="1234" y="7228"/>
                  </a:cubicBezTo>
                  <a:cubicBezTo>
                    <a:pt x="888" y="7228"/>
                    <a:pt x="581" y="7395"/>
                    <a:pt x="469" y="7842"/>
                  </a:cubicBezTo>
                  <a:cubicBezTo>
                    <a:pt x="301" y="8531"/>
                    <a:pt x="1327" y="9209"/>
                    <a:pt x="1762" y="9550"/>
                  </a:cubicBezTo>
                  <a:cubicBezTo>
                    <a:pt x="2183" y="9881"/>
                    <a:pt x="2618" y="10191"/>
                    <a:pt x="3027" y="10535"/>
                  </a:cubicBezTo>
                  <a:cubicBezTo>
                    <a:pt x="3300" y="10765"/>
                    <a:pt x="3678" y="11061"/>
                    <a:pt x="3749" y="11433"/>
                  </a:cubicBezTo>
                  <a:cubicBezTo>
                    <a:pt x="3442" y="12223"/>
                    <a:pt x="3141" y="13015"/>
                    <a:pt x="2882" y="13818"/>
                  </a:cubicBezTo>
                  <a:cubicBezTo>
                    <a:pt x="2848" y="13211"/>
                    <a:pt x="2615" y="12583"/>
                    <a:pt x="2383" y="12033"/>
                  </a:cubicBezTo>
                  <a:cubicBezTo>
                    <a:pt x="2216" y="11646"/>
                    <a:pt x="1887" y="10972"/>
                    <a:pt x="1391" y="10972"/>
                  </a:cubicBezTo>
                  <a:cubicBezTo>
                    <a:pt x="1333" y="10972"/>
                    <a:pt x="1274" y="10981"/>
                    <a:pt x="1212" y="11001"/>
                  </a:cubicBezTo>
                  <a:cubicBezTo>
                    <a:pt x="0" y="11385"/>
                    <a:pt x="2426" y="13626"/>
                    <a:pt x="2784" y="14115"/>
                  </a:cubicBezTo>
                  <a:cubicBezTo>
                    <a:pt x="2686" y="14433"/>
                    <a:pt x="2592" y="14753"/>
                    <a:pt x="2504" y="15077"/>
                  </a:cubicBezTo>
                  <a:cubicBezTo>
                    <a:pt x="2486" y="15148"/>
                    <a:pt x="2546" y="15195"/>
                    <a:pt x="2603" y="15195"/>
                  </a:cubicBezTo>
                  <a:cubicBezTo>
                    <a:pt x="2641" y="15195"/>
                    <a:pt x="2677" y="15174"/>
                    <a:pt x="2690" y="15128"/>
                  </a:cubicBezTo>
                  <a:cubicBezTo>
                    <a:pt x="2771" y="14824"/>
                    <a:pt x="2858" y="14523"/>
                    <a:pt x="2950" y="14227"/>
                  </a:cubicBezTo>
                  <a:cubicBezTo>
                    <a:pt x="2973" y="14223"/>
                    <a:pt x="2997" y="14213"/>
                    <a:pt x="3014" y="14190"/>
                  </a:cubicBezTo>
                  <a:cubicBezTo>
                    <a:pt x="3594" y="13977"/>
                    <a:pt x="4286" y="14118"/>
                    <a:pt x="4876" y="13886"/>
                  </a:cubicBezTo>
                  <a:cubicBezTo>
                    <a:pt x="5194" y="13761"/>
                    <a:pt x="5554" y="13292"/>
                    <a:pt x="5234" y="12972"/>
                  </a:cubicBezTo>
                  <a:cubicBezTo>
                    <a:pt x="5138" y="12877"/>
                    <a:pt x="5021" y="12840"/>
                    <a:pt x="4896" y="12840"/>
                  </a:cubicBezTo>
                  <a:cubicBezTo>
                    <a:pt x="4610" y="12840"/>
                    <a:pt x="4284" y="13029"/>
                    <a:pt x="4073" y="13143"/>
                  </a:cubicBezTo>
                  <a:cubicBezTo>
                    <a:pt x="3749" y="13326"/>
                    <a:pt x="3364" y="13562"/>
                    <a:pt x="3074" y="13842"/>
                  </a:cubicBezTo>
                  <a:cubicBezTo>
                    <a:pt x="3253" y="13292"/>
                    <a:pt x="3448" y="12749"/>
                    <a:pt x="3651" y="12206"/>
                  </a:cubicBezTo>
                  <a:cubicBezTo>
                    <a:pt x="3688" y="12206"/>
                    <a:pt x="3725" y="12189"/>
                    <a:pt x="3746" y="12148"/>
                  </a:cubicBezTo>
                  <a:cubicBezTo>
                    <a:pt x="3759" y="12160"/>
                    <a:pt x="3776" y="12166"/>
                    <a:pt x="3796" y="12166"/>
                  </a:cubicBezTo>
                  <a:cubicBezTo>
                    <a:pt x="3806" y="12166"/>
                    <a:pt x="3816" y="12165"/>
                    <a:pt x="3827" y="12162"/>
                  </a:cubicBezTo>
                  <a:cubicBezTo>
                    <a:pt x="4353" y="11986"/>
                    <a:pt x="4971" y="11993"/>
                    <a:pt x="5518" y="11874"/>
                  </a:cubicBezTo>
                  <a:cubicBezTo>
                    <a:pt x="5845" y="11804"/>
                    <a:pt x="6675" y="11665"/>
                    <a:pt x="6668" y="11193"/>
                  </a:cubicBezTo>
                  <a:cubicBezTo>
                    <a:pt x="6662" y="10808"/>
                    <a:pt x="6311" y="10699"/>
                    <a:pt x="5957" y="10699"/>
                  </a:cubicBezTo>
                  <a:cubicBezTo>
                    <a:pt x="5731" y="10699"/>
                    <a:pt x="5505" y="10744"/>
                    <a:pt x="5365" y="10788"/>
                  </a:cubicBezTo>
                  <a:cubicBezTo>
                    <a:pt x="4900" y="10937"/>
                    <a:pt x="4262" y="11237"/>
                    <a:pt x="3864" y="11652"/>
                  </a:cubicBezTo>
                  <a:cubicBezTo>
                    <a:pt x="3884" y="11595"/>
                    <a:pt x="3904" y="11541"/>
                    <a:pt x="3925" y="11486"/>
                  </a:cubicBezTo>
                  <a:cubicBezTo>
                    <a:pt x="3931" y="11477"/>
                    <a:pt x="3938" y="11463"/>
                    <a:pt x="3938" y="11449"/>
                  </a:cubicBezTo>
                  <a:cubicBezTo>
                    <a:pt x="4147" y="10913"/>
                    <a:pt x="4356" y="10376"/>
                    <a:pt x="4562" y="9840"/>
                  </a:cubicBezTo>
                  <a:cubicBezTo>
                    <a:pt x="4579" y="9834"/>
                    <a:pt x="4593" y="9823"/>
                    <a:pt x="4606" y="9806"/>
                  </a:cubicBezTo>
                  <a:cubicBezTo>
                    <a:pt x="4636" y="9766"/>
                    <a:pt x="4670" y="9728"/>
                    <a:pt x="4704" y="9695"/>
                  </a:cubicBezTo>
                  <a:cubicBezTo>
                    <a:pt x="4724" y="9688"/>
                    <a:pt x="4738" y="9675"/>
                    <a:pt x="4751" y="9655"/>
                  </a:cubicBezTo>
                  <a:cubicBezTo>
                    <a:pt x="5379" y="9105"/>
                    <a:pt x="6560" y="9317"/>
                    <a:pt x="7292" y="8996"/>
                  </a:cubicBezTo>
                  <a:cubicBezTo>
                    <a:pt x="7714" y="8811"/>
                    <a:pt x="8439" y="8007"/>
                    <a:pt x="7896" y="7562"/>
                  </a:cubicBezTo>
                  <a:cubicBezTo>
                    <a:pt x="7801" y="7484"/>
                    <a:pt x="7684" y="7452"/>
                    <a:pt x="7555" y="7452"/>
                  </a:cubicBezTo>
                  <a:cubicBezTo>
                    <a:pt x="7077" y="7452"/>
                    <a:pt x="6436" y="7895"/>
                    <a:pt x="6152" y="8079"/>
                  </a:cubicBezTo>
                  <a:cubicBezTo>
                    <a:pt x="5716" y="8359"/>
                    <a:pt x="5156" y="8730"/>
                    <a:pt x="4809" y="9189"/>
                  </a:cubicBezTo>
                  <a:cubicBezTo>
                    <a:pt x="4836" y="9111"/>
                    <a:pt x="4866" y="9033"/>
                    <a:pt x="4893" y="8956"/>
                  </a:cubicBezTo>
                  <a:cubicBezTo>
                    <a:pt x="5149" y="8250"/>
                    <a:pt x="5372" y="7546"/>
                    <a:pt x="5558" y="6837"/>
                  </a:cubicBezTo>
                  <a:cubicBezTo>
                    <a:pt x="5561" y="6830"/>
                    <a:pt x="5565" y="6827"/>
                    <a:pt x="5568" y="6823"/>
                  </a:cubicBezTo>
                  <a:cubicBezTo>
                    <a:pt x="5761" y="6550"/>
                    <a:pt x="6033" y="6320"/>
                    <a:pt x="6263" y="6081"/>
                  </a:cubicBezTo>
                  <a:cubicBezTo>
                    <a:pt x="6655" y="5679"/>
                    <a:pt x="7042" y="5271"/>
                    <a:pt x="7413" y="4849"/>
                  </a:cubicBezTo>
                  <a:cubicBezTo>
                    <a:pt x="7805" y="4404"/>
                    <a:pt x="8784" y="3466"/>
                    <a:pt x="8567" y="2781"/>
                  </a:cubicBezTo>
                  <a:cubicBezTo>
                    <a:pt x="8505" y="2579"/>
                    <a:pt x="8261" y="2487"/>
                    <a:pt x="8055" y="2487"/>
                  </a:cubicBezTo>
                  <a:cubicBezTo>
                    <a:pt x="8016" y="2487"/>
                    <a:pt x="7978" y="2491"/>
                    <a:pt x="7943" y="2497"/>
                  </a:cubicBezTo>
                  <a:cubicBezTo>
                    <a:pt x="7502" y="2575"/>
                    <a:pt x="7187" y="2970"/>
                    <a:pt x="6935" y="3310"/>
                  </a:cubicBezTo>
                  <a:cubicBezTo>
                    <a:pt x="6557" y="3820"/>
                    <a:pt x="6192" y="4458"/>
                    <a:pt x="5926" y="5119"/>
                  </a:cubicBezTo>
                  <a:cubicBezTo>
                    <a:pt x="6057" y="4340"/>
                    <a:pt x="6138" y="3553"/>
                    <a:pt x="6165" y="2747"/>
                  </a:cubicBezTo>
                  <a:cubicBezTo>
                    <a:pt x="6189" y="2066"/>
                    <a:pt x="6334" y="1222"/>
                    <a:pt x="6030" y="584"/>
                  </a:cubicBezTo>
                  <a:cubicBezTo>
                    <a:pt x="5890" y="289"/>
                    <a:pt x="5557" y="0"/>
                    <a:pt x="52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8"/>
            <p:cNvSpPr/>
            <p:nvPr/>
          </p:nvSpPr>
          <p:spPr>
            <a:xfrm rot="3627969" flipH="1">
              <a:off x="5504129" y="1908930"/>
              <a:ext cx="1656643" cy="1203185"/>
            </a:xfrm>
            <a:custGeom>
              <a:avLst/>
              <a:gdLst/>
              <a:ahLst/>
              <a:cxnLst/>
              <a:rect l="l" t="t" r="r" b="b"/>
              <a:pathLst>
                <a:path w="9557" h="6941" extrusionOk="0">
                  <a:moveTo>
                    <a:pt x="5582" y="1"/>
                  </a:moveTo>
                  <a:cubicBezTo>
                    <a:pt x="4630" y="1"/>
                    <a:pt x="4748" y="2604"/>
                    <a:pt x="4556" y="3144"/>
                  </a:cubicBezTo>
                  <a:cubicBezTo>
                    <a:pt x="4546" y="3178"/>
                    <a:pt x="4556" y="3208"/>
                    <a:pt x="4576" y="3225"/>
                  </a:cubicBezTo>
                  <a:cubicBezTo>
                    <a:pt x="4145" y="3506"/>
                    <a:pt x="3723" y="3796"/>
                    <a:pt x="3298" y="4089"/>
                  </a:cubicBezTo>
                  <a:cubicBezTo>
                    <a:pt x="3257" y="4116"/>
                    <a:pt x="3217" y="4143"/>
                    <a:pt x="3176" y="4174"/>
                  </a:cubicBezTo>
                  <a:lnTo>
                    <a:pt x="3176" y="4166"/>
                  </a:lnTo>
                  <a:cubicBezTo>
                    <a:pt x="3240" y="3489"/>
                    <a:pt x="3237" y="2797"/>
                    <a:pt x="3187" y="2125"/>
                  </a:cubicBezTo>
                  <a:cubicBezTo>
                    <a:pt x="3149" y="1659"/>
                    <a:pt x="3098" y="597"/>
                    <a:pt x="2481" y="499"/>
                  </a:cubicBezTo>
                  <a:cubicBezTo>
                    <a:pt x="2439" y="492"/>
                    <a:pt x="2398" y="489"/>
                    <a:pt x="2361" y="489"/>
                  </a:cubicBezTo>
                  <a:cubicBezTo>
                    <a:pt x="1716" y="489"/>
                    <a:pt x="1780" y="1428"/>
                    <a:pt x="1901" y="1845"/>
                  </a:cubicBezTo>
                  <a:cubicBezTo>
                    <a:pt x="2137" y="2662"/>
                    <a:pt x="2724" y="3380"/>
                    <a:pt x="2981" y="4183"/>
                  </a:cubicBezTo>
                  <a:cubicBezTo>
                    <a:pt x="2977" y="4227"/>
                    <a:pt x="2970" y="4271"/>
                    <a:pt x="2967" y="4315"/>
                  </a:cubicBezTo>
                  <a:cubicBezTo>
                    <a:pt x="2464" y="4663"/>
                    <a:pt x="1961" y="5007"/>
                    <a:pt x="1475" y="5375"/>
                  </a:cubicBezTo>
                  <a:cubicBezTo>
                    <a:pt x="1645" y="4899"/>
                    <a:pt x="1746" y="4389"/>
                    <a:pt x="1807" y="3900"/>
                  </a:cubicBezTo>
                  <a:cubicBezTo>
                    <a:pt x="1857" y="3502"/>
                    <a:pt x="1911" y="2803"/>
                    <a:pt x="1411" y="2665"/>
                  </a:cubicBezTo>
                  <a:cubicBezTo>
                    <a:pt x="1343" y="2646"/>
                    <a:pt x="1281" y="2637"/>
                    <a:pt x="1225" y="2637"/>
                  </a:cubicBezTo>
                  <a:cubicBezTo>
                    <a:pt x="299" y="2637"/>
                    <a:pt x="1130" y="5130"/>
                    <a:pt x="1172" y="5611"/>
                  </a:cubicBezTo>
                  <a:cubicBezTo>
                    <a:pt x="760" y="5935"/>
                    <a:pt x="365" y="6283"/>
                    <a:pt x="1" y="6660"/>
                  </a:cubicBezTo>
                  <a:lnTo>
                    <a:pt x="1" y="6940"/>
                  </a:lnTo>
                  <a:cubicBezTo>
                    <a:pt x="402" y="6509"/>
                    <a:pt x="841" y="6117"/>
                    <a:pt x="1300" y="5753"/>
                  </a:cubicBezTo>
                  <a:cubicBezTo>
                    <a:pt x="1726" y="5895"/>
                    <a:pt x="2134" y="6093"/>
                    <a:pt x="2559" y="6232"/>
                  </a:cubicBezTo>
                  <a:cubicBezTo>
                    <a:pt x="2703" y="6279"/>
                    <a:pt x="2980" y="6384"/>
                    <a:pt x="3206" y="6384"/>
                  </a:cubicBezTo>
                  <a:cubicBezTo>
                    <a:pt x="3339" y="6384"/>
                    <a:pt x="3455" y="6348"/>
                    <a:pt x="3517" y="6242"/>
                  </a:cubicBezTo>
                  <a:cubicBezTo>
                    <a:pt x="3733" y="5878"/>
                    <a:pt x="3031" y="5594"/>
                    <a:pt x="2812" y="5530"/>
                  </a:cubicBezTo>
                  <a:cubicBezTo>
                    <a:pt x="2571" y="5461"/>
                    <a:pt x="2280" y="5415"/>
                    <a:pt x="1993" y="5415"/>
                  </a:cubicBezTo>
                  <a:cubicBezTo>
                    <a:pt x="1903" y="5415"/>
                    <a:pt x="1813" y="5419"/>
                    <a:pt x="1726" y="5429"/>
                  </a:cubicBezTo>
                  <a:cubicBezTo>
                    <a:pt x="2063" y="5175"/>
                    <a:pt x="2407" y="4936"/>
                    <a:pt x="2751" y="4696"/>
                  </a:cubicBezTo>
                  <a:cubicBezTo>
                    <a:pt x="2842" y="4635"/>
                    <a:pt x="2933" y="4571"/>
                    <a:pt x="3021" y="4511"/>
                  </a:cubicBezTo>
                  <a:cubicBezTo>
                    <a:pt x="3028" y="4528"/>
                    <a:pt x="3042" y="4545"/>
                    <a:pt x="3062" y="4554"/>
                  </a:cubicBezTo>
                  <a:cubicBezTo>
                    <a:pt x="3375" y="4741"/>
                    <a:pt x="4353" y="5641"/>
                    <a:pt x="4933" y="5641"/>
                  </a:cubicBezTo>
                  <a:cubicBezTo>
                    <a:pt x="5058" y="5641"/>
                    <a:pt x="5164" y="5599"/>
                    <a:pt x="5241" y="5499"/>
                  </a:cubicBezTo>
                  <a:cubicBezTo>
                    <a:pt x="5542" y="5115"/>
                    <a:pt x="5052" y="4676"/>
                    <a:pt x="4746" y="4531"/>
                  </a:cubicBezTo>
                  <a:cubicBezTo>
                    <a:pt x="4401" y="4371"/>
                    <a:pt x="3968" y="4287"/>
                    <a:pt x="3556" y="4287"/>
                  </a:cubicBezTo>
                  <a:cubicBezTo>
                    <a:pt x="3480" y="4287"/>
                    <a:pt x="3405" y="4289"/>
                    <a:pt x="3332" y="4295"/>
                  </a:cubicBezTo>
                  <a:cubicBezTo>
                    <a:pt x="3760" y="3995"/>
                    <a:pt x="4188" y="3694"/>
                    <a:pt x="4627" y="3411"/>
                  </a:cubicBezTo>
                  <a:cubicBezTo>
                    <a:pt x="4634" y="3421"/>
                    <a:pt x="4644" y="3434"/>
                    <a:pt x="4661" y="3441"/>
                  </a:cubicBezTo>
                  <a:cubicBezTo>
                    <a:pt x="5548" y="3894"/>
                    <a:pt x="6362" y="4632"/>
                    <a:pt x="7398" y="4690"/>
                  </a:cubicBezTo>
                  <a:cubicBezTo>
                    <a:pt x="7431" y="4692"/>
                    <a:pt x="7467" y="4693"/>
                    <a:pt x="7504" y="4693"/>
                  </a:cubicBezTo>
                  <a:cubicBezTo>
                    <a:pt x="7979" y="4693"/>
                    <a:pt x="8672" y="4522"/>
                    <a:pt x="8434" y="3927"/>
                  </a:cubicBezTo>
                  <a:cubicBezTo>
                    <a:pt x="8197" y="3327"/>
                    <a:pt x="7340" y="3235"/>
                    <a:pt x="6797" y="3178"/>
                  </a:cubicBezTo>
                  <a:cubicBezTo>
                    <a:pt x="6526" y="3150"/>
                    <a:pt x="6246" y="3135"/>
                    <a:pt x="5966" y="3135"/>
                  </a:cubicBezTo>
                  <a:cubicBezTo>
                    <a:pt x="5618" y="3135"/>
                    <a:pt x="5269" y="3159"/>
                    <a:pt x="4931" y="3215"/>
                  </a:cubicBezTo>
                  <a:cubicBezTo>
                    <a:pt x="5167" y="3067"/>
                    <a:pt x="5403" y="2925"/>
                    <a:pt x="5646" y="2790"/>
                  </a:cubicBezTo>
                  <a:lnTo>
                    <a:pt x="5677" y="2790"/>
                  </a:lnTo>
                  <a:cubicBezTo>
                    <a:pt x="6487" y="2621"/>
                    <a:pt x="7323" y="2729"/>
                    <a:pt x="8140" y="2615"/>
                  </a:cubicBezTo>
                  <a:cubicBezTo>
                    <a:pt x="8541" y="2561"/>
                    <a:pt x="9237" y="2399"/>
                    <a:pt x="9439" y="1990"/>
                  </a:cubicBezTo>
                  <a:cubicBezTo>
                    <a:pt x="9557" y="1751"/>
                    <a:pt x="9257" y="1606"/>
                    <a:pt x="9081" y="1551"/>
                  </a:cubicBezTo>
                  <a:cubicBezTo>
                    <a:pt x="8945" y="1509"/>
                    <a:pt x="8804" y="1491"/>
                    <a:pt x="8661" y="1491"/>
                  </a:cubicBezTo>
                  <a:cubicBezTo>
                    <a:pt x="8252" y="1491"/>
                    <a:pt x="7829" y="1638"/>
                    <a:pt x="7459" y="1760"/>
                  </a:cubicBezTo>
                  <a:cubicBezTo>
                    <a:pt x="6594" y="2051"/>
                    <a:pt x="5802" y="2466"/>
                    <a:pt x="5035" y="2935"/>
                  </a:cubicBezTo>
                  <a:cubicBezTo>
                    <a:pt x="5643" y="2199"/>
                    <a:pt x="6811" y="414"/>
                    <a:pt x="5815" y="47"/>
                  </a:cubicBezTo>
                  <a:cubicBezTo>
                    <a:pt x="5731" y="15"/>
                    <a:pt x="5654" y="1"/>
                    <a:pt x="5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3" name="Google Shape;1153;p38"/>
          <p:cNvGrpSpPr/>
          <p:nvPr/>
        </p:nvGrpSpPr>
        <p:grpSpPr>
          <a:xfrm rot="7747666">
            <a:off x="-210624" y="1222792"/>
            <a:ext cx="2250063" cy="976747"/>
            <a:chOff x="5085720" y="658171"/>
            <a:chExt cx="2249891" cy="976673"/>
          </a:xfrm>
        </p:grpSpPr>
        <p:sp>
          <p:nvSpPr>
            <p:cNvPr id="1154" name="Google Shape;1154;p38"/>
            <p:cNvSpPr/>
            <p:nvPr/>
          </p:nvSpPr>
          <p:spPr>
            <a:xfrm flipH="1">
              <a:off x="646542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8"/>
            <p:cNvSpPr/>
            <p:nvPr/>
          </p:nvSpPr>
          <p:spPr>
            <a:xfrm flipH="1">
              <a:off x="5528892" y="933501"/>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8"/>
            <p:cNvSpPr/>
            <p:nvPr/>
          </p:nvSpPr>
          <p:spPr>
            <a:xfrm flipH="1">
              <a:off x="7306170" y="8484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8"/>
            <p:cNvSpPr/>
            <p:nvPr/>
          </p:nvSpPr>
          <p:spPr>
            <a:xfrm flipH="1">
              <a:off x="5165663" y="1380515"/>
              <a:ext cx="50896" cy="39374"/>
            </a:xfrm>
            <a:custGeom>
              <a:avLst/>
              <a:gdLst/>
              <a:ahLst/>
              <a:cxnLst/>
              <a:rect l="l" t="t" r="r" b="b"/>
              <a:pathLst>
                <a:path w="879" h="680" extrusionOk="0">
                  <a:moveTo>
                    <a:pt x="439" y="1"/>
                  </a:moveTo>
                  <a:cubicBezTo>
                    <a:pt x="0" y="1"/>
                    <a:pt x="0" y="679"/>
                    <a:pt x="439" y="679"/>
                  </a:cubicBezTo>
                  <a:cubicBezTo>
                    <a:pt x="878" y="679"/>
                    <a:pt x="878" y="1"/>
                    <a:pt x="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8"/>
            <p:cNvSpPr/>
            <p:nvPr/>
          </p:nvSpPr>
          <p:spPr>
            <a:xfrm flipH="1">
              <a:off x="5700067" y="1490676"/>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8"/>
            <p:cNvSpPr/>
            <p:nvPr/>
          </p:nvSpPr>
          <p:spPr>
            <a:xfrm flipH="1">
              <a:off x="728477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8"/>
            <p:cNvSpPr/>
            <p:nvPr/>
          </p:nvSpPr>
          <p:spPr>
            <a:xfrm flipH="1">
              <a:off x="5085720" y="1290906"/>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8"/>
            <p:cNvSpPr/>
            <p:nvPr/>
          </p:nvSpPr>
          <p:spPr>
            <a:xfrm flipH="1">
              <a:off x="5794820" y="16186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8"/>
            <p:cNvSpPr/>
            <p:nvPr/>
          </p:nvSpPr>
          <p:spPr>
            <a:xfrm flipH="1">
              <a:off x="6414598" y="836883"/>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 name="Google Shape;1005;p37"/>
          <p:cNvSpPr txBox="1">
            <a:spLocks/>
          </p:cNvSpPr>
          <p:nvPr/>
        </p:nvSpPr>
        <p:spPr>
          <a:xfrm>
            <a:off x="159804" y="2476500"/>
            <a:ext cx="6816095" cy="5310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dirty="0">
                <a:latin typeface="#9Slide03 AllRoundGothic" panose="020B0703020202020104" pitchFamily="34" charset="0"/>
              </a:rPr>
              <a:t>3. </a:t>
            </a:r>
            <a:r>
              <a:rPr lang="vi-VN" sz="2800" dirty="0" err="1">
                <a:latin typeface="#9Slide03 AllRoundGothic" panose="020B0703020202020104" pitchFamily="34" charset="0"/>
              </a:rPr>
              <a:t>Bazo</a:t>
            </a:r>
            <a:r>
              <a:rPr lang="vi-VN" sz="2800" dirty="0">
                <a:latin typeface="#9Slide03 AllRoundGothic" panose="020B0703020202020104" pitchFamily="34" charset="0"/>
              </a:rPr>
              <a:t> </a:t>
            </a:r>
            <a:r>
              <a:rPr lang="vi-VN" sz="2800" dirty="0" err="1">
                <a:latin typeface="#9Slide03 AllRoundGothic" panose="020B0703020202020104" pitchFamily="34" charset="0"/>
              </a:rPr>
              <a:t>tác</a:t>
            </a:r>
            <a:r>
              <a:rPr lang="vi-VN" sz="2800" dirty="0">
                <a:latin typeface="#9Slide03 AllRoundGothic" panose="020B0703020202020104" pitchFamily="34" charset="0"/>
              </a:rPr>
              <a:t> </a:t>
            </a:r>
            <a:r>
              <a:rPr lang="vi-VN" sz="2800" dirty="0" err="1">
                <a:latin typeface="#9Slide03 AllRoundGothic" panose="020B0703020202020104" pitchFamily="34" charset="0"/>
              </a:rPr>
              <a:t>dụng</a:t>
            </a:r>
            <a:r>
              <a:rPr lang="vi-VN" sz="2800" dirty="0">
                <a:latin typeface="#9Slide03 AllRoundGothic" panose="020B0703020202020104" pitchFamily="34" charset="0"/>
              </a:rPr>
              <a:t> </a:t>
            </a:r>
            <a:r>
              <a:rPr lang="vi-VN" sz="2800" dirty="0" err="1">
                <a:latin typeface="#9Slide03 AllRoundGothic" panose="020B0703020202020104" pitchFamily="34" charset="0"/>
              </a:rPr>
              <a:t>với</a:t>
            </a:r>
            <a:r>
              <a:rPr lang="vi-VN" sz="2800" dirty="0">
                <a:latin typeface="#9Slide03 AllRoundGothic" panose="020B0703020202020104" pitchFamily="34" charset="0"/>
              </a:rPr>
              <a:t> </a:t>
            </a:r>
            <a:r>
              <a:rPr lang="vi-VN" sz="2800" dirty="0" err="1">
                <a:latin typeface="#9Slide03 AllRoundGothic" panose="020B0703020202020104" pitchFamily="34" charset="0"/>
              </a:rPr>
              <a:t>axit</a:t>
            </a:r>
            <a:endParaRPr lang="vi-VN" sz="2800" dirty="0">
              <a:latin typeface="#9Slide03 AllRoundGothic" panose="020B0703020202020104" pitchFamily="34" charset="0"/>
            </a:endParaRPr>
          </a:p>
        </p:txBody>
      </p:sp>
      <p:sp>
        <p:nvSpPr>
          <p:cNvPr id="14" name="Rectangle 13"/>
          <p:cNvSpPr/>
          <p:nvPr/>
        </p:nvSpPr>
        <p:spPr>
          <a:xfrm>
            <a:off x="1770569" y="3379779"/>
            <a:ext cx="4981295" cy="461665"/>
          </a:xfrm>
          <a:prstGeom prst="rect">
            <a:avLst/>
          </a:prstGeom>
          <a:solidFill>
            <a:schemeClr val="bg1">
              <a:lumMod val="20000"/>
              <a:lumOff val="80000"/>
            </a:schemeClr>
          </a:solidFill>
          <a:ln w="19050">
            <a:solidFill>
              <a:schemeClr val="tx1"/>
            </a:solidFill>
            <a:prstDash val="dashDot"/>
          </a:ln>
        </p:spPr>
        <p:txBody>
          <a:bodyPr wrap="square">
            <a:spAutoFit/>
          </a:bodyPr>
          <a:lstStyle/>
          <a:p>
            <a:r>
              <a:rPr lang="vi-VN" altLang="en-US" sz="2400">
                <a:latin typeface="#9Slide03 AmpleSoft" panose="02000000000000000000" pitchFamily="2" charset="0"/>
              </a:rPr>
              <a:t>PTTQ: B</a:t>
            </a:r>
            <a:r>
              <a:rPr lang="en-US" altLang="en-US" sz="2400">
                <a:latin typeface="#9Slide03 AmpleSoft" panose="02000000000000000000" pitchFamily="2" charset="0"/>
              </a:rPr>
              <a:t>azơ</a:t>
            </a:r>
            <a:r>
              <a:rPr lang="vi-VN" altLang="en-US" sz="2400">
                <a:latin typeface="#9Slide03 AmpleSoft" panose="02000000000000000000" pitchFamily="2" charset="0"/>
              </a:rPr>
              <a:t> </a:t>
            </a:r>
            <a:r>
              <a:rPr lang="en-US" altLang="en-US" sz="2400">
                <a:latin typeface="#9Slide03 AmpleSoft" panose="02000000000000000000" pitchFamily="2" charset="0"/>
              </a:rPr>
              <a:t>+ axit </a:t>
            </a:r>
            <a:r>
              <a:rPr lang="en-US" altLang="en-US" sz="2400">
                <a:latin typeface="#9Slide03 AmpleSoft" panose="02000000000000000000" pitchFamily="2" charset="0"/>
                <a:sym typeface="Wingdings 3" panose="05040102010807070707" pitchFamily="18" charset="2"/>
              </a:rPr>
              <a:t></a:t>
            </a:r>
            <a:r>
              <a:rPr lang="en-US" altLang="en-US" sz="2400">
                <a:latin typeface="#9Slide03 AmpleSoft" panose="02000000000000000000" pitchFamily="2" charset="0"/>
              </a:rPr>
              <a:t> muối + nước </a:t>
            </a:r>
          </a:p>
        </p:txBody>
      </p:sp>
      <p:sp>
        <p:nvSpPr>
          <p:cNvPr id="24" name="TextBox 23"/>
          <p:cNvSpPr txBox="1"/>
          <p:nvPr/>
        </p:nvSpPr>
        <p:spPr>
          <a:xfrm>
            <a:off x="1634899" y="391163"/>
            <a:ext cx="6061897" cy="1569660"/>
          </a:xfrm>
          <a:prstGeom prst="rect">
            <a:avLst/>
          </a:prstGeom>
          <a:noFill/>
        </p:spPr>
        <p:txBody>
          <a:bodyPr wrap="square" rtlCol="0">
            <a:spAutoFit/>
          </a:bodyPr>
          <a:lstStyle/>
          <a:p>
            <a:r>
              <a:rPr lang="vi-VN" sz="2400" b="1" dirty="0" err="1">
                <a:latin typeface="#9Slide03 AmpleSoft" panose="02000000000000000000" pitchFamily="2" charset="0"/>
                <a:cs typeface="#9Slide03 Arima Madurai" panose="00000500000000000000" pitchFamily="2" charset="0"/>
              </a:rPr>
              <a:t>Hoàn</a:t>
            </a:r>
            <a:r>
              <a:rPr lang="vi-VN" sz="2400" b="1" dirty="0">
                <a:latin typeface="#9Slide03 AmpleSoft" panose="02000000000000000000" pitchFamily="2" charset="0"/>
                <a:cs typeface="#9Slide03 Arima Madurai" panose="00000500000000000000" pitchFamily="2" charset="0"/>
              </a:rPr>
              <a:t> </a:t>
            </a:r>
            <a:r>
              <a:rPr lang="vi-VN" sz="2400" b="1" dirty="0" err="1">
                <a:latin typeface="#9Slide03 AmpleSoft" panose="02000000000000000000" pitchFamily="2" charset="0"/>
                <a:cs typeface="#9Slide03 Arima Madurai" panose="00000500000000000000" pitchFamily="2" charset="0"/>
              </a:rPr>
              <a:t>thành</a:t>
            </a:r>
            <a:r>
              <a:rPr lang="vi-VN" sz="2400" b="1" dirty="0">
                <a:latin typeface="#9Slide03 AmpleSoft" panose="02000000000000000000" pitchFamily="2" charset="0"/>
                <a:cs typeface="#9Slide03 Arima Madurai" panose="00000500000000000000" pitchFamily="2" charset="0"/>
              </a:rPr>
              <a:t> </a:t>
            </a:r>
            <a:r>
              <a:rPr lang="vi-VN" sz="2400" b="1" dirty="0" err="1">
                <a:latin typeface="#9Slide03 AmpleSoft" panose="02000000000000000000" pitchFamily="2" charset="0"/>
                <a:cs typeface="#9Slide03 Arima Madurai" panose="00000500000000000000" pitchFamily="2" charset="0"/>
              </a:rPr>
              <a:t>các</a:t>
            </a:r>
            <a:r>
              <a:rPr lang="vi-VN" sz="2400" b="1" dirty="0">
                <a:latin typeface="#9Slide03 AmpleSoft" panose="02000000000000000000" pitchFamily="2" charset="0"/>
                <a:cs typeface="#9Slide03 Arima Madurai" panose="00000500000000000000" pitchFamily="2" charset="0"/>
              </a:rPr>
              <a:t> phương </a:t>
            </a:r>
            <a:r>
              <a:rPr lang="vi-VN" sz="2400" b="1" dirty="0" err="1">
                <a:latin typeface="#9Slide03 AmpleSoft" panose="02000000000000000000" pitchFamily="2" charset="0"/>
                <a:cs typeface="#9Slide03 Arima Madurai" panose="00000500000000000000" pitchFamily="2" charset="0"/>
              </a:rPr>
              <a:t>trình</a:t>
            </a:r>
            <a:r>
              <a:rPr lang="vi-VN" sz="2400" b="1" dirty="0">
                <a:latin typeface="#9Slide03 AmpleSoft" panose="02000000000000000000" pitchFamily="2" charset="0"/>
                <a:cs typeface="#9Slide03 Arima Madurai" panose="00000500000000000000" pitchFamily="2" charset="0"/>
              </a:rPr>
              <a:t> </a:t>
            </a:r>
            <a:r>
              <a:rPr lang="vi-VN" sz="2400" b="1" dirty="0" err="1">
                <a:latin typeface="#9Slide03 AmpleSoft" panose="02000000000000000000" pitchFamily="2" charset="0"/>
                <a:cs typeface="#9Slide03 Arima Madurai" panose="00000500000000000000" pitchFamily="2" charset="0"/>
              </a:rPr>
              <a:t>hóa</a:t>
            </a:r>
            <a:r>
              <a:rPr lang="vi-VN" sz="2400" b="1" dirty="0">
                <a:latin typeface="#9Slide03 AmpleSoft" panose="02000000000000000000" pitchFamily="2" charset="0"/>
                <a:cs typeface="#9Slide03 Arima Madurai" panose="00000500000000000000" pitchFamily="2" charset="0"/>
              </a:rPr>
              <a:t> </a:t>
            </a:r>
            <a:r>
              <a:rPr lang="vi-VN" sz="2400" b="1" dirty="0" err="1">
                <a:latin typeface="#9Slide03 AmpleSoft" panose="02000000000000000000" pitchFamily="2" charset="0"/>
                <a:cs typeface="#9Slide03 Arima Madurai" panose="00000500000000000000" pitchFamily="2" charset="0"/>
              </a:rPr>
              <a:t>học</a:t>
            </a:r>
            <a:r>
              <a:rPr lang="vi-VN" sz="2400" b="1" dirty="0">
                <a:latin typeface="#9Slide03 AmpleSoft" panose="02000000000000000000" pitchFamily="2" charset="0"/>
                <a:cs typeface="#9Slide03 Arima Madurai" panose="00000500000000000000" pitchFamily="2" charset="0"/>
              </a:rPr>
              <a:t> sau:</a:t>
            </a:r>
          </a:p>
          <a:p>
            <a:r>
              <a:rPr lang="vi-VN" sz="2400" dirty="0">
                <a:latin typeface="#9Slide03 AmpleSoft" panose="02000000000000000000" pitchFamily="2" charset="0"/>
                <a:cs typeface="#9Slide03 Arima Madurai" panose="00000500000000000000" pitchFamily="2" charset="0"/>
              </a:rPr>
              <a:t>4. </a:t>
            </a:r>
            <a:r>
              <a:rPr lang="vi-VN" sz="2400" dirty="0" err="1">
                <a:latin typeface="#9Slide03 AmpleSoft" panose="02000000000000000000" pitchFamily="2" charset="0"/>
                <a:cs typeface="#9Slide03 Arima Madurai" panose="00000500000000000000" pitchFamily="2" charset="0"/>
              </a:rPr>
              <a:t>NaOH</a:t>
            </a:r>
            <a:r>
              <a:rPr lang="vi-VN" sz="2400" dirty="0">
                <a:latin typeface="#9Slide03 AmpleSoft" panose="02000000000000000000" pitchFamily="2" charset="0"/>
                <a:cs typeface="#9Slide03 Arima Madurai" panose="00000500000000000000" pitchFamily="2" charset="0"/>
              </a:rPr>
              <a:t> + </a:t>
            </a:r>
            <a:r>
              <a:rPr lang="vi-VN" sz="2400" dirty="0" err="1">
                <a:latin typeface="#9Slide03 AmpleSoft" panose="02000000000000000000" pitchFamily="2" charset="0"/>
                <a:cs typeface="#9Slide03 Arima Madurai" panose="00000500000000000000" pitchFamily="2" charset="0"/>
              </a:rPr>
              <a:t>HCl</a:t>
            </a:r>
            <a:r>
              <a:rPr lang="vi-VN" sz="2400" dirty="0">
                <a:latin typeface="#9Slide03 AmpleSoft" panose="02000000000000000000" pitchFamily="2" charset="0"/>
                <a:cs typeface="#9Slide03 Arima Madurai" panose="00000500000000000000" pitchFamily="2" charset="0"/>
              </a:rPr>
              <a:t> </a:t>
            </a:r>
            <a:r>
              <a:rPr lang="en-US" altLang="en-US" sz="2400" dirty="0">
                <a:latin typeface="#9Slide03 AmpleSoft" panose="02000000000000000000" pitchFamily="2" charset="0"/>
              </a:rPr>
              <a:t>→</a:t>
            </a:r>
            <a:r>
              <a:rPr lang="vi-VN" altLang="en-US" sz="2400" dirty="0">
                <a:latin typeface="#9Slide03 AmpleSoft" panose="02000000000000000000" pitchFamily="2" charset="0"/>
              </a:rPr>
              <a:t> </a:t>
            </a:r>
            <a:r>
              <a:rPr lang="vi-VN" altLang="en-US" sz="2400" dirty="0" err="1">
                <a:latin typeface="#9Slide03 AmpleSoft" panose="02000000000000000000" pitchFamily="2" charset="0"/>
              </a:rPr>
              <a:t>NaCl</a:t>
            </a:r>
            <a:r>
              <a:rPr lang="vi-VN" altLang="en-US" sz="2400" dirty="0">
                <a:latin typeface="#9Slide03 AmpleSoft" panose="02000000000000000000" pitchFamily="2" charset="0"/>
              </a:rPr>
              <a:t> + H</a:t>
            </a:r>
            <a:r>
              <a:rPr lang="vi-VN" altLang="en-US" sz="2400" baseline="-25000" dirty="0">
                <a:latin typeface="#9Slide03 AmpleSoft" panose="02000000000000000000" pitchFamily="2" charset="0"/>
              </a:rPr>
              <a:t>2</a:t>
            </a:r>
            <a:r>
              <a:rPr lang="vi-VN" altLang="en-US" sz="2400" dirty="0">
                <a:latin typeface="#9Slide03 AmpleSoft" panose="02000000000000000000" pitchFamily="2" charset="0"/>
              </a:rPr>
              <a:t>O</a:t>
            </a:r>
            <a:endParaRPr lang="vi-VN" sz="2400" dirty="0">
              <a:latin typeface="#9Slide03 AmpleSoft" panose="02000000000000000000" pitchFamily="2" charset="0"/>
              <a:cs typeface="#9Slide03 Arima Madurai" panose="00000500000000000000" pitchFamily="2" charset="0"/>
            </a:endParaRPr>
          </a:p>
          <a:p>
            <a:r>
              <a:rPr lang="vi-VN" sz="2400" dirty="0">
                <a:latin typeface="#9Slide03 AmpleSoft" panose="02000000000000000000" pitchFamily="2" charset="0"/>
                <a:cs typeface="#9Slide03 Arima Madurai" panose="00000500000000000000" pitchFamily="2" charset="0"/>
              </a:rPr>
              <a:t>5. 2KOH + H</a:t>
            </a:r>
            <a:r>
              <a:rPr lang="vi-VN" sz="2400" baseline="-25000" dirty="0">
                <a:latin typeface="#9Slide03 AmpleSoft" panose="02000000000000000000" pitchFamily="2" charset="0"/>
                <a:cs typeface="#9Slide03 Arima Madurai" panose="00000500000000000000" pitchFamily="2" charset="0"/>
              </a:rPr>
              <a:t>2</a:t>
            </a:r>
            <a:r>
              <a:rPr lang="vi-VN" sz="2400" dirty="0">
                <a:latin typeface="#9Slide03 AmpleSoft" panose="02000000000000000000" pitchFamily="2" charset="0"/>
                <a:cs typeface="#9Slide03 Arima Madurai" panose="00000500000000000000" pitchFamily="2" charset="0"/>
              </a:rPr>
              <a:t>SO</a:t>
            </a:r>
            <a:r>
              <a:rPr lang="vi-VN" sz="2400" baseline="-25000" dirty="0">
                <a:latin typeface="#9Slide03 AmpleSoft" panose="02000000000000000000" pitchFamily="2" charset="0"/>
                <a:cs typeface="#9Slide03 Arima Madurai" panose="00000500000000000000" pitchFamily="2" charset="0"/>
              </a:rPr>
              <a:t>4 </a:t>
            </a:r>
            <a:r>
              <a:rPr lang="en-US" altLang="en-US" sz="2400" dirty="0">
                <a:latin typeface="#9Slide03 AmpleSoft" panose="02000000000000000000" pitchFamily="2" charset="0"/>
              </a:rPr>
              <a:t>→</a:t>
            </a:r>
            <a:r>
              <a:rPr lang="vi-VN" altLang="en-US" sz="2400" dirty="0">
                <a:latin typeface="#9Slide03 AmpleSoft" panose="02000000000000000000" pitchFamily="2" charset="0"/>
              </a:rPr>
              <a:t> K</a:t>
            </a:r>
            <a:r>
              <a:rPr lang="vi-VN" altLang="en-US" sz="2400" baseline="-25000" dirty="0">
                <a:latin typeface="#9Slide03 AmpleSoft" panose="02000000000000000000" pitchFamily="2" charset="0"/>
              </a:rPr>
              <a:t>2</a:t>
            </a:r>
            <a:r>
              <a:rPr lang="vi-VN" altLang="en-US" sz="2400" dirty="0">
                <a:latin typeface="#9Slide03 AmpleSoft" panose="02000000000000000000" pitchFamily="2" charset="0"/>
              </a:rPr>
              <a:t>SO</a:t>
            </a:r>
            <a:r>
              <a:rPr lang="vi-VN" altLang="en-US" sz="2400" baseline="-25000" dirty="0">
                <a:latin typeface="#9Slide03 AmpleSoft" panose="02000000000000000000" pitchFamily="2" charset="0"/>
              </a:rPr>
              <a:t>4</a:t>
            </a:r>
            <a:r>
              <a:rPr lang="vi-VN" altLang="en-US" sz="2400" dirty="0">
                <a:latin typeface="#9Slide03 AmpleSoft" panose="02000000000000000000" pitchFamily="2" charset="0"/>
              </a:rPr>
              <a:t> + H</a:t>
            </a:r>
            <a:r>
              <a:rPr lang="vi-VN" altLang="en-US" sz="2400" baseline="-25000" dirty="0">
                <a:latin typeface="#9Slide03 AmpleSoft" panose="02000000000000000000" pitchFamily="2" charset="0"/>
              </a:rPr>
              <a:t>2</a:t>
            </a:r>
            <a:r>
              <a:rPr lang="vi-VN" altLang="en-US" sz="2400" dirty="0">
                <a:latin typeface="#9Slide03 AmpleSoft" panose="02000000000000000000" pitchFamily="2" charset="0"/>
              </a:rPr>
              <a:t>O</a:t>
            </a:r>
            <a:endParaRPr lang="vi-VN" sz="2400" baseline="-25000" dirty="0">
              <a:latin typeface="#9Slide03 AmpleSoft" panose="02000000000000000000" pitchFamily="2" charset="0"/>
              <a:cs typeface="#9Slide03 Arima Madurai" panose="00000500000000000000" pitchFamily="2" charset="0"/>
            </a:endParaRPr>
          </a:p>
          <a:p>
            <a:r>
              <a:rPr lang="vi-VN" sz="2400" dirty="0">
                <a:latin typeface="#9Slide03 AmpleSoft" panose="02000000000000000000" pitchFamily="2" charset="0"/>
                <a:cs typeface="#9Slide03 Arima Madurai" panose="00000500000000000000" pitchFamily="2" charset="0"/>
              </a:rPr>
              <a:t>6. Cu(OH)</a:t>
            </a:r>
            <a:r>
              <a:rPr lang="vi-VN" sz="2400" baseline="-25000" dirty="0">
                <a:latin typeface="#9Slide03 AmpleSoft" panose="02000000000000000000" pitchFamily="2" charset="0"/>
                <a:cs typeface="#9Slide03 Arima Madurai" panose="00000500000000000000" pitchFamily="2" charset="0"/>
              </a:rPr>
              <a:t>2</a:t>
            </a:r>
            <a:r>
              <a:rPr lang="vi-VN" sz="2400" dirty="0">
                <a:latin typeface="#9Slide03 AmpleSoft" panose="02000000000000000000" pitchFamily="2" charset="0"/>
                <a:cs typeface="#9Slide03 Arima Madurai" panose="00000500000000000000" pitchFamily="2" charset="0"/>
              </a:rPr>
              <a:t> + 2HNO</a:t>
            </a:r>
            <a:r>
              <a:rPr lang="vi-VN" sz="2400" baseline="-25000" dirty="0">
                <a:latin typeface="#9Slide03 AmpleSoft" panose="02000000000000000000" pitchFamily="2" charset="0"/>
                <a:cs typeface="#9Slide03 Arima Madurai" panose="00000500000000000000" pitchFamily="2" charset="0"/>
              </a:rPr>
              <a:t>3 </a:t>
            </a:r>
            <a:r>
              <a:rPr lang="en-US" altLang="en-US" sz="2400" dirty="0">
                <a:latin typeface="#9Slide03 AmpleSoft" panose="02000000000000000000" pitchFamily="2" charset="0"/>
              </a:rPr>
              <a:t>→</a:t>
            </a:r>
            <a:r>
              <a:rPr lang="vi-VN" altLang="en-US" sz="2400" dirty="0">
                <a:latin typeface="#9Slide03 AmpleSoft" panose="02000000000000000000" pitchFamily="2" charset="0"/>
              </a:rPr>
              <a:t> Cu(NO</a:t>
            </a:r>
            <a:r>
              <a:rPr lang="vi-VN" altLang="en-US" sz="2400" baseline="-25000" dirty="0">
                <a:latin typeface="#9Slide03 AmpleSoft" panose="02000000000000000000" pitchFamily="2" charset="0"/>
              </a:rPr>
              <a:t>3</a:t>
            </a:r>
            <a:r>
              <a:rPr lang="vi-VN" altLang="en-US" sz="2400" dirty="0">
                <a:latin typeface="#9Slide03 AmpleSoft" panose="02000000000000000000" pitchFamily="2" charset="0"/>
              </a:rPr>
              <a:t>)</a:t>
            </a:r>
            <a:r>
              <a:rPr lang="vi-VN" altLang="en-US" sz="2400" baseline="-25000" dirty="0">
                <a:latin typeface="#9Slide03 AmpleSoft" panose="02000000000000000000" pitchFamily="2" charset="0"/>
              </a:rPr>
              <a:t>2</a:t>
            </a:r>
            <a:r>
              <a:rPr lang="vi-VN" altLang="en-US" sz="2400" dirty="0">
                <a:latin typeface="#9Slide03 AmpleSoft" panose="02000000000000000000" pitchFamily="2" charset="0"/>
              </a:rPr>
              <a:t> + 2H</a:t>
            </a:r>
            <a:r>
              <a:rPr lang="vi-VN" altLang="en-US" sz="2400" baseline="-25000" dirty="0">
                <a:latin typeface="#9Slide03 AmpleSoft" panose="02000000000000000000" pitchFamily="2" charset="0"/>
              </a:rPr>
              <a:t>2</a:t>
            </a:r>
            <a:r>
              <a:rPr lang="vi-VN" altLang="en-US" sz="2400" dirty="0">
                <a:latin typeface="#9Slide03 AmpleSoft" panose="02000000000000000000" pitchFamily="2" charset="0"/>
              </a:rPr>
              <a:t>O</a:t>
            </a:r>
            <a:endParaRPr lang="vi-VN" sz="2400" dirty="0">
              <a:latin typeface="#9Slide03 AmpleSoft" panose="02000000000000000000" pitchFamily="2" charset="0"/>
              <a:cs typeface="#9Slide03 Arima Madurai" panose="00000500000000000000" pitchFamily="2" charset="0"/>
            </a:endParaRPr>
          </a:p>
        </p:txBody>
      </p:sp>
      <p:sp>
        <p:nvSpPr>
          <p:cNvPr id="25" name="Rounded Rectangle 24"/>
          <p:cNvSpPr/>
          <p:nvPr/>
        </p:nvSpPr>
        <p:spPr>
          <a:xfrm>
            <a:off x="1405269" y="118395"/>
            <a:ext cx="6279759" cy="2184142"/>
          </a:xfrm>
          <a:prstGeom prst="roundRect">
            <a:avLst/>
          </a:prstGeom>
          <a:noFill/>
          <a:ln w="19050">
            <a:solidFill>
              <a:schemeClr val="bg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839" y="2859960"/>
            <a:ext cx="1134836" cy="1465814"/>
          </a:xfrm>
          <a:prstGeom prst="rect">
            <a:avLst/>
          </a:prstGeom>
        </p:spPr>
      </p:pic>
    </p:spTree>
    <p:extLst>
      <p:ext uri="{BB962C8B-B14F-4D97-AF65-F5344CB8AC3E}">
        <p14:creationId xmlns:p14="http://schemas.microsoft.com/office/powerpoint/2010/main" val="142567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0"/>
                                        </p:tgtEl>
                                        <p:attrNameLst>
                                          <p:attrName>style.visibility</p:attrName>
                                        </p:attrNameLst>
                                      </p:cBhvr>
                                      <p:to>
                                        <p:strVal val="visible"/>
                                      </p:to>
                                    </p:set>
                                    <p:anim calcmode="lin" valueType="num">
                                      <p:cBhvr additive="base">
                                        <p:cTn id="7" dur="500" fill="hold"/>
                                        <p:tgtEl>
                                          <p:spTgt spid="260"/>
                                        </p:tgtEl>
                                        <p:attrNameLst>
                                          <p:attrName>ppt_x</p:attrName>
                                        </p:attrNameLst>
                                      </p:cBhvr>
                                      <p:tavLst>
                                        <p:tav tm="0">
                                          <p:val>
                                            <p:strVal val="0-#ppt_w/2"/>
                                          </p:val>
                                        </p:tav>
                                        <p:tav tm="100000">
                                          <p:val>
                                            <p:strVal val="#ppt_x"/>
                                          </p:val>
                                        </p:tav>
                                      </p:tavLst>
                                    </p:anim>
                                    <p:anim calcmode="lin" valueType="num">
                                      <p:cBhvr additive="base">
                                        <p:cTn id="8" dur="500" fill="hold"/>
                                        <p:tgtEl>
                                          <p:spTgt spid="26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3"/>
        <p:cNvGrpSpPr/>
        <p:nvPr/>
      </p:nvGrpSpPr>
      <p:grpSpPr>
        <a:xfrm>
          <a:off x="0" y="0"/>
          <a:ext cx="0" cy="0"/>
          <a:chOff x="0" y="0"/>
          <a:chExt cx="0" cy="0"/>
        </a:xfrm>
      </p:grpSpPr>
      <p:sp>
        <p:nvSpPr>
          <p:cNvPr id="905" name="Google Shape;905;p36"/>
          <p:cNvSpPr txBox="1">
            <a:spLocks noGrp="1"/>
          </p:cNvSpPr>
          <p:nvPr>
            <p:ph type="title"/>
          </p:nvPr>
        </p:nvSpPr>
        <p:spPr>
          <a:xfrm>
            <a:off x="468949" y="1652525"/>
            <a:ext cx="4701471" cy="1032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vi-VN" sz="4000">
                <a:latin typeface="#9Slide03 AllRoundGothic" panose="020B0703020202020104" pitchFamily="34" charset="0"/>
              </a:rPr>
              <a:t>4. Bazo không tan bị nhiệt phân hủy</a:t>
            </a:r>
            <a:endParaRPr sz="4000">
              <a:latin typeface="#9Slide03 AllRoundGothic" panose="020B0703020202020104" pitchFamily="34" charset="0"/>
            </a:endParaRPr>
          </a:p>
        </p:txBody>
      </p:sp>
      <p:sp>
        <p:nvSpPr>
          <p:cNvPr id="906" name="Google Shape;906;p36"/>
          <p:cNvSpPr/>
          <p:nvPr/>
        </p:nvSpPr>
        <p:spPr>
          <a:xfrm flipH="1">
            <a:off x="1822208" y="578710"/>
            <a:ext cx="253085" cy="225099"/>
          </a:xfrm>
          <a:custGeom>
            <a:avLst/>
            <a:gdLst/>
            <a:ahLst/>
            <a:cxnLst/>
            <a:rect l="l" t="t" r="r" b="b"/>
            <a:pathLst>
              <a:path w="2378" h="2115" extrusionOk="0">
                <a:moveTo>
                  <a:pt x="1269" y="912"/>
                </a:moveTo>
                <a:lnTo>
                  <a:pt x="1269" y="912"/>
                </a:lnTo>
                <a:cubicBezTo>
                  <a:pt x="1259" y="919"/>
                  <a:pt x="1249" y="926"/>
                  <a:pt x="1239" y="929"/>
                </a:cubicBezTo>
                <a:cubicBezTo>
                  <a:pt x="1147" y="981"/>
                  <a:pt x="1204" y="1108"/>
                  <a:pt x="1289" y="1108"/>
                </a:cubicBezTo>
                <a:cubicBezTo>
                  <a:pt x="1304" y="1108"/>
                  <a:pt x="1319" y="1104"/>
                  <a:pt x="1334" y="1096"/>
                </a:cubicBezTo>
                <a:lnTo>
                  <a:pt x="1334" y="1096"/>
                </a:lnTo>
                <a:cubicBezTo>
                  <a:pt x="1292" y="1119"/>
                  <a:pt x="1262" y="1149"/>
                  <a:pt x="1236" y="1186"/>
                </a:cubicBezTo>
                <a:cubicBezTo>
                  <a:pt x="1138" y="1155"/>
                  <a:pt x="1053" y="1132"/>
                  <a:pt x="962" y="1088"/>
                </a:cubicBezTo>
                <a:cubicBezTo>
                  <a:pt x="1057" y="1004"/>
                  <a:pt x="1161" y="946"/>
                  <a:pt x="1269" y="912"/>
                </a:cubicBezTo>
                <a:close/>
                <a:moveTo>
                  <a:pt x="1377" y="1"/>
                </a:moveTo>
                <a:cubicBezTo>
                  <a:pt x="1023" y="1"/>
                  <a:pt x="682" y="174"/>
                  <a:pt x="439" y="504"/>
                </a:cubicBezTo>
                <a:cubicBezTo>
                  <a:pt x="1" y="1101"/>
                  <a:pt x="456" y="1925"/>
                  <a:pt x="1111" y="2093"/>
                </a:cubicBezTo>
                <a:cubicBezTo>
                  <a:pt x="1168" y="2108"/>
                  <a:pt x="1229" y="2115"/>
                  <a:pt x="1290" y="2115"/>
                </a:cubicBezTo>
                <a:cubicBezTo>
                  <a:pt x="1789" y="2115"/>
                  <a:pt x="2378" y="1654"/>
                  <a:pt x="2119" y="1132"/>
                </a:cubicBezTo>
                <a:cubicBezTo>
                  <a:pt x="1970" y="834"/>
                  <a:pt x="1711" y="698"/>
                  <a:pt x="1443" y="698"/>
                </a:cubicBezTo>
                <a:cubicBezTo>
                  <a:pt x="1188" y="698"/>
                  <a:pt x="925" y="820"/>
                  <a:pt x="739" y="1040"/>
                </a:cubicBezTo>
                <a:cubicBezTo>
                  <a:pt x="699" y="1091"/>
                  <a:pt x="702" y="1155"/>
                  <a:pt x="759" y="1192"/>
                </a:cubicBezTo>
                <a:cubicBezTo>
                  <a:pt x="932" y="1303"/>
                  <a:pt x="1070" y="1334"/>
                  <a:pt x="1262" y="1395"/>
                </a:cubicBezTo>
                <a:cubicBezTo>
                  <a:pt x="1271" y="1398"/>
                  <a:pt x="1279" y="1399"/>
                  <a:pt x="1288" y="1399"/>
                </a:cubicBezTo>
                <a:cubicBezTo>
                  <a:pt x="1321" y="1399"/>
                  <a:pt x="1351" y="1378"/>
                  <a:pt x="1370" y="1351"/>
                </a:cubicBezTo>
                <a:cubicBezTo>
                  <a:pt x="1458" y="1226"/>
                  <a:pt x="1512" y="1017"/>
                  <a:pt x="1370" y="909"/>
                </a:cubicBezTo>
                <a:cubicBezTo>
                  <a:pt x="1360" y="903"/>
                  <a:pt x="1347" y="898"/>
                  <a:pt x="1334" y="898"/>
                </a:cubicBezTo>
                <a:cubicBezTo>
                  <a:pt x="1370" y="892"/>
                  <a:pt x="1406" y="888"/>
                  <a:pt x="1443" y="888"/>
                </a:cubicBezTo>
                <a:cubicBezTo>
                  <a:pt x="1625" y="888"/>
                  <a:pt x="1804" y="976"/>
                  <a:pt x="1927" y="1179"/>
                </a:cubicBezTo>
                <a:cubicBezTo>
                  <a:pt x="2042" y="1361"/>
                  <a:pt x="1964" y="1567"/>
                  <a:pt x="1826" y="1712"/>
                </a:cubicBezTo>
                <a:cubicBezTo>
                  <a:pt x="1693" y="1853"/>
                  <a:pt x="1509" y="1918"/>
                  <a:pt x="1322" y="1918"/>
                </a:cubicBezTo>
                <a:cubicBezTo>
                  <a:pt x="1201" y="1918"/>
                  <a:pt x="1079" y="1891"/>
                  <a:pt x="969" y="1840"/>
                </a:cubicBezTo>
                <a:cubicBezTo>
                  <a:pt x="419" y="1594"/>
                  <a:pt x="334" y="909"/>
                  <a:pt x="702" y="481"/>
                </a:cubicBezTo>
                <a:cubicBezTo>
                  <a:pt x="877" y="278"/>
                  <a:pt x="1106" y="190"/>
                  <a:pt x="1341" y="190"/>
                </a:cubicBezTo>
                <a:cubicBezTo>
                  <a:pt x="1575" y="190"/>
                  <a:pt x="1813" y="277"/>
                  <a:pt x="2008" y="423"/>
                </a:cubicBezTo>
                <a:cubicBezTo>
                  <a:pt x="2026" y="436"/>
                  <a:pt x="2043" y="442"/>
                  <a:pt x="2060" y="442"/>
                </a:cubicBezTo>
                <a:cubicBezTo>
                  <a:pt x="2137" y="442"/>
                  <a:pt x="2187" y="316"/>
                  <a:pt x="2106" y="258"/>
                </a:cubicBezTo>
                <a:cubicBezTo>
                  <a:pt x="1876" y="85"/>
                  <a:pt x="1623" y="1"/>
                  <a:pt x="13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rot="-6323990">
            <a:off x="4643337" y="4544786"/>
            <a:ext cx="253087" cy="225097"/>
          </a:xfrm>
          <a:custGeom>
            <a:avLst/>
            <a:gdLst/>
            <a:ahLst/>
            <a:cxnLst/>
            <a:rect l="l" t="t" r="r" b="b"/>
            <a:pathLst>
              <a:path w="2378" h="2115" extrusionOk="0">
                <a:moveTo>
                  <a:pt x="1269" y="912"/>
                </a:moveTo>
                <a:lnTo>
                  <a:pt x="1269" y="912"/>
                </a:lnTo>
                <a:cubicBezTo>
                  <a:pt x="1259" y="919"/>
                  <a:pt x="1249" y="926"/>
                  <a:pt x="1239" y="929"/>
                </a:cubicBezTo>
                <a:cubicBezTo>
                  <a:pt x="1147" y="981"/>
                  <a:pt x="1204" y="1108"/>
                  <a:pt x="1289" y="1108"/>
                </a:cubicBezTo>
                <a:cubicBezTo>
                  <a:pt x="1304" y="1108"/>
                  <a:pt x="1319" y="1104"/>
                  <a:pt x="1334" y="1096"/>
                </a:cubicBezTo>
                <a:lnTo>
                  <a:pt x="1334" y="1096"/>
                </a:lnTo>
                <a:cubicBezTo>
                  <a:pt x="1292" y="1119"/>
                  <a:pt x="1262" y="1149"/>
                  <a:pt x="1236" y="1186"/>
                </a:cubicBezTo>
                <a:cubicBezTo>
                  <a:pt x="1138" y="1155"/>
                  <a:pt x="1053" y="1132"/>
                  <a:pt x="962" y="1088"/>
                </a:cubicBezTo>
                <a:cubicBezTo>
                  <a:pt x="1057" y="1004"/>
                  <a:pt x="1161" y="946"/>
                  <a:pt x="1269" y="912"/>
                </a:cubicBezTo>
                <a:close/>
                <a:moveTo>
                  <a:pt x="1377" y="1"/>
                </a:moveTo>
                <a:cubicBezTo>
                  <a:pt x="1023" y="1"/>
                  <a:pt x="682" y="174"/>
                  <a:pt x="439" y="504"/>
                </a:cubicBezTo>
                <a:cubicBezTo>
                  <a:pt x="1" y="1101"/>
                  <a:pt x="456" y="1925"/>
                  <a:pt x="1111" y="2093"/>
                </a:cubicBezTo>
                <a:cubicBezTo>
                  <a:pt x="1168" y="2108"/>
                  <a:pt x="1229" y="2115"/>
                  <a:pt x="1290" y="2115"/>
                </a:cubicBezTo>
                <a:cubicBezTo>
                  <a:pt x="1789" y="2115"/>
                  <a:pt x="2378" y="1654"/>
                  <a:pt x="2119" y="1132"/>
                </a:cubicBezTo>
                <a:cubicBezTo>
                  <a:pt x="1970" y="834"/>
                  <a:pt x="1711" y="698"/>
                  <a:pt x="1443" y="698"/>
                </a:cubicBezTo>
                <a:cubicBezTo>
                  <a:pt x="1188" y="698"/>
                  <a:pt x="925" y="820"/>
                  <a:pt x="739" y="1040"/>
                </a:cubicBezTo>
                <a:cubicBezTo>
                  <a:pt x="699" y="1091"/>
                  <a:pt x="702" y="1155"/>
                  <a:pt x="759" y="1192"/>
                </a:cubicBezTo>
                <a:cubicBezTo>
                  <a:pt x="932" y="1303"/>
                  <a:pt x="1070" y="1334"/>
                  <a:pt x="1262" y="1395"/>
                </a:cubicBezTo>
                <a:cubicBezTo>
                  <a:pt x="1271" y="1398"/>
                  <a:pt x="1279" y="1399"/>
                  <a:pt x="1288" y="1399"/>
                </a:cubicBezTo>
                <a:cubicBezTo>
                  <a:pt x="1321" y="1399"/>
                  <a:pt x="1351" y="1378"/>
                  <a:pt x="1370" y="1351"/>
                </a:cubicBezTo>
                <a:cubicBezTo>
                  <a:pt x="1458" y="1226"/>
                  <a:pt x="1512" y="1017"/>
                  <a:pt x="1370" y="909"/>
                </a:cubicBezTo>
                <a:cubicBezTo>
                  <a:pt x="1360" y="903"/>
                  <a:pt x="1347" y="898"/>
                  <a:pt x="1334" y="898"/>
                </a:cubicBezTo>
                <a:cubicBezTo>
                  <a:pt x="1370" y="892"/>
                  <a:pt x="1406" y="888"/>
                  <a:pt x="1443" y="888"/>
                </a:cubicBezTo>
                <a:cubicBezTo>
                  <a:pt x="1625" y="888"/>
                  <a:pt x="1804" y="976"/>
                  <a:pt x="1927" y="1179"/>
                </a:cubicBezTo>
                <a:cubicBezTo>
                  <a:pt x="2042" y="1361"/>
                  <a:pt x="1964" y="1567"/>
                  <a:pt x="1826" y="1712"/>
                </a:cubicBezTo>
                <a:cubicBezTo>
                  <a:pt x="1693" y="1853"/>
                  <a:pt x="1509" y="1918"/>
                  <a:pt x="1322" y="1918"/>
                </a:cubicBezTo>
                <a:cubicBezTo>
                  <a:pt x="1201" y="1918"/>
                  <a:pt x="1079" y="1891"/>
                  <a:pt x="969" y="1840"/>
                </a:cubicBezTo>
                <a:cubicBezTo>
                  <a:pt x="419" y="1594"/>
                  <a:pt x="334" y="909"/>
                  <a:pt x="702" y="481"/>
                </a:cubicBezTo>
                <a:cubicBezTo>
                  <a:pt x="877" y="278"/>
                  <a:pt x="1106" y="190"/>
                  <a:pt x="1341" y="190"/>
                </a:cubicBezTo>
                <a:cubicBezTo>
                  <a:pt x="1575" y="190"/>
                  <a:pt x="1813" y="277"/>
                  <a:pt x="2008" y="423"/>
                </a:cubicBezTo>
                <a:cubicBezTo>
                  <a:pt x="2026" y="436"/>
                  <a:pt x="2043" y="442"/>
                  <a:pt x="2060" y="442"/>
                </a:cubicBezTo>
                <a:cubicBezTo>
                  <a:pt x="2137" y="442"/>
                  <a:pt x="2187" y="316"/>
                  <a:pt x="2106" y="258"/>
                </a:cubicBezTo>
                <a:cubicBezTo>
                  <a:pt x="1876" y="85"/>
                  <a:pt x="1623" y="1"/>
                  <a:pt x="13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8" name="Google Shape;908;p36"/>
          <p:cNvGrpSpPr/>
          <p:nvPr/>
        </p:nvGrpSpPr>
        <p:grpSpPr>
          <a:xfrm>
            <a:off x="5750900" y="1961294"/>
            <a:ext cx="2530525" cy="2168756"/>
            <a:chOff x="5750900" y="1961294"/>
            <a:chExt cx="2530525" cy="2168756"/>
          </a:xfrm>
        </p:grpSpPr>
        <p:grpSp>
          <p:nvGrpSpPr>
            <p:cNvPr id="909" name="Google Shape;909;p36"/>
            <p:cNvGrpSpPr/>
            <p:nvPr/>
          </p:nvGrpSpPr>
          <p:grpSpPr>
            <a:xfrm>
              <a:off x="7036425" y="2015420"/>
              <a:ext cx="1245000" cy="2114630"/>
              <a:chOff x="7036425" y="2015420"/>
              <a:chExt cx="1245000" cy="2114630"/>
            </a:xfrm>
          </p:grpSpPr>
          <p:sp>
            <p:nvSpPr>
              <p:cNvPr id="910" name="Google Shape;910;p36"/>
              <p:cNvSpPr/>
              <p:nvPr/>
            </p:nvSpPr>
            <p:spPr>
              <a:xfrm>
                <a:off x="7036425" y="3905050"/>
                <a:ext cx="1245000" cy="225000"/>
              </a:xfrm>
              <a:prstGeom prst="ellipse">
                <a:avLst/>
              </a:prstGeom>
              <a:solidFill>
                <a:srgbClr val="434343">
                  <a:alpha val="4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1" name="Google Shape;911;p36"/>
              <p:cNvGrpSpPr/>
              <p:nvPr/>
            </p:nvGrpSpPr>
            <p:grpSpPr>
              <a:xfrm>
                <a:off x="7052454" y="2015420"/>
                <a:ext cx="1001821" cy="2011229"/>
                <a:chOff x="2046179" y="1868695"/>
                <a:chExt cx="1001821" cy="2011229"/>
              </a:xfrm>
            </p:grpSpPr>
            <p:sp>
              <p:nvSpPr>
                <p:cNvPr id="912" name="Google Shape;912;p36"/>
                <p:cNvSpPr/>
                <p:nvPr/>
              </p:nvSpPr>
              <p:spPr>
                <a:xfrm>
                  <a:off x="2046179" y="2703565"/>
                  <a:ext cx="1001821" cy="535275"/>
                </a:xfrm>
                <a:custGeom>
                  <a:avLst/>
                  <a:gdLst/>
                  <a:ahLst/>
                  <a:cxnLst/>
                  <a:rect l="l" t="t" r="r" b="b"/>
                  <a:pathLst>
                    <a:path w="29721" h="15880" extrusionOk="0">
                      <a:moveTo>
                        <a:pt x="19682" y="1"/>
                      </a:moveTo>
                      <a:lnTo>
                        <a:pt x="8554" y="1288"/>
                      </a:lnTo>
                      <a:cubicBezTo>
                        <a:pt x="8554" y="1288"/>
                        <a:pt x="5883" y="3887"/>
                        <a:pt x="3906" y="5850"/>
                      </a:cubicBezTo>
                      <a:cubicBezTo>
                        <a:pt x="1925" y="7808"/>
                        <a:pt x="0" y="11981"/>
                        <a:pt x="2393" y="14192"/>
                      </a:cubicBezTo>
                      <a:cubicBezTo>
                        <a:pt x="3191" y="14931"/>
                        <a:pt x="4013" y="15177"/>
                        <a:pt x="4755" y="15177"/>
                      </a:cubicBezTo>
                      <a:cubicBezTo>
                        <a:pt x="6238" y="15177"/>
                        <a:pt x="7400" y="14192"/>
                        <a:pt x="7400" y="14192"/>
                      </a:cubicBezTo>
                      <a:cubicBezTo>
                        <a:pt x="8999" y="15500"/>
                        <a:pt x="10954" y="15880"/>
                        <a:pt x="12906" y="15880"/>
                      </a:cubicBezTo>
                      <a:cubicBezTo>
                        <a:pt x="14733" y="15880"/>
                        <a:pt x="16559" y="15547"/>
                        <a:pt x="18089" y="15332"/>
                      </a:cubicBezTo>
                      <a:cubicBezTo>
                        <a:pt x="21248" y="14892"/>
                        <a:pt x="22167" y="12991"/>
                        <a:pt x="22167" y="12991"/>
                      </a:cubicBezTo>
                      <a:cubicBezTo>
                        <a:pt x="22167" y="12991"/>
                        <a:pt x="22702" y="13561"/>
                        <a:pt x="23942" y="13814"/>
                      </a:cubicBezTo>
                      <a:cubicBezTo>
                        <a:pt x="24048" y="13836"/>
                        <a:pt x="24169" y="13847"/>
                        <a:pt x="24300" y="13847"/>
                      </a:cubicBezTo>
                      <a:cubicBezTo>
                        <a:pt x="25705" y="13847"/>
                        <a:pt x="28391" y="12642"/>
                        <a:pt x="29025" y="10905"/>
                      </a:cubicBezTo>
                      <a:cubicBezTo>
                        <a:pt x="29720" y="9009"/>
                        <a:pt x="25737" y="5466"/>
                        <a:pt x="23420" y="3447"/>
                      </a:cubicBezTo>
                      <a:cubicBezTo>
                        <a:pt x="21099" y="1423"/>
                        <a:pt x="19682" y="1"/>
                        <a:pt x="196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2309333" y="2638880"/>
                  <a:ext cx="401928" cy="169920"/>
                </a:xfrm>
                <a:custGeom>
                  <a:avLst/>
                  <a:gdLst/>
                  <a:ahLst/>
                  <a:cxnLst/>
                  <a:rect l="l" t="t" r="r" b="b"/>
                  <a:pathLst>
                    <a:path w="11924" h="5041" extrusionOk="0">
                      <a:moveTo>
                        <a:pt x="11851" y="0"/>
                      </a:moveTo>
                      <a:lnTo>
                        <a:pt x="838" y="991"/>
                      </a:lnTo>
                      <a:cubicBezTo>
                        <a:pt x="838" y="991"/>
                        <a:pt x="0" y="2308"/>
                        <a:pt x="1034" y="3671"/>
                      </a:cubicBezTo>
                      <a:cubicBezTo>
                        <a:pt x="1690" y="4538"/>
                        <a:pt x="3859" y="5041"/>
                        <a:pt x="5946" y="5041"/>
                      </a:cubicBezTo>
                      <a:cubicBezTo>
                        <a:pt x="7147" y="5041"/>
                        <a:pt x="8320" y="4874"/>
                        <a:pt x="9162" y="4513"/>
                      </a:cubicBezTo>
                      <a:cubicBezTo>
                        <a:pt x="11464" y="3528"/>
                        <a:pt x="11923" y="2829"/>
                        <a:pt x="11890" y="1418"/>
                      </a:cubicBezTo>
                      <a:lnTo>
                        <a:pt x="118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2148279" y="2231389"/>
                  <a:ext cx="657768" cy="470826"/>
                </a:xfrm>
                <a:custGeom>
                  <a:avLst/>
                  <a:gdLst/>
                  <a:ahLst/>
                  <a:cxnLst/>
                  <a:rect l="l" t="t" r="r" b="b"/>
                  <a:pathLst>
                    <a:path w="19514" h="13968" extrusionOk="0">
                      <a:moveTo>
                        <a:pt x="11279" y="1"/>
                      </a:moveTo>
                      <a:cubicBezTo>
                        <a:pt x="10854" y="1"/>
                        <a:pt x="10423" y="34"/>
                        <a:pt x="9990" y="104"/>
                      </a:cubicBezTo>
                      <a:cubicBezTo>
                        <a:pt x="5731" y="802"/>
                        <a:pt x="809" y="4598"/>
                        <a:pt x="896" y="6202"/>
                      </a:cubicBezTo>
                      <a:cubicBezTo>
                        <a:pt x="896" y="6202"/>
                        <a:pt x="1" y="13516"/>
                        <a:pt x="9603" y="13951"/>
                      </a:cubicBezTo>
                      <a:cubicBezTo>
                        <a:pt x="9844" y="13962"/>
                        <a:pt x="10079" y="13968"/>
                        <a:pt x="10308" y="13968"/>
                      </a:cubicBezTo>
                      <a:cubicBezTo>
                        <a:pt x="18948" y="13968"/>
                        <a:pt x="19514" y="6322"/>
                        <a:pt x="18922" y="4374"/>
                      </a:cubicBezTo>
                      <a:cubicBezTo>
                        <a:pt x="18372" y="2572"/>
                        <a:pt x="15043" y="1"/>
                        <a:pt x="11279" y="1"/>
                      </a:cubicBezTo>
                      <a:close/>
                    </a:path>
                  </a:pathLst>
                </a:custGeom>
                <a:solidFill>
                  <a:srgbClr val="FFB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2414467" y="2399556"/>
                  <a:ext cx="48808" cy="32427"/>
                </a:xfrm>
                <a:custGeom>
                  <a:avLst/>
                  <a:gdLst/>
                  <a:ahLst/>
                  <a:cxnLst/>
                  <a:rect l="l" t="t" r="r" b="b"/>
                  <a:pathLst>
                    <a:path w="1448" h="962" extrusionOk="0">
                      <a:moveTo>
                        <a:pt x="644" y="1"/>
                      </a:moveTo>
                      <a:cubicBezTo>
                        <a:pt x="239" y="1"/>
                        <a:pt x="0" y="592"/>
                        <a:pt x="332" y="873"/>
                      </a:cubicBezTo>
                      <a:cubicBezTo>
                        <a:pt x="332" y="873"/>
                        <a:pt x="434" y="962"/>
                        <a:pt x="634" y="962"/>
                      </a:cubicBezTo>
                      <a:cubicBezTo>
                        <a:pt x="734" y="962"/>
                        <a:pt x="858" y="940"/>
                        <a:pt x="1007" y="873"/>
                      </a:cubicBezTo>
                      <a:cubicBezTo>
                        <a:pt x="1448" y="672"/>
                        <a:pt x="1093" y="31"/>
                        <a:pt x="672" y="2"/>
                      </a:cubicBezTo>
                      <a:cubicBezTo>
                        <a:pt x="663" y="1"/>
                        <a:pt x="653" y="1"/>
                        <a:pt x="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2513904" y="2387388"/>
                  <a:ext cx="36977" cy="32292"/>
                </a:xfrm>
                <a:custGeom>
                  <a:avLst/>
                  <a:gdLst/>
                  <a:ahLst/>
                  <a:cxnLst/>
                  <a:rect l="l" t="t" r="r" b="b"/>
                  <a:pathLst>
                    <a:path w="1097" h="958" extrusionOk="0">
                      <a:moveTo>
                        <a:pt x="594" y="1"/>
                      </a:moveTo>
                      <a:cubicBezTo>
                        <a:pt x="555" y="1"/>
                        <a:pt x="513" y="6"/>
                        <a:pt x="469" y="18"/>
                      </a:cubicBezTo>
                      <a:cubicBezTo>
                        <a:pt x="0" y="148"/>
                        <a:pt x="124" y="789"/>
                        <a:pt x="325" y="918"/>
                      </a:cubicBezTo>
                      <a:cubicBezTo>
                        <a:pt x="367" y="945"/>
                        <a:pt x="425" y="957"/>
                        <a:pt x="491" y="957"/>
                      </a:cubicBezTo>
                      <a:cubicBezTo>
                        <a:pt x="740" y="957"/>
                        <a:pt x="1096" y="775"/>
                        <a:pt x="1096" y="506"/>
                      </a:cubicBezTo>
                      <a:cubicBezTo>
                        <a:pt x="1096" y="506"/>
                        <a:pt x="967"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2393872" y="2435724"/>
                  <a:ext cx="212829" cy="102976"/>
                </a:xfrm>
                <a:custGeom>
                  <a:avLst/>
                  <a:gdLst/>
                  <a:ahLst/>
                  <a:cxnLst/>
                  <a:rect l="l" t="t" r="r" b="b"/>
                  <a:pathLst>
                    <a:path w="6314" h="3055" extrusionOk="0">
                      <a:moveTo>
                        <a:pt x="6314" y="1"/>
                      </a:moveTo>
                      <a:cubicBezTo>
                        <a:pt x="6313" y="1"/>
                        <a:pt x="4672" y="2557"/>
                        <a:pt x="3504" y="2753"/>
                      </a:cubicBezTo>
                      <a:cubicBezTo>
                        <a:pt x="3425" y="2767"/>
                        <a:pt x="3341" y="2773"/>
                        <a:pt x="3253" y="2773"/>
                      </a:cubicBezTo>
                      <a:cubicBezTo>
                        <a:pt x="2029" y="2773"/>
                        <a:pt x="1" y="1557"/>
                        <a:pt x="0" y="1557"/>
                      </a:cubicBezTo>
                      <a:lnTo>
                        <a:pt x="0" y="1557"/>
                      </a:lnTo>
                      <a:cubicBezTo>
                        <a:pt x="1" y="1557"/>
                        <a:pt x="1795" y="3055"/>
                        <a:pt x="3342" y="3055"/>
                      </a:cubicBezTo>
                      <a:cubicBezTo>
                        <a:pt x="3428" y="3055"/>
                        <a:pt x="3514" y="3050"/>
                        <a:pt x="3599" y="3040"/>
                      </a:cubicBezTo>
                      <a:cubicBezTo>
                        <a:pt x="5203" y="2854"/>
                        <a:pt x="6314" y="1"/>
                        <a:pt x="6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2398692" y="2442162"/>
                  <a:ext cx="49719" cy="15573"/>
                </a:xfrm>
                <a:custGeom>
                  <a:avLst/>
                  <a:gdLst/>
                  <a:ahLst/>
                  <a:cxnLst/>
                  <a:rect l="l" t="t" r="r" b="b"/>
                  <a:pathLst>
                    <a:path w="1475" h="462" extrusionOk="0">
                      <a:moveTo>
                        <a:pt x="926" y="0"/>
                      </a:moveTo>
                      <a:cubicBezTo>
                        <a:pt x="907" y="0"/>
                        <a:pt x="887" y="1"/>
                        <a:pt x="867" y="1"/>
                      </a:cubicBezTo>
                      <a:cubicBezTo>
                        <a:pt x="330" y="21"/>
                        <a:pt x="1" y="198"/>
                        <a:pt x="355" y="370"/>
                      </a:cubicBezTo>
                      <a:cubicBezTo>
                        <a:pt x="482" y="435"/>
                        <a:pt x="659" y="461"/>
                        <a:pt x="835" y="461"/>
                      </a:cubicBezTo>
                      <a:cubicBezTo>
                        <a:pt x="1142" y="461"/>
                        <a:pt x="1445" y="381"/>
                        <a:pt x="1475" y="284"/>
                      </a:cubicBezTo>
                      <a:cubicBezTo>
                        <a:pt x="1475" y="284"/>
                        <a:pt x="1413" y="0"/>
                        <a:pt x="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2527050" y="2422679"/>
                  <a:ext cx="49820" cy="14629"/>
                </a:xfrm>
                <a:custGeom>
                  <a:avLst/>
                  <a:gdLst/>
                  <a:ahLst/>
                  <a:cxnLst/>
                  <a:rect l="l" t="t" r="r" b="b"/>
                  <a:pathLst>
                    <a:path w="1478" h="434" extrusionOk="0">
                      <a:moveTo>
                        <a:pt x="962" y="0"/>
                      </a:moveTo>
                      <a:cubicBezTo>
                        <a:pt x="724" y="0"/>
                        <a:pt x="417" y="35"/>
                        <a:pt x="233" y="173"/>
                      </a:cubicBezTo>
                      <a:cubicBezTo>
                        <a:pt x="1" y="343"/>
                        <a:pt x="84" y="433"/>
                        <a:pt x="297" y="433"/>
                      </a:cubicBezTo>
                      <a:cubicBezTo>
                        <a:pt x="383" y="433"/>
                        <a:pt x="490" y="418"/>
                        <a:pt x="606" y="388"/>
                      </a:cubicBezTo>
                      <a:cubicBezTo>
                        <a:pt x="1013" y="283"/>
                        <a:pt x="1477" y="158"/>
                        <a:pt x="1300" y="29"/>
                      </a:cubicBezTo>
                      <a:cubicBezTo>
                        <a:pt x="1288" y="21"/>
                        <a:pt x="1146" y="0"/>
                        <a:pt x="9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2476624" y="2434915"/>
                  <a:ext cx="46011" cy="24438"/>
                </a:xfrm>
                <a:custGeom>
                  <a:avLst/>
                  <a:gdLst/>
                  <a:ahLst/>
                  <a:cxnLst/>
                  <a:rect l="l" t="t" r="r" b="b"/>
                  <a:pathLst>
                    <a:path w="1365" h="725" extrusionOk="0">
                      <a:moveTo>
                        <a:pt x="615" y="1"/>
                      </a:moveTo>
                      <a:cubicBezTo>
                        <a:pt x="282" y="1"/>
                        <a:pt x="0" y="209"/>
                        <a:pt x="106" y="446"/>
                      </a:cubicBezTo>
                      <a:lnTo>
                        <a:pt x="106" y="398"/>
                      </a:lnTo>
                      <a:cubicBezTo>
                        <a:pt x="106" y="398"/>
                        <a:pt x="254" y="724"/>
                        <a:pt x="704" y="724"/>
                      </a:cubicBezTo>
                      <a:cubicBezTo>
                        <a:pt x="1155" y="724"/>
                        <a:pt x="1365" y="265"/>
                        <a:pt x="934" y="68"/>
                      </a:cubicBezTo>
                      <a:cubicBezTo>
                        <a:pt x="830" y="21"/>
                        <a:pt x="720" y="1"/>
                        <a:pt x="6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2120571" y="2147423"/>
                  <a:ext cx="736138" cy="576938"/>
                </a:xfrm>
                <a:custGeom>
                  <a:avLst/>
                  <a:gdLst/>
                  <a:ahLst/>
                  <a:cxnLst/>
                  <a:rect l="l" t="t" r="r" b="b"/>
                  <a:pathLst>
                    <a:path w="21839" h="17116" extrusionOk="0">
                      <a:moveTo>
                        <a:pt x="10706" y="1"/>
                      </a:moveTo>
                      <a:cubicBezTo>
                        <a:pt x="10165" y="1"/>
                        <a:pt x="9624" y="17"/>
                        <a:pt x="9089" y="48"/>
                      </a:cubicBezTo>
                      <a:cubicBezTo>
                        <a:pt x="4083" y="346"/>
                        <a:pt x="1675" y="1972"/>
                        <a:pt x="838" y="3404"/>
                      </a:cubicBezTo>
                      <a:cubicBezTo>
                        <a:pt x="0" y="4830"/>
                        <a:pt x="52" y="16566"/>
                        <a:pt x="248" y="17007"/>
                      </a:cubicBezTo>
                      <a:cubicBezTo>
                        <a:pt x="281" y="17082"/>
                        <a:pt x="346" y="17116"/>
                        <a:pt x="435" y="17116"/>
                      </a:cubicBezTo>
                      <a:cubicBezTo>
                        <a:pt x="879" y="17116"/>
                        <a:pt x="1940" y="16261"/>
                        <a:pt x="2762" y="15236"/>
                      </a:cubicBezTo>
                      <a:cubicBezTo>
                        <a:pt x="3747" y="14001"/>
                        <a:pt x="2762" y="8741"/>
                        <a:pt x="2762" y="8741"/>
                      </a:cubicBezTo>
                      <a:cubicBezTo>
                        <a:pt x="5815" y="6511"/>
                        <a:pt x="8868" y="5825"/>
                        <a:pt x="11432" y="5825"/>
                      </a:cubicBezTo>
                      <a:cubicBezTo>
                        <a:pt x="14911" y="5825"/>
                        <a:pt x="17489" y="7090"/>
                        <a:pt x="17944" y="7482"/>
                      </a:cubicBezTo>
                      <a:cubicBezTo>
                        <a:pt x="18734" y="8157"/>
                        <a:pt x="18485" y="10254"/>
                        <a:pt x="18538" y="11608"/>
                      </a:cubicBezTo>
                      <a:cubicBezTo>
                        <a:pt x="18586" y="12963"/>
                        <a:pt x="19720" y="14791"/>
                        <a:pt x="20807" y="15088"/>
                      </a:cubicBezTo>
                      <a:cubicBezTo>
                        <a:pt x="20823" y="15092"/>
                        <a:pt x="20839" y="15094"/>
                        <a:pt x="20854" y="15094"/>
                      </a:cubicBezTo>
                      <a:cubicBezTo>
                        <a:pt x="21838" y="15094"/>
                        <a:pt x="20208" y="5925"/>
                        <a:pt x="19931" y="3404"/>
                      </a:cubicBezTo>
                      <a:cubicBezTo>
                        <a:pt x="19679" y="1112"/>
                        <a:pt x="15226" y="1"/>
                        <a:pt x="10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2117976" y="1893673"/>
                  <a:ext cx="683318" cy="412546"/>
                </a:xfrm>
                <a:custGeom>
                  <a:avLst/>
                  <a:gdLst/>
                  <a:ahLst/>
                  <a:cxnLst/>
                  <a:rect l="l" t="t" r="r" b="b"/>
                  <a:pathLst>
                    <a:path w="20272" h="12239" extrusionOk="0">
                      <a:moveTo>
                        <a:pt x="10068" y="0"/>
                      </a:moveTo>
                      <a:cubicBezTo>
                        <a:pt x="9061" y="0"/>
                        <a:pt x="8004" y="262"/>
                        <a:pt x="6773" y="723"/>
                      </a:cubicBezTo>
                      <a:cubicBezTo>
                        <a:pt x="3413" y="1976"/>
                        <a:pt x="809" y="7673"/>
                        <a:pt x="407" y="9376"/>
                      </a:cubicBezTo>
                      <a:cubicBezTo>
                        <a:pt x="0" y="11080"/>
                        <a:pt x="588" y="12239"/>
                        <a:pt x="588" y="12239"/>
                      </a:cubicBezTo>
                      <a:cubicBezTo>
                        <a:pt x="2389" y="8758"/>
                        <a:pt x="7663" y="7873"/>
                        <a:pt x="11850" y="7873"/>
                      </a:cubicBezTo>
                      <a:cubicBezTo>
                        <a:pt x="12471" y="7873"/>
                        <a:pt x="13068" y="7892"/>
                        <a:pt x="13627" y="7925"/>
                      </a:cubicBezTo>
                      <a:cubicBezTo>
                        <a:pt x="17950" y="8190"/>
                        <a:pt x="19644" y="10362"/>
                        <a:pt x="19644" y="10362"/>
                      </a:cubicBezTo>
                      <a:cubicBezTo>
                        <a:pt x="19644" y="10362"/>
                        <a:pt x="19744" y="10165"/>
                        <a:pt x="20008" y="9376"/>
                      </a:cubicBezTo>
                      <a:cubicBezTo>
                        <a:pt x="20271" y="8586"/>
                        <a:pt x="18840" y="5700"/>
                        <a:pt x="15518" y="2694"/>
                      </a:cubicBezTo>
                      <a:cubicBezTo>
                        <a:pt x="13414" y="788"/>
                        <a:pt x="11815" y="0"/>
                        <a:pt x="100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2088920" y="2716003"/>
                  <a:ext cx="155729" cy="150099"/>
                </a:xfrm>
                <a:custGeom>
                  <a:avLst/>
                  <a:gdLst/>
                  <a:ahLst/>
                  <a:cxnLst/>
                  <a:rect l="l" t="t" r="r" b="b"/>
                  <a:pathLst>
                    <a:path w="4620" h="4453" extrusionOk="0">
                      <a:moveTo>
                        <a:pt x="1978" y="0"/>
                      </a:moveTo>
                      <a:lnTo>
                        <a:pt x="1350" y="250"/>
                      </a:lnTo>
                      <a:cubicBezTo>
                        <a:pt x="1350" y="250"/>
                        <a:pt x="1" y="2470"/>
                        <a:pt x="451" y="3351"/>
                      </a:cubicBezTo>
                      <a:cubicBezTo>
                        <a:pt x="749" y="3933"/>
                        <a:pt x="1095" y="4206"/>
                        <a:pt x="1359" y="4206"/>
                      </a:cubicBezTo>
                      <a:cubicBezTo>
                        <a:pt x="1492" y="4206"/>
                        <a:pt x="1605" y="4136"/>
                        <a:pt x="1680" y="4001"/>
                      </a:cubicBezTo>
                      <a:cubicBezTo>
                        <a:pt x="1905" y="3600"/>
                        <a:pt x="1982" y="2596"/>
                        <a:pt x="1982" y="2594"/>
                      </a:cubicBezTo>
                      <a:lnTo>
                        <a:pt x="1982" y="2594"/>
                      </a:lnTo>
                      <a:cubicBezTo>
                        <a:pt x="1982" y="2596"/>
                        <a:pt x="1881" y="4136"/>
                        <a:pt x="2207" y="4207"/>
                      </a:cubicBezTo>
                      <a:cubicBezTo>
                        <a:pt x="2215" y="4209"/>
                        <a:pt x="2222" y="4210"/>
                        <a:pt x="2229" y="4210"/>
                      </a:cubicBezTo>
                      <a:cubicBezTo>
                        <a:pt x="2518" y="4210"/>
                        <a:pt x="2208" y="2721"/>
                        <a:pt x="2207" y="2719"/>
                      </a:cubicBezTo>
                      <a:lnTo>
                        <a:pt x="2207" y="2719"/>
                      </a:lnTo>
                      <a:cubicBezTo>
                        <a:pt x="2208" y="2721"/>
                        <a:pt x="2627" y="4452"/>
                        <a:pt x="3152" y="4452"/>
                      </a:cubicBezTo>
                      <a:cubicBezTo>
                        <a:pt x="3156" y="4452"/>
                        <a:pt x="3160" y="4452"/>
                        <a:pt x="3164" y="4452"/>
                      </a:cubicBezTo>
                      <a:cubicBezTo>
                        <a:pt x="3691" y="4428"/>
                        <a:pt x="4620" y="3447"/>
                        <a:pt x="4242" y="2671"/>
                      </a:cubicBezTo>
                      <a:cubicBezTo>
                        <a:pt x="3863" y="1891"/>
                        <a:pt x="1978" y="0"/>
                        <a:pt x="19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2779958" y="2644408"/>
                  <a:ext cx="138369" cy="157751"/>
                </a:xfrm>
                <a:custGeom>
                  <a:avLst/>
                  <a:gdLst/>
                  <a:ahLst/>
                  <a:cxnLst/>
                  <a:rect l="l" t="t" r="r" b="b"/>
                  <a:pathLst>
                    <a:path w="4105" h="4680" extrusionOk="0">
                      <a:moveTo>
                        <a:pt x="1465" y="1"/>
                      </a:moveTo>
                      <a:cubicBezTo>
                        <a:pt x="1177" y="1"/>
                        <a:pt x="823" y="157"/>
                        <a:pt x="823" y="157"/>
                      </a:cubicBezTo>
                      <a:cubicBezTo>
                        <a:pt x="823" y="157"/>
                        <a:pt x="0" y="3143"/>
                        <a:pt x="579" y="3436"/>
                      </a:cubicBezTo>
                      <a:cubicBezTo>
                        <a:pt x="622" y="3457"/>
                        <a:pt x="661" y="3467"/>
                        <a:pt x="697" y="3467"/>
                      </a:cubicBezTo>
                      <a:cubicBezTo>
                        <a:pt x="1093" y="3467"/>
                        <a:pt x="1052" y="2248"/>
                        <a:pt x="1038" y="1966"/>
                      </a:cubicBezTo>
                      <a:lnTo>
                        <a:pt x="1038" y="1966"/>
                      </a:lnTo>
                      <a:cubicBezTo>
                        <a:pt x="1062" y="2349"/>
                        <a:pt x="1231" y="4514"/>
                        <a:pt x="1934" y="4665"/>
                      </a:cubicBezTo>
                      <a:cubicBezTo>
                        <a:pt x="1976" y="4675"/>
                        <a:pt x="2020" y="4679"/>
                        <a:pt x="2066" y="4679"/>
                      </a:cubicBezTo>
                      <a:cubicBezTo>
                        <a:pt x="2859" y="4679"/>
                        <a:pt x="4105" y="3314"/>
                        <a:pt x="3557" y="2374"/>
                      </a:cubicBezTo>
                      <a:cubicBezTo>
                        <a:pt x="3345" y="2010"/>
                        <a:pt x="3123" y="1750"/>
                        <a:pt x="2927" y="1567"/>
                      </a:cubicBezTo>
                      <a:lnTo>
                        <a:pt x="2927" y="1567"/>
                      </a:lnTo>
                      <a:cubicBezTo>
                        <a:pt x="3222" y="1744"/>
                        <a:pt x="3556" y="1913"/>
                        <a:pt x="3766" y="1913"/>
                      </a:cubicBezTo>
                      <a:cubicBezTo>
                        <a:pt x="3875" y="1913"/>
                        <a:pt x="3950" y="1868"/>
                        <a:pt x="3968" y="1756"/>
                      </a:cubicBezTo>
                      <a:cubicBezTo>
                        <a:pt x="4064" y="1186"/>
                        <a:pt x="1834" y="37"/>
                        <a:pt x="1532" y="4"/>
                      </a:cubicBezTo>
                      <a:cubicBezTo>
                        <a:pt x="1510" y="2"/>
                        <a:pt x="1488"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2599252" y="1868695"/>
                  <a:ext cx="167088" cy="152594"/>
                </a:xfrm>
                <a:custGeom>
                  <a:avLst/>
                  <a:gdLst/>
                  <a:ahLst/>
                  <a:cxnLst/>
                  <a:rect l="l" t="t" r="r" b="b"/>
                  <a:pathLst>
                    <a:path w="4957" h="4527" extrusionOk="0">
                      <a:moveTo>
                        <a:pt x="2242" y="0"/>
                      </a:moveTo>
                      <a:cubicBezTo>
                        <a:pt x="2130" y="0"/>
                        <a:pt x="2014" y="11"/>
                        <a:pt x="1896" y="32"/>
                      </a:cubicBezTo>
                      <a:cubicBezTo>
                        <a:pt x="0" y="382"/>
                        <a:pt x="62" y="2445"/>
                        <a:pt x="62" y="2445"/>
                      </a:cubicBezTo>
                      <a:lnTo>
                        <a:pt x="2375" y="4526"/>
                      </a:lnTo>
                      <a:cubicBezTo>
                        <a:pt x="2375" y="4526"/>
                        <a:pt x="2939" y="4522"/>
                        <a:pt x="3983" y="3397"/>
                      </a:cubicBezTo>
                      <a:cubicBezTo>
                        <a:pt x="4957" y="2347"/>
                        <a:pt x="3940" y="0"/>
                        <a:pt x="2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2128762" y="1903852"/>
                  <a:ext cx="155223" cy="148380"/>
                </a:xfrm>
                <a:custGeom>
                  <a:avLst/>
                  <a:gdLst/>
                  <a:ahLst/>
                  <a:cxnLst/>
                  <a:rect l="l" t="t" r="r" b="b"/>
                  <a:pathLst>
                    <a:path w="4605" h="4402" extrusionOk="0">
                      <a:moveTo>
                        <a:pt x="2736" y="0"/>
                      </a:moveTo>
                      <a:cubicBezTo>
                        <a:pt x="2532" y="0"/>
                        <a:pt x="2309" y="35"/>
                        <a:pt x="2064" y="114"/>
                      </a:cubicBezTo>
                      <a:cubicBezTo>
                        <a:pt x="168" y="726"/>
                        <a:pt x="1" y="2871"/>
                        <a:pt x="1050" y="3770"/>
                      </a:cubicBezTo>
                      <a:cubicBezTo>
                        <a:pt x="1654" y="4290"/>
                        <a:pt x="1981" y="4401"/>
                        <a:pt x="2150" y="4401"/>
                      </a:cubicBezTo>
                      <a:cubicBezTo>
                        <a:pt x="2275" y="4401"/>
                        <a:pt x="2313" y="4340"/>
                        <a:pt x="2313" y="4340"/>
                      </a:cubicBezTo>
                      <a:lnTo>
                        <a:pt x="4605" y="1579"/>
                      </a:lnTo>
                      <a:cubicBezTo>
                        <a:pt x="4605" y="1579"/>
                        <a:pt x="4591" y="1535"/>
                        <a:pt x="4562" y="1464"/>
                      </a:cubicBezTo>
                      <a:cubicBezTo>
                        <a:pt x="4420" y="1102"/>
                        <a:pt x="3891" y="0"/>
                        <a:pt x="27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2360434" y="2010739"/>
                  <a:ext cx="136077" cy="107190"/>
                </a:xfrm>
                <a:custGeom>
                  <a:avLst/>
                  <a:gdLst/>
                  <a:ahLst/>
                  <a:cxnLst/>
                  <a:rect l="l" t="t" r="r" b="b"/>
                  <a:pathLst>
                    <a:path w="4037" h="3180" extrusionOk="0">
                      <a:moveTo>
                        <a:pt x="2158" y="0"/>
                      </a:moveTo>
                      <a:cubicBezTo>
                        <a:pt x="2083" y="0"/>
                        <a:pt x="2006" y="5"/>
                        <a:pt x="1925" y="16"/>
                      </a:cubicBezTo>
                      <a:cubicBezTo>
                        <a:pt x="270" y="226"/>
                        <a:pt x="1" y="2179"/>
                        <a:pt x="963" y="2844"/>
                      </a:cubicBezTo>
                      <a:cubicBezTo>
                        <a:pt x="1286" y="3069"/>
                        <a:pt x="1731" y="3179"/>
                        <a:pt x="2183" y="3179"/>
                      </a:cubicBezTo>
                      <a:cubicBezTo>
                        <a:pt x="3080" y="3179"/>
                        <a:pt x="4001" y="2745"/>
                        <a:pt x="4036" y="1911"/>
                      </a:cubicBezTo>
                      <a:cubicBezTo>
                        <a:pt x="4036" y="1911"/>
                        <a:pt x="3625" y="0"/>
                        <a:pt x="2158"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2386423" y="2015728"/>
                  <a:ext cx="78572" cy="51842"/>
                </a:xfrm>
                <a:custGeom>
                  <a:avLst/>
                  <a:gdLst/>
                  <a:ahLst/>
                  <a:cxnLst/>
                  <a:rect l="l" t="t" r="r" b="b"/>
                  <a:pathLst>
                    <a:path w="2331" h="1538" extrusionOk="0">
                      <a:moveTo>
                        <a:pt x="1368" y="0"/>
                      </a:moveTo>
                      <a:cubicBezTo>
                        <a:pt x="1266" y="0"/>
                        <a:pt x="1154" y="12"/>
                        <a:pt x="1030" y="40"/>
                      </a:cubicBezTo>
                      <a:cubicBezTo>
                        <a:pt x="1" y="275"/>
                        <a:pt x="120" y="1180"/>
                        <a:pt x="561" y="1443"/>
                      </a:cubicBezTo>
                      <a:cubicBezTo>
                        <a:pt x="667" y="1506"/>
                        <a:pt x="826" y="1537"/>
                        <a:pt x="1005" y="1537"/>
                      </a:cubicBezTo>
                      <a:cubicBezTo>
                        <a:pt x="1568" y="1537"/>
                        <a:pt x="2330" y="1229"/>
                        <a:pt x="2280" y="648"/>
                      </a:cubicBezTo>
                      <a:cubicBezTo>
                        <a:pt x="2280" y="648"/>
                        <a:pt x="2109" y="0"/>
                        <a:pt x="1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2632589" y="1890471"/>
                  <a:ext cx="123673" cy="79381"/>
                </a:xfrm>
                <a:custGeom>
                  <a:avLst/>
                  <a:gdLst/>
                  <a:ahLst/>
                  <a:cxnLst/>
                  <a:rect l="l" t="t" r="r" b="b"/>
                  <a:pathLst>
                    <a:path w="3669" h="2355" extrusionOk="0">
                      <a:moveTo>
                        <a:pt x="1242" y="1"/>
                      </a:moveTo>
                      <a:cubicBezTo>
                        <a:pt x="792" y="1"/>
                        <a:pt x="325" y="218"/>
                        <a:pt x="189" y="1061"/>
                      </a:cubicBezTo>
                      <a:cubicBezTo>
                        <a:pt x="0" y="2232"/>
                        <a:pt x="1211" y="2354"/>
                        <a:pt x="1379" y="2354"/>
                      </a:cubicBezTo>
                      <a:cubicBezTo>
                        <a:pt x="1386" y="2354"/>
                        <a:pt x="1392" y="2354"/>
                        <a:pt x="1395" y="2354"/>
                      </a:cubicBezTo>
                      <a:cubicBezTo>
                        <a:pt x="3668" y="2100"/>
                        <a:pt x="2329" y="262"/>
                        <a:pt x="1802" y="94"/>
                      </a:cubicBezTo>
                      <a:cubicBezTo>
                        <a:pt x="1639" y="44"/>
                        <a:pt x="1442" y="1"/>
                        <a:pt x="1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2150874" y="1930010"/>
                  <a:ext cx="92696" cy="85280"/>
                </a:xfrm>
                <a:custGeom>
                  <a:avLst/>
                  <a:gdLst/>
                  <a:ahLst/>
                  <a:cxnLst/>
                  <a:rect l="l" t="t" r="r" b="b"/>
                  <a:pathLst>
                    <a:path w="2750" h="2530" extrusionOk="0">
                      <a:moveTo>
                        <a:pt x="1625" y="1"/>
                      </a:moveTo>
                      <a:cubicBezTo>
                        <a:pt x="1528" y="1"/>
                        <a:pt x="1424" y="16"/>
                        <a:pt x="1313" y="51"/>
                      </a:cubicBezTo>
                      <a:cubicBezTo>
                        <a:pt x="355" y="352"/>
                        <a:pt x="1" y="1885"/>
                        <a:pt x="991" y="2391"/>
                      </a:cubicBezTo>
                      <a:cubicBezTo>
                        <a:pt x="1175" y="2487"/>
                        <a:pt x="1352" y="2529"/>
                        <a:pt x="1517" y="2529"/>
                      </a:cubicBezTo>
                      <a:cubicBezTo>
                        <a:pt x="2243" y="2529"/>
                        <a:pt x="2749" y="1709"/>
                        <a:pt x="2691" y="898"/>
                      </a:cubicBezTo>
                      <a:cubicBezTo>
                        <a:pt x="2691" y="898"/>
                        <a:pt x="2362" y="1"/>
                        <a:pt x="16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2273334" y="1975784"/>
                  <a:ext cx="95089" cy="81977"/>
                </a:xfrm>
                <a:custGeom>
                  <a:avLst/>
                  <a:gdLst/>
                  <a:ahLst/>
                  <a:cxnLst/>
                  <a:rect l="l" t="t" r="r" b="b"/>
                  <a:pathLst>
                    <a:path w="2821" h="2432" extrusionOk="0">
                      <a:moveTo>
                        <a:pt x="1436" y="1"/>
                      </a:moveTo>
                      <a:cubicBezTo>
                        <a:pt x="1127" y="1"/>
                        <a:pt x="829" y="114"/>
                        <a:pt x="642" y="249"/>
                      </a:cubicBezTo>
                      <a:cubicBezTo>
                        <a:pt x="207" y="565"/>
                        <a:pt x="0" y="1053"/>
                        <a:pt x="58" y="1411"/>
                      </a:cubicBezTo>
                      <a:cubicBezTo>
                        <a:pt x="68" y="1450"/>
                        <a:pt x="48" y="2268"/>
                        <a:pt x="967" y="2412"/>
                      </a:cubicBezTo>
                      <a:cubicBezTo>
                        <a:pt x="1048" y="2425"/>
                        <a:pt x="1129" y="2431"/>
                        <a:pt x="1209" y="2431"/>
                      </a:cubicBezTo>
                      <a:cubicBezTo>
                        <a:pt x="2045" y="2431"/>
                        <a:pt x="2821" y="1746"/>
                        <a:pt x="2476" y="790"/>
                      </a:cubicBezTo>
                      <a:cubicBezTo>
                        <a:pt x="2264" y="195"/>
                        <a:pt x="1841" y="1"/>
                        <a:pt x="143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2471770" y="1947773"/>
                  <a:ext cx="111370" cy="91482"/>
                </a:xfrm>
                <a:custGeom>
                  <a:avLst/>
                  <a:gdLst/>
                  <a:ahLst/>
                  <a:cxnLst/>
                  <a:rect l="l" t="t" r="r" b="b"/>
                  <a:pathLst>
                    <a:path w="3304" h="2714" extrusionOk="0">
                      <a:moveTo>
                        <a:pt x="2038" y="1"/>
                      </a:moveTo>
                      <a:cubicBezTo>
                        <a:pt x="1968" y="1"/>
                        <a:pt x="1894" y="7"/>
                        <a:pt x="1816" y="22"/>
                      </a:cubicBezTo>
                      <a:cubicBezTo>
                        <a:pt x="552" y="247"/>
                        <a:pt x="0" y="1621"/>
                        <a:pt x="877" y="2401"/>
                      </a:cubicBezTo>
                      <a:cubicBezTo>
                        <a:pt x="1125" y="2621"/>
                        <a:pt x="1421" y="2714"/>
                        <a:pt x="1720" y="2714"/>
                      </a:cubicBezTo>
                      <a:cubicBezTo>
                        <a:pt x="2474" y="2714"/>
                        <a:pt x="3246" y="2128"/>
                        <a:pt x="3303" y="1524"/>
                      </a:cubicBezTo>
                      <a:cubicBezTo>
                        <a:pt x="3303" y="1524"/>
                        <a:pt x="3101" y="1"/>
                        <a:pt x="2038"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2496478" y="1964088"/>
                  <a:ext cx="55516" cy="48438"/>
                </a:xfrm>
                <a:custGeom>
                  <a:avLst/>
                  <a:gdLst/>
                  <a:ahLst/>
                  <a:cxnLst/>
                  <a:rect l="l" t="t" r="r" b="b"/>
                  <a:pathLst>
                    <a:path w="1647" h="1437" extrusionOk="0">
                      <a:moveTo>
                        <a:pt x="928" y="1"/>
                      </a:moveTo>
                      <a:cubicBezTo>
                        <a:pt x="871" y="1"/>
                        <a:pt x="809" y="7"/>
                        <a:pt x="743" y="21"/>
                      </a:cubicBezTo>
                      <a:cubicBezTo>
                        <a:pt x="0" y="179"/>
                        <a:pt x="58" y="1017"/>
                        <a:pt x="416" y="1299"/>
                      </a:cubicBezTo>
                      <a:cubicBezTo>
                        <a:pt x="529" y="1388"/>
                        <a:pt x="692" y="1437"/>
                        <a:pt x="863" y="1437"/>
                      </a:cubicBezTo>
                      <a:cubicBezTo>
                        <a:pt x="1233" y="1437"/>
                        <a:pt x="1640" y="1209"/>
                        <a:pt x="1647" y="673"/>
                      </a:cubicBezTo>
                      <a:cubicBezTo>
                        <a:pt x="1647" y="673"/>
                        <a:pt x="1516" y="1"/>
                        <a:pt x="9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2288030" y="1994694"/>
                  <a:ext cx="51640" cy="46280"/>
                </a:xfrm>
                <a:custGeom>
                  <a:avLst/>
                  <a:gdLst/>
                  <a:ahLst/>
                  <a:cxnLst/>
                  <a:rect l="l" t="t" r="r" b="b"/>
                  <a:pathLst>
                    <a:path w="1532" h="1373" extrusionOk="0">
                      <a:moveTo>
                        <a:pt x="913" y="0"/>
                      </a:moveTo>
                      <a:cubicBezTo>
                        <a:pt x="846" y="0"/>
                        <a:pt x="772" y="12"/>
                        <a:pt x="690" y="37"/>
                      </a:cubicBezTo>
                      <a:cubicBezTo>
                        <a:pt x="1" y="253"/>
                        <a:pt x="110" y="908"/>
                        <a:pt x="403" y="1201"/>
                      </a:cubicBezTo>
                      <a:cubicBezTo>
                        <a:pt x="507" y="1307"/>
                        <a:pt x="681" y="1373"/>
                        <a:pt x="861" y="1373"/>
                      </a:cubicBezTo>
                      <a:cubicBezTo>
                        <a:pt x="1176" y="1373"/>
                        <a:pt x="1511" y="1171"/>
                        <a:pt x="1532" y="626"/>
                      </a:cubicBezTo>
                      <a:cubicBezTo>
                        <a:pt x="1532" y="626"/>
                        <a:pt x="1417" y="0"/>
                        <a:pt x="9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2133751" y="3188111"/>
                  <a:ext cx="126706" cy="82111"/>
                </a:xfrm>
                <a:custGeom>
                  <a:avLst/>
                  <a:gdLst/>
                  <a:ahLst/>
                  <a:cxnLst/>
                  <a:rect l="l" t="t" r="r" b="b"/>
                  <a:pathLst>
                    <a:path w="3759" h="2436" extrusionOk="0">
                      <a:moveTo>
                        <a:pt x="1" y="0"/>
                      </a:moveTo>
                      <a:lnTo>
                        <a:pt x="1" y="0"/>
                      </a:lnTo>
                      <a:cubicBezTo>
                        <a:pt x="1" y="0"/>
                        <a:pt x="356" y="1680"/>
                        <a:pt x="796" y="1953"/>
                      </a:cubicBezTo>
                      <a:cubicBezTo>
                        <a:pt x="1118" y="2150"/>
                        <a:pt x="2029" y="2436"/>
                        <a:pt x="2687" y="2436"/>
                      </a:cubicBezTo>
                      <a:cubicBezTo>
                        <a:pt x="2936" y="2436"/>
                        <a:pt x="3149" y="2395"/>
                        <a:pt x="3280" y="2292"/>
                      </a:cubicBezTo>
                      <a:cubicBezTo>
                        <a:pt x="3759" y="1918"/>
                        <a:pt x="3610" y="507"/>
                        <a:pt x="3610" y="507"/>
                      </a:cubicBezTo>
                      <a:lnTo>
                        <a:pt x="3610" y="507"/>
                      </a:lnTo>
                      <a:cubicBezTo>
                        <a:pt x="3610" y="507"/>
                        <a:pt x="3067" y="643"/>
                        <a:pt x="2338" y="643"/>
                      </a:cubicBezTo>
                      <a:cubicBezTo>
                        <a:pt x="1626" y="643"/>
                        <a:pt x="736" y="51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2884653" y="3100303"/>
                  <a:ext cx="127313" cy="112988"/>
                </a:xfrm>
                <a:custGeom>
                  <a:avLst/>
                  <a:gdLst/>
                  <a:ahLst/>
                  <a:cxnLst/>
                  <a:rect l="l" t="t" r="r" b="b"/>
                  <a:pathLst>
                    <a:path w="3777" h="3352" extrusionOk="0">
                      <a:moveTo>
                        <a:pt x="3639" y="1"/>
                      </a:moveTo>
                      <a:cubicBezTo>
                        <a:pt x="3639" y="1"/>
                        <a:pt x="1805" y="1868"/>
                        <a:pt x="1" y="2020"/>
                      </a:cubicBezTo>
                      <a:cubicBezTo>
                        <a:pt x="1" y="2020"/>
                        <a:pt x="575" y="3198"/>
                        <a:pt x="1428" y="3332"/>
                      </a:cubicBezTo>
                      <a:cubicBezTo>
                        <a:pt x="1508" y="3345"/>
                        <a:pt x="1593" y="3352"/>
                        <a:pt x="1679" y="3352"/>
                      </a:cubicBezTo>
                      <a:cubicBezTo>
                        <a:pt x="2502" y="3352"/>
                        <a:pt x="3517" y="2774"/>
                        <a:pt x="3639" y="2020"/>
                      </a:cubicBezTo>
                      <a:cubicBezTo>
                        <a:pt x="3777" y="1187"/>
                        <a:pt x="3639" y="1"/>
                        <a:pt x="36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2294805" y="2914742"/>
                  <a:ext cx="497624" cy="218020"/>
                </a:xfrm>
                <a:custGeom>
                  <a:avLst/>
                  <a:gdLst/>
                  <a:ahLst/>
                  <a:cxnLst/>
                  <a:rect l="l" t="t" r="r" b="b"/>
                  <a:pathLst>
                    <a:path w="14763" h="6468" extrusionOk="0">
                      <a:moveTo>
                        <a:pt x="11186" y="1"/>
                      </a:moveTo>
                      <a:lnTo>
                        <a:pt x="7817" y="4443"/>
                      </a:lnTo>
                      <a:lnTo>
                        <a:pt x="3920" y="226"/>
                      </a:lnTo>
                      <a:lnTo>
                        <a:pt x="1" y="3376"/>
                      </a:lnTo>
                      <a:lnTo>
                        <a:pt x="225" y="5506"/>
                      </a:lnTo>
                      <a:lnTo>
                        <a:pt x="3724" y="1677"/>
                      </a:lnTo>
                      <a:lnTo>
                        <a:pt x="7817" y="6467"/>
                      </a:lnTo>
                      <a:lnTo>
                        <a:pt x="11411" y="1677"/>
                      </a:lnTo>
                      <a:lnTo>
                        <a:pt x="14762" y="4443"/>
                      </a:lnTo>
                      <a:lnTo>
                        <a:pt x="14762" y="3319"/>
                      </a:lnTo>
                      <a:lnTo>
                        <a:pt x="11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2164425" y="3257279"/>
                  <a:ext cx="83460" cy="90471"/>
                </a:xfrm>
                <a:custGeom>
                  <a:avLst/>
                  <a:gdLst/>
                  <a:ahLst/>
                  <a:cxnLst/>
                  <a:rect l="l" t="t" r="r" b="b"/>
                  <a:pathLst>
                    <a:path w="2476" h="2684" extrusionOk="0">
                      <a:moveTo>
                        <a:pt x="82" y="1"/>
                      </a:moveTo>
                      <a:cubicBezTo>
                        <a:pt x="82" y="1"/>
                        <a:pt x="1" y="193"/>
                        <a:pt x="82" y="924"/>
                      </a:cubicBezTo>
                      <a:cubicBezTo>
                        <a:pt x="166" y="1641"/>
                        <a:pt x="747" y="2684"/>
                        <a:pt x="1210" y="2684"/>
                      </a:cubicBezTo>
                      <a:cubicBezTo>
                        <a:pt x="1223" y="2684"/>
                        <a:pt x="1236" y="2683"/>
                        <a:pt x="1249" y="2681"/>
                      </a:cubicBezTo>
                      <a:cubicBezTo>
                        <a:pt x="1719" y="2623"/>
                        <a:pt x="1456" y="843"/>
                        <a:pt x="1456" y="843"/>
                      </a:cubicBezTo>
                      <a:lnTo>
                        <a:pt x="1456" y="843"/>
                      </a:lnTo>
                      <a:cubicBezTo>
                        <a:pt x="1456" y="843"/>
                        <a:pt x="1887" y="1818"/>
                        <a:pt x="2161" y="1818"/>
                      </a:cubicBezTo>
                      <a:cubicBezTo>
                        <a:pt x="2179" y="1818"/>
                        <a:pt x="2196" y="1814"/>
                        <a:pt x="2212" y="1806"/>
                      </a:cubicBezTo>
                      <a:cubicBezTo>
                        <a:pt x="2475" y="1662"/>
                        <a:pt x="1887" y="383"/>
                        <a:pt x="1887" y="383"/>
                      </a:cubicBezTo>
                      <a:cubicBezTo>
                        <a:pt x="1869" y="386"/>
                        <a:pt x="1846" y="388"/>
                        <a:pt x="1821" y="388"/>
                      </a:cubicBezTo>
                      <a:cubicBezTo>
                        <a:pt x="1401" y="388"/>
                        <a:pt x="82" y="1"/>
                        <a:pt x="82" y="1"/>
                      </a:cubicBezTo>
                      <a:close/>
                    </a:path>
                  </a:pathLst>
                </a:custGeom>
                <a:solidFill>
                  <a:srgbClr val="FFB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2949844" y="3190201"/>
                  <a:ext cx="62797" cy="89898"/>
                </a:xfrm>
                <a:custGeom>
                  <a:avLst/>
                  <a:gdLst/>
                  <a:ahLst/>
                  <a:cxnLst/>
                  <a:rect l="l" t="t" r="r" b="b"/>
                  <a:pathLst>
                    <a:path w="1863" h="2667" extrusionOk="0">
                      <a:moveTo>
                        <a:pt x="1360" y="0"/>
                      </a:moveTo>
                      <a:cubicBezTo>
                        <a:pt x="1360" y="0"/>
                        <a:pt x="1264" y="86"/>
                        <a:pt x="862" y="378"/>
                      </a:cubicBezTo>
                      <a:cubicBezTo>
                        <a:pt x="460" y="665"/>
                        <a:pt x="0" y="665"/>
                        <a:pt x="0" y="665"/>
                      </a:cubicBezTo>
                      <a:cubicBezTo>
                        <a:pt x="0" y="665"/>
                        <a:pt x="77" y="1799"/>
                        <a:pt x="349" y="2039"/>
                      </a:cubicBezTo>
                      <a:cubicBezTo>
                        <a:pt x="378" y="2064"/>
                        <a:pt x="404" y="2076"/>
                        <a:pt x="426" y="2076"/>
                      </a:cubicBezTo>
                      <a:cubicBezTo>
                        <a:pt x="615" y="2076"/>
                        <a:pt x="565" y="1235"/>
                        <a:pt x="565" y="1235"/>
                      </a:cubicBezTo>
                      <a:lnTo>
                        <a:pt x="565" y="1235"/>
                      </a:lnTo>
                      <a:cubicBezTo>
                        <a:pt x="565" y="1236"/>
                        <a:pt x="854" y="2666"/>
                        <a:pt x="1353" y="2666"/>
                      </a:cubicBezTo>
                      <a:cubicBezTo>
                        <a:pt x="1355" y="2666"/>
                        <a:pt x="1358" y="2666"/>
                        <a:pt x="1360" y="2666"/>
                      </a:cubicBezTo>
                      <a:cubicBezTo>
                        <a:pt x="1862" y="2651"/>
                        <a:pt x="1360" y="0"/>
                        <a:pt x="1360" y="0"/>
                      </a:cubicBezTo>
                      <a:close/>
                    </a:path>
                  </a:pathLst>
                </a:custGeom>
                <a:solidFill>
                  <a:srgbClr val="FFB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2463242" y="3235032"/>
                  <a:ext cx="128459" cy="499680"/>
                </a:xfrm>
                <a:custGeom>
                  <a:avLst/>
                  <a:gdLst/>
                  <a:ahLst/>
                  <a:cxnLst/>
                  <a:rect l="l" t="t" r="r" b="b"/>
                  <a:pathLst>
                    <a:path w="3811" h="14824" extrusionOk="0">
                      <a:moveTo>
                        <a:pt x="1" y="0"/>
                      </a:moveTo>
                      <a:cubicBezTo>
                        <a:pt x="1" y="0"/>
                        <a:pt x="872" y="12168"/>
                        <a:pt x="1517" y="14403"/>
                      </a:cubicBezTo>
                      <a:lnTo>
                        <a:pt x="3810" y="14824"/>
                      </a:lnTo>
                      <a:lnTo>
                        <a:pt x="3810" y="14824"/>
                      </a:lnTo>
                      <a:lnTo>
                        <a:pt x="15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2552466" y="3229234"/>
                  <a:ext cx="175549" cy="491321"/>
                </a:xfrm>
                <a:custGeom>
                  <a:avLst/>
                  <a:gdLst/>
                  <a:ahLst/>
                  <a:cxnLst/>
                  <a:rect l="l" t="t" r="r" b="b"/>
                  <a:pathLst>
                    <a:path w="5208" h="14576" extrusionOk="0">
                      <a:moveTo>
                        <a:pt x="1163" y="0"/>
                      </a:moveTo>
                      <a:lnTo>
                        <a:pt x="1" y="159"/>
                      </a:lnTo>
                      <a:lnTo>
                        <a:pt x="2897" y="14575"/>
                      </a:lnTo>
                      <a:cubicBezTo>
                        <a:pt x="2897" y="14575"/>
                        <a:pt x="5016" y="14532"/>
                        <a:pt x="5113" y="14403"/>
                      </a:cubicBezTo>
                      <a:cubicBezTo>
                        <a:pt x="5208" y="14278"/>
                        <a:pt x="1163" y="0"/>
                        <a:pt x="1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2324637" y="3179044"/>
                  <a:ext cx="435501" cy="132100"/>
                </a:xfrm>
                <a:custGeom>
                  <a:avLst/>
                  <a:gdLst/>
                  <a:ahLst/>
                  <a:cxnLst/>
                  <a:rect l="l" t="t" r="r" b="b"/>
                  <a:pathLst>
                    <a:path w="12920" h="3919" extrusionOk="0">
                      <a:moveTo>
                        <a:pt x="12919" y="0"/>
                      </a:moveTo>
                      <a:cubicBezTo>
                        <a:pt x="12919" y="0"/>
                        <a:pt x="9606" y="1494"/>
                        <a:pt x="5445" y="1494"/>
                      </a:cubicBezTo>
                      <a:cubicBezTo>
                        <a:pt x="3718" y="1494"/>
                        <a:pt x="1844" y="1237"/>
                        <a:pt x="0" y="508"/>
                      </a:cubicBezTo>
                      <a:lnTo>
                        <a:pt x="0" y="508"/>
                      </a:lnTo>
                      <a:cubicBezTo>
                        <a:pt x="0" y="508"/>
                        <a:pt x="125" y="2490"/>
                        <a:pt x="1303" y="3375"/>
                      </a:cubicBezTo>
                      <a:cubicBezTo>
                        <a:pt x="1798" y="3746"/>
                        <a:pt x="3631" y="3918"/>
                        <a:pt x="5650" y="3918"/>
                      </a:cubicBezTo>
                      <a:cubicBezTo>
                        <a:pt x="8453" y="3918"/>
                        <a:pt x="11614" y="3587"/>
                        <a:pt x="12053" y="2997"/>
                      </a:cubicBezTo>
                      <a:cubicBezTo>
                        <a:pt x="12815" y="1982"/>
                        <a:pt x="12919" y="0"/>
                        <a:pt x="129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2372063" y="3582253"/>
                  <a:ext cx="266593" cy="263492"/>
                </a:xfrm>
                <a:custGeom>
                  <a:avLst/>
                  <a:gdLst/>
                  <a:ahLst/>
                  <a:cxnLst/>
                  <a:rect l="l" t="t" r="r" b="b"/>
                  <a:pathLst>
                    <a:path w="7909" h="7817" extrusionOk="0">
                      <a:moveTo>
                        <a:pt x="2706" y="0"/>
                      </a:moveTo>
                      <a:lnTo>
                        <a:pt x="4222" y="5596"/>
                      </a:lnTo>
                      <a:cubicBezTo>
                        <a:pt x="4222" y="5596"/>
                        <a:pt x="3765" y="5247"/>
                        <a:pt x="3103" y="5247"/>
                      </a:cubicBezTo>
                      <a:cubicBezTo>
                        <a:pt x="2772" y="5247"/>
                        <a:pt x="2390" y="5334"/>
                        <a:pt x="1988" y="5596"/>
                      </a:cubicBezTo>
                      <a:cubicBezTo>
                        <a:pt x="786" y="6385"/>
                        <a:pt x="0" y="7816"/>
                        <a:pt x="0" y="7816"/>
                      </a:cubicBezTo>
                      <a:lnTo>
                        <a:pt x="7909" y="7463"/>
                      </a:lnTo>
                      <a:lnTo>
                        <a:pt x="6515" y="412"/>
                      </a:lnTo>
                      <a:lnTo>
                        <a:pt x="27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2612499" y="3591928"/>
                  <a:ext cx="272188" cy="241885"/>
                </a:xfrm>
                <a:custGeom>
                  <a:avLst/>
                  <a:gdLst/>
                  <a:ahLst/>
                  <a:cxnLst/>
                  <a:rect l="l" t="t" r="r" b="b"/>
                  <a:pathLst>
                    <a:path w="8075" h="7176" extrusionOk="0">
                      <a:moveTo>
                        <a:pt x="0" y="0"/>
                      </a:moveTo>
                      <a:lnTo>
                        <a:pt x="1690" y="6845"/>
                      </a:lnTo>
                      <a:lnTo>
                        <a:pt x="8075" y="7176"/>
                      </a:lnTo>
                      <a:cubicBezTo>
                        <a:pt x="8075" y="7176"/>
                        <a:pt x="7587" y="4404"/>
                        <a:pt x="6342" y="4236"/>
                      </a:cubicBezTo>
                      <a:cubicBezTo>
                        <a:pt x="6266" y="4225"/>
                        <a:pt x="6190" y="4220"/>
                        <a:pt x="6115" y="4220"/>
                      </a:cubicBezTo>
                      <a:cubicBezTo>
                        <a:pt x="4950" y="4220"/>
                        <a:pt x="3853" y="5389"/>
                        <a:pt x="3853" y="5389"/>
                      </a:cubicBezTo>
                      <a:lnTo>
                        <a:pt x="33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2587791" y="3514400"/>
                  <a:ext cx="155863" cy="79347"/>
                </a:xfrm>
                <a:custGeom>
                  <a:avLst/>
                  <a:gdLst/>
                  <a:ahLst/>
                  <a:cxnLst/>
                  <a:rect l="l" t="t" r="r" b="b"/>
                  <a:pathLst>
                    <a:path w="4624" h="2354" extrusionOk="0">
                      <a:moveTo>
                        <a:pt x="1606" y="1"/>
                      </a:moveTo>
                      <a:cubicBezTo>
                        <a:pt x="1003" y="1"/>
                        <a:pt x="501" y="40"/>
                        <a:pt x="369" y="132"/>
                      </a:cubicBezTo>
                      <a:cubicBezTo>
                        <a:pt x="0" y="385"/>
                        <a:pt x="369" y="1256"/>
                        <a:pt x="369" y="1678"/>
                      </a:cubicBezTo>
                      <a:cubicBezTo>
                        <a:pt x="369" y="2099"/>
                        <a:pt x="733" y="2300"/>
                        <a:pt x="733" y="2300"/>
                      </a:cubicBezTo>
                      <a:lnTo>
                        <a:pt x="4069" y="2353"/>
                      </a:lnTo>
                      <a:cubicBezTo>
                        <a:pt x="4069" y="2353"/>
                        <a:pt x="4318" y="2300"/>
                        <a:pt x="4471" y="2084"/>
                      </a:cubicBezTo>
                      <a:cubicBezTo>
                        <a:pt x="4624" y="1870"/>
                        <a:pt x="4433" y="639"/>
                        <a:pt x="4266" y="333"/>
                      </a:cubicBezTo>
                      <a:cubicBezTo>
                        <a:pt x="4157" y="135"/>
                        <a:pt x="2713" y="1"/>
                        <a:pt x="16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2446961" y="3506479"/>
                  <a:ext cx="150369" cy="91920"/>
                </a:xfrm>
                <a:custGeom>
                  <a:avLst/>
                  <a:gdLst/>
                  <a:ahLst/>
                  <a:cxnLst/>
                  <a:rect l="l" t="t" r="r" b="b"/>
                  <a:pathLst>
                    <a:path w="4461" h="2727" extrusionOk="0">
                      <a:moveTo>
                        <a:pt x="474" y="0"/>
                      </a:moveTo>
                      <a:cubicBezTo>
                        <a:pt x="384" y="0"/>
                        <a:pt x="319" y="10"/>
                        <a:pt x="287" y="32"/>
                      </a:cubicBezTo>
                      <a:cubicBezTo>
                        <a:pt x="0" y="238"/>
                        <a:pt x="43" y="1272"/>
                        <a:pt x="91" y="1760"/>
                      </a:cubicBezTo>
                      <a:cubicBezTo>
                        <a:pt x="144" y="2244"/>
                        <a:pt x="484" y="2248"/>
                        <a:pt x="484" y="2248"/>
                      </a:cubicBezTo>
                      <a:lnTo>
                        <a:pt x="4308" y="2726"/>
                      </a:lnTo>
                      <a:cubicBezTo>
                        <a:pt x="4308" y="2726"/>
                        <a:pt x="4432" y="2688"/>
                        <a:pt x="4447" y="2588"/>
                      </a:cubicBezTo>
                      <a:cubicBezTo>
                        <a:pt x="4461" y="2487"/>
                        <a:pt x="4255" y="1171"/>
                        <a:pt x="3935" y="903"/>
                      </a:cubicBezTo>
                      <a:cubicBezTo>
                        <a:pt x="3653" y="665"/>
                        <a:pt x="1210" y="0"/>
                        <a:pt x="4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6"/>
                <p:cNvSpPr/>
                <p:nvPr/>
              </p:nvSpPr>
              <p:spPr>
                <a:xfrm>
                  <a:off x="2358513" y="3833779"/>
                  <a:ext cx="284154" cy="46146"/>
                </a:xfrm>
                <a:custGeom>
                  <a:avLst/>
                  <a:gdLst/>
                  <a:ahLst/>
                  <a:cxnLst/>
                  <a:rect l="l" t="t" r="r" b="b"/>
                  <a:pathLst>
                    <a:path w="8430" h="1369" extrusionOk="0">
                      <a:moveTo>
                        <a:pt x="8311" y="1"/>
                      </a:moveTo>
                      <a:lnTo>
                        <a:pt x="504" y="178"/>
                      </a:lnTo>
                      <a:lnTo>
                        <a:pt x="0" y="1369"/>
                      </a:lnTo>
                      <a:lnTo>
                        <a:pt x="8430" y="1178"/>
                      </a:lnTo>
                      <a:lnTo>
                        <a:pt x="8311" y="1"/>
                      </a:lnTo>
                      <a:close/>
                    </a:path>
                  </a:pathLst>
                </a:custGeom>
                <a:solidFill>
                  <a:srgbClr val="2D10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6"/>
                <p:cNvSpPr/>
                <p:nvPr/>
              </p:nvSpPr>
              <p:spPr>
                <a:xfrm>
                  <a:off x="2669431" y="3822622"/>
                  <a:ext cx="215256" cy="47157"/>
                </a:xfrm>
                <a:custGeom>
                  <a:avLst/>
                  <a:gdLst/>
                  <a:ahLst/>
                  <a:cxnLst/>
                  <a:rect l="l" t="t" r="r" b="b"/>
                  <a:pathLst>
                    <a:path w="6386" h="1399" extrusionOk="0">
                      <a:moveTo>
                        <a:pt x="1" y="1"/>
                      </a:moveTo>
                      <a:lnTo>
                        <a:pt x="1" y="1399"/>
                      </a:lnTo>
                      <a:lnTo>
                        <a:pt x="6386" y="1399"/>
                      </a:lnTo>
                      <a:lnTo>
                        <a:pt x="6386" y="332"/>
                      </a:lnTo>
                      <a:lnTo>
                        <a:pt x="1" y="1"/>
                      </a:lnTo>
                      <a:close/>
                    </a:path>
                  </a:pathLst>
                </a:custGeom>
                <a:solidFill>
                  <a:srgbClr val="2D10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9" name="Google Shape;949;p36"/>
            <p:cNvGrpSpPr/>
            <p:nvPr/>
          </p:nvGrpSpPr>
          <p:grpSpPr>
            <a:xfrm>
              <a:off x="5750900" y="1961294"/>
              <a:ext cx="1245000" cy="2168756"/>
              <a:chOff x="5750900" y="1961294"/>
              <a:chExt cx="1245000" cy="2168756"/>
            </a:xfrm>
          </p:grpSpPr>
          <p:sp>
            <p:nvSpPr>
              <p:cNvPr id="950" name="Google Shape;950;p36"/>
              <p:cNvSpPr/>
              <p:nvPr/>
            </p:nvSpPr>
            <p:spPr>
              <a:xfrm>
                <a:off x="5750900" y="3905050"/>
                <a:ext cx="1245000" cy="225000"/>
              </a:xfrm>
              <a:prstGeom prst="ellipse">
                <a:avLst/>
              </a:prstGeom>
              <a:solidFill>
                <a:srgbClr val="434343">
                  <a:alpha val="4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1" name="Google Shape;951;p36"/>
              <p:cNvGrpSpPr/>
              <p:nvPr/>
            </p:nvGrpSpPr>
            <p:grpSpPr>
              <a:xfrm>
                <a:off x="5829302" y="1961294"/>
                <a:ext cx="957090" cy="2068105"/>
                <a:chOff x="4171175" y="3416475"/>
                <a:chExt cx="672775" cy="1453750"/>
              </a:xfrm>
            </p:grpSpPr>
            <p:sp>
              <p:nvSpPr>
                <p:cNvPr id="952" name="Google Shape;952;p36"/>
                <p:cNvSpPr/>
                <p:nvPr/>
              </p:nvSpPr>
              <p:spPr>
                <a:xfrm>
                  <a:off x="4403325" y="4837850"/>
                  <a:ext cx="61925" cy="32375"/>
                </a:xfrm>
                <a:custGeom>
                  <a:avLst/>
                  <a:gdLst/>
                  <a:ahLst/>
                  <a:cxnLst/>
                  <a:rect l="l" t="t" r="r" b="b"/>
                  <a:pathLst>
                    <a:path w="2477" h="1295" extrusionOk="0">
                      <a:moveTo>
                        <a:pt x="1016" y="1"/>
                      </a:moveTo>
                      <a:cubicBezTo>
                        <a:pt x="879" y="1"/>
                        <a:pt x="749" y="37"/>
                        <a:pt x="638" y="126"/>
                      </a:cubicBezTo>
                      <a:cubicBezTo>
                        <a:pt x="0" y="629"/>
                        <a:pt x="254" y="1294"/>
                        <a:pt x="254" y="1294"/>
                      </a:cubicBezTo>
                      <a:lnTo>
                        <a:pt x="2476" y="797"/>
                      </a:lnTo>
                      <a:cubicBezTo>
                        <a:pt x="2476" y="797"/>
                        <a:pt x="1658" y="1"/>
                        <a:pt x="1016" y="1"/>
                      </a:cubicBezTo>
                      <a:close/>
                    </a:path>
                  </a:pathLst>
                </a:custGeom>
                <a:solidFill>
                  <a:srgbClr val="0C05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6"/>
                <p:cNvSpPr/>
                <p:nvPr/>
              </p:nvSpPr>
              <p:spPr>
                <a:xfrm>
                  <a:off x="4638825" y="4826550"/>
                  <a:ext cx="64075" cy="33950"/>
                </a:xfrm>
                <a:custGeom>
                  <a:avLst/>
                  <a:gdLst/>
                  <a:ahLst/>
                  <a:cxnLst/>
                  <a:rect l="l" t="t" r="r" b="b"/>
                  <a:pathLst>
                    <a:path w="2563" h="1358" extrusionOk="0">
                      <a:moveTo>
                        <a:pt x="1438" y="0"/>
                      </a:moveTo>
                      <a:cubicBezTo>
                        <a:pt x="834" y="0"/>
                        <a:pt x="0" y="913"/>
                        <a:pt x="0" y="913"/>
                      </a:cubicBezTo>
                      <a:lnTo>
                        <a:pt x="2562" y="1358"/>
                      </a:lnTo>
                      <a:cubicBezTo>
                        <a:pt x="2562" y="1358"/>
                        <a:pt x="2236" y="315"/>
                        <a:pt x="1643" y="42"/>
                      </a:cubicBezTo>
                      <a:cubicBezTo>
                        <a:pt x="1579" y="13"/>
                        <a:pt x="1510" y="0"/>
                        <a:pt x="1438" y="0"/>
                      </a:cubicBezTo>
                      <a:close/>
                    </a:path>
                  </a:pathLst>
                </a:custGeom>
                <a:solidFill>
                  <a:srgbClr val="0C05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6"/>
                <p:cNvSpPr/>
                <p:nvPr/>
              </p:nvSpPr>
              <p:spPr>
                <a:xfrm>
                  <a:off x="4562475" y="4678700"/>
                  <a:ext cx="155225" cy="172800"/>
                </a:xfrm>
                <a:custGeom>
                  <a:avLst/>
                  <a:gdLst/>
                  <a:ahLst/>
                  <a:cxnLst/>
                  <a:rect l="l" t="t" r="r" b="b"/>
                  <a:pathLst>
                    <a:path w="6209" h="6912" extrusionOk="0">
                      <a:moveTo>
                        <a:pt x="4833" y="0"/>
                      </a:moveTo>
                      <a:cubicBezTo>
                        <a:pt x="3971" y="0"/>
                        <a:pt x="1" y="1954"/>
                        <a:pt x="1" y="1954"/>
                      </a:cubicBezTo>
                      <a:cubicBezTo>
                        <a:pt x="1" y="1954"/>
                        <a:pt x="494" y="6525"/>
                        <a:pt x="843" y="6774"/>
                      </a:cubicBezTo>
                      <a:cubicBezTo>
                        <a:pt x="965" y="6861"/>
                        <a:pt x="1341" y="6912"/>
                        <a:pt x="1833" y="6912"/>
                      </a:cubicBezTo>
                      <a:cubicBezTo>
                        <a:pt x="2752" y="6912"/>
                        <a:pt x="4075" y="6737"/>
                        <a:pt x="4916" y="6301"/>
                      </a:cubicBezTo>
                      <a:cubicBezTo>
                        <a:pt x="6209" y="5630"/>
                        <a:pt x="6109" y="5161"/>
                        <a:pt x="6109" y="4788"/>
                      </a:cubicBezTo>
                      <a:cubicBezTo>
                        <a:pt x="6109" y="4415"/>
                        <a:pt x="5142" y="562"/>
                        <a:pt x="4993" y="69"/>
                      </a:cubicBezTo>
                      <a:cubicBezTo>
                        <a:pt x="4979" y="22"/>
                        <a:pt x="4923" y="0"/>
                        <a:pt x="4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6"/>
                <p:cNvSpPr/>
                <p:nvPr/>
              </p:nvSpPr>
              <p:spPr>
                <a:xfrm>
                  <a:off x="4383375" y="4719300"/>
                  <a:ext cx="156275" cy="141150"/>
                </a:xfrm>
                <a:custGeom>
                  <a:avLst/>
                  <a:gdLst/>
                  <a:ahLst/>
                  <a:cxnLst/>
                  <a:rect l="l" t="t" r="r" b="b"/>
                  <a:pathLst>
                    <a:path w="6251" h="5646" extrusionOk="0">
                      <a:moveTo>
                        <a:pt x="4604" y="0"/>
                      </a:moveTo>
                      <a:lnTo>
                        <a:pt x="195" y="374"/>
                      </a:lnTo>
                      <a:cubicBezTo>
                        <a:pt x="195" y="374"/>
                        <a:pt x="0" y="4556"/>
                        <a:pt x="91" y="4671"/>
                      </a:cubicBezTo>
                      <a:cubicBezTo>
                        <a:pt x="177" y="4782"/>
                        <a:pt x="2795" y="5572"/>
                        <a:pt x="4130" y="5639"/>
                      </a:cubicBezTo>
                      <a:cubicBezTo>
                        <a:pt x="4227" y="5643"/>
                        <a:pt x="4319" y="5646"/>
                        <a:pt x="4407" y="5646"/>
                      </a:cubicBezTo>
                      <a:cubicBezTo>
                        <a:pt x="5534" y="5646"/>
                        <a:pt x="5978" y="5280"/>
                        <a:pt x="5978" y="5280"/>
                      </a:cubicBezTo>
                      <a:lnTo>
                        <a:pt x="6250" y="1397"/>
                      </a:lnTo>
                      <a:lnTo>
                        <a:pt x="46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6"/>
                <p:cNvSpPr/>
                <p:nvPr/>
              </p:nvSpPr>
              <p:spPr>
                <a:xfrm>
                  <a:off x="4189625" y="3570150"/>
                  <a:ext cx="509525" cy="410650"/>
                </a:xfrm>
                <a:custGeom>
                  <a:avLst/>
                  <a:gdLst/>
                  <a:ahLst/>
                  <a:cxnLst/>
                  <a:rect l="l" t="t" r="r" b="b"/>
                  <a:pathLst>
                    <a:path w="20381" h="16426" extrusionOk="0">
                      <a:moveTo>
                        <a:pt x="10244" y="1"/>
                      </a:moveTo>
                      <a:cubicBezTo>
                        <a:pt x="7010" y="1"/>
                        <a:pt x="2959" y="998"/>
                        <a:pt x="1489" y="5893"/>
                      </a:cubicBezTo>
                      <a:cubicBezTo>
                        <a:pt x="1489" y="5893"/>
                        <a:pt x="0" y="11714"/>
                        <a:pt x="2897" y="14093"/>
                      </a:cubicBezTo>
                      <a:cubicBezTo>
                        <a:pt x="5112" y="15914"/>
                        <a:pt x="7699" y="16425"/>
                        <a:pt x="10191" y="16425"/>
                      </a:cubicBezTo>
                      <a:cubicBezTo>
                        <a:pt x="10954" y="16425"/>
                        <a:pt x="11708" y="16377"/>
                        <a:pt x="12440" y="16304"/>
                      </a:cubicBezTo>
                      <a:cubicBezTo>
                        <a:pt x="15566" y="15988"/>
                        <a:pt x="19410" y="14064"/>
                        <a:pt x="19898" y="9536"/>
                      </a:cubicBezTo>
                      <a:cubicBezTo>
                        <a:pt x="20381" y="5009"/>
                        <a:pt x="16399" y="791"/>
                        <a:pt x="14077" y="389"/>
                      </a:cubicBezTo>
                      <a:cubicBezTo>
                        <a:pt x="13299" y="255"/>
                        <a:pt x="11875" y="1"/>
                        <a:pt x="10244" y="1"/>
                      </a:cubicBezTo>
                      <a:close/>
                    </a:path>
                  </a:pathLst>
                </a:custGeom>
                <a:solidFill>
                  <a:srgbClr val="FFB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6"/>
                <p:cNvSpPr/>
                <p:nvPr/>
              </p:nvSpPr>
              <p:spPr>
                <a:xfrm>
                  <a:off x="4449875" y="3698675"/>
                  <a:ext cx="30375" cy="86500"/>
                </a:xfrm>
                <a:custGeom>
                  <a:avLst/>
                  <a:gdLst/>
                  <a:ahLst/>
                  <a:cxnLst/>
                  <a:rect l="l" t="t" r="r" b="b"/>
                  <a:pathLst>
                    <a:path w="1215" h="3460" extrusionOk="0">
                      <a:moveTo>
                        <a:pt x="508" y="1"/>
                      </a:moveTo>
                      <a:cubicBezTo>
                        <a:pt x="135" y="135"/>
                        <a:pt x="1" y="2561"/>
                        <a:pt x="111" y="3074"/>
                      </a:cubicBezTo>
                      <a:cubicBezTo>
                        <a:pt x="172" y="3343"/>
                        <a:pt x="305" y="3460"/>
                        <a:pt x="451" y="3460"/>
                      </a:cubicBezTo>
                      <a:cubicBezTo>
                        <a:pt x="580" y="3460"/>
                        <a:pt x="718" y="3368"/>
                        <a:pt x="824" y="3208"/>
                      </a:cubicBezTo>
                      <a:cubicBezTo>
                        <a:pt x="1042" y="2875"/>
                        <a:pt x="1214" y="1500"/>
                        <a:pt x="1083" y="1500"/>
                      </a:cubicBezTo>
                      <a:cubicBezTo>
                        <a:pt x="1078" y="1500"/>
                        <a:pt x="1073" y="1501"/>
                        <a:pt x="1068" y="1505"/>
                      </a:cubicBezTo>
                      <a:cubicBezTo>
                        <a:pt x="910" y="1604"/>
                        <a:pt x="327" y="2155"/>
                        <a:pt x="303" y="2155"/>
                      </a:cubicBezTo>
                      <a:cubicBezTo>
                        <a:pt x="274" y="2155"/>
                        <a:pt x="508" y="1"/>
                        <a:pt x="508" y="1"/>
                      </a:cubicBezTo>
                      <a:close/>
                    </a:path>
                  </a:pathLst>
                </a:custGeom>
                <a:solidFill>
                  <a:srgbClr val="FF5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6"/>
                <p:cNvSpPr/>
                <p:nvPr/>
              </p:nvSpPr>
              <p:spPr>
                <a:xfrm>
                  <a:off x="4498700" y="3692925"/>
                  <a:ext cx="35925" cy="30050"/>
                </a:xfrm>
                <a:custGeom>
                  <a:avLst/>
                  <a:gdLst/>
                  <a:ahLst/>
                  <a:cxnLst/>
                  <a:rect l="l" t="t" r="r" b="b"/>
                  <a:pathLst>
                    <a:path w="1437" h="1202" extrusionOk="0">
                      <a:moveTo>
                        <a:pt x="825" y="0"/>
                      </a:moveTo>
                      <a:cubicBezTo>
                        <a:pt x="815" y="0"/>
                        <a:pt x="805" y="0"/>
                        <a:pt x="795" y="1"/>
                      </a:cubicBezTo>
                      <a:cubicBezTo>
                        <a:pt x="278" y="30"/>
                        <a:pt x="0" y="781"/>
                        <a:pt x="417" y="1074"/>
                      </a:cubicBezTo>
                      <a:cubicBezTo>
                        <a:pt x="544" y="1163"/>
                        <a:pt x="679" y="1201"/>
                        <a:pt x="807" y="1201"/>
                      </a:cubicBezTo>
                      <a:cubicBezTo>
                        <a:pt x="1104" y="1201"/>
                        <a:pt x="1370" y="997"/>
                        <a:pt x="1436" y="752"/>
                      </a:cubicBezTo>
                      <a:cubicBezTo>
                        <a:pt x="1436" y="752"/>
                        <a:pt x="1432" y="719"/>
                        <a:pt x="1418" y="657"/>
                      </a:cubicBezTo>
                      <a:cubicBezTo>
                        <a:pt x="1367" y="456"/>
                        <a:pt x="1206" y="0"/>
                        <a:pt x="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6"/>
                <p:cNvSpPr/>
                <p:nvPr/>
              </p:nvSpPr>
              <p:spPr>
                <a:xfrm>
                  <a:off x="4365050" y="3706200"/>
                  <a:ext cx="31500" cy="28325"/>
                </a:xfrm>
                <a:custGeom>
                  <a:avLst/>
                  <a:gdLst/>
                  <a:ahLst/>
                  <a:cxnLst/>
                  <a:rect l="l" t="t" r="r" b="b"/>
                  <a:pathLst>
                    <a:path w="1260" h="1133" extrusionOk="0">
                      <a:moveTo>
                        <a:pt x="673" y="1"/>
                      </a:moveTo>
                      <a:cubicBezTo>
                        <a:pt x="660" y="1"/>
                        <a:pt x="646" y="1"/>
                        <a:pt x="632" y="2"/>
                      </a:cubicBezTo>
                      <a:cubicBezTo>
                        <a:pt x="0" y="31"/>
                        <a:pt x="115" y="672"/>
                        <a:pt x="436" y="992"/>
                      </a:cubicBezTo>
                      <a:cubicBezTo>
                        <a:pt x="533" y="1090"/>
                        <a:pt x="637" y="1133"/>
                        <a:pt x="738" y="1133"/>
                      </a:cubicBezTo>
                      <a:cubicBezTo>
                        <a:pt x="967" y="1133"/>
                        <a:pt x="1179" y="909"/>
                        <a:pt x="1259" y="600"/>
                      </a:cubicBezTo>
                      <a:cubicBezTo>
                        <a:pt x="1259" y="600"/>
                        <a:pt x="1259" y="1"/>
                        <a:pt x="6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6"/>
                <p:cNvSpPr/>
                <p:nvPr/>
              </p:nvSpPr>
              <p:spPr>
                <a:xfrm>
                  <a:off x="4358800" y="3743825"/>
                  <a:ext cx="48500" cy="11850"/>
                </a:xfrm>
                <a:custGeom>
                  <a:avLst/>
                  <a:gdLst/>
                  <a:ahLst/>
                  <a:cxnLst/>
                  <a:rect l="l" t="t" r="r" b="b"/>
                  <a:pathLst>
                    <a:path w="1940" h="474" extrusionOk="0">
                      <a:moveTo>
                        <a:pt x="749" y="1"/>
                      </a:moveTo>
                      <a:cubicBezTo>
                        <a:pt x="714" y="1"/>
                        <a:pt x="678" y="2"/>
                        <a:pt x="643" y="4"/>
                      </a:cubicBezTo>
                      <a:cubicBezTo>
                        <a:pt x="1" y="43"/>
                        <a:pt x="1" y="349"/>
                        <a:pt x="700" y="421"/>
                      </a:cubicBezTo>
                      <a:cubicBezTo>
                        <a:pt x="997" y="452"/>
                        <a:pt x="1275" y="473"/>
                        <a:pt x="1487" y="473"/>
                      </a:cubicBezTo>
                      <a:cubicBezTo>
                        <a:pt x="1772" y="473"/>
                        <a:pt x="1940" y="434"/>
                        <a:pt x="1883" y="325"/>
                      </a:cubicBezTo>
                      <a:cubicBezTo>
                        <a:pt x="1883" y="325"/>
                        <a:pt x="1348" y="1"/>
                        <a:pt x="749" y="1"/>
                      </a:cubicBezTo>
                      <a:close/>
                    </a:path>
                  </a:pathLst>
                </a:custGeom>
                <a:solidFill>
                  <a:srgbClr val="FF5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6"/>
                <p:cNvSpPr/>
                <p:nvPr/>
              </p:nvSpPr>
              <p:spPr>
                <a:xfrm>
                  <a:off x="4512550" y="3734450"/>
                  <a:ext cx="47450" cy="13100"/>
                </a:xfrm>
                <a:custGeom>
                  <a:avLst/>
                  <a:gdLst/>
                  <a:ahLst/>
                  <a:cxnLst/>
                  <a:rect l="l" t="t" r="r" b="b"/>
                  <a:pathLst>
                    <a:path w="1898" h="524" extrusionOk="0">
                      <a:moveTo>
                        <a:pt x="1612" y="1"/>
                      </a:moveTo>
                      <a:cubicBezTo>
                        <a:pt x="1607" y="1"/>
                        <a:pt x="1601" y="1"/>
                        <a:pt x="1596" y="1"/>
                      </a:cubicBezTo>
                      <a:cubicBezTo>
                        <a:pt x="1596" y="1"/>
                        <a:pt x="160" y="39"/>
                        <a:pt x="60" y="298"/>
                      </a:cubicBezTo>
                      <a:cubicBezTo>
                        <a:pt x="0" y="461"/>
                        <a:pt x="378" y="523"/>
                        <a:pt x="763" y="523"/>
                      </a:cubicBezTo>
                      <a:cubicBezTo>
                        <a:pt x="1002" y="523"/>
                        <a:pt x="1243" y="499"/>
                        <a:pt x="1386" y="461"/>
                      </a:cubicBezTo>
                      <a:cubicBezTo>
                        <a:pt x="1757" y="367"/>
                        <a:pt x="1897" y="1"/>
                        <a:pt x="1612" y="1"/>
                      </a:cubicBezTo>
                      <a:close/>
                    </a:path>
                  </a:pathLst>
                </a:custGeom>
                <a:solidFill>
                  <a:srgbClr val="FF5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6"/>
                <p:cNvSpPr/>
                <p:nvPr/>
              </p:nvSpPr>
              <p:spPr>
                <a:xfrm>
                  <a:off x="4422000" y="3777650"/>
                  <a:ext cx="85725" cy="58225"/>
                </a:xfrm>
                <a:custGeom>
                  <a:avLst/>
                  <a:gdLst/>
                  <a:ahLst/>
                  <a:cxnLst/>
                  <a:rect l="l" t="t" r="r" b="b"/>
                  <a:pathLst>
                    <a:path w="3429" h="2329" extrusionOk="0">
                      <a:moveTo>
                        <a:pt x="3428" y="1"/>
                      </a:moveTo>
                      <a:cubicBezTo>
                        <a:pt x="3428" y="1"/>
                        <a:pt x="2829" y="1940"/>
                        <a:pt x="1714" y="1997"/>
                      </a:cubicBezTo>
                      <a:cubicBezTo>
                        <a:pt x="1691" y="1999"/>
                        <a:pt x="1669" y="1999"/>
                        <a:pt x="1646" y="1999"/>
                      </a:cubicBezTo>
                      <a:cubicBezTo>
                        <a:pt x="579" y="1999"/>
                        <a:pt x="0" y="586"/>
                        <a:pt x="0" y="586"/>
                      </a:cubicBezTo>
                      <a:lnTo>
                        <a:pt x="0" y="586"/>
                      </a:lnTo>
                      <a:cubicBezTo>
                        <a:pt x="0" y="586"/>
                        <a:pt x="112" y="2328"/>
                        <a:pt x="1640" y="2328"/>
                      </a:cubicBezTo>
                      <a:cubicBezTo>
                        <a:pt x="1664" y="2328"/>
                        <a:pt x="1689" y="2328"/>
                        <a:pt x="1714" y="2327"/>
                      </a:cubicBezTo>
                      <a:cubicBezTo>
                        <a:pt x="3313" y="2270"/>
                        <a:pt x="3428" y="1"/>
                        <a:pt x="3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6"/>
                <p:cNvSpPr/>
                <p:nvPr/>
              </p:nvSpPr>
              <p:spPr>
                <a:xfrm>
                  <a:off x="4578050" y="3659575"/>
                  <a:ext cx="169200" cy="356350"/>
                </a:xfrm>
                <a:custGeom>
                  <a:avLst/>
                  <a:gdLst/>
                  <a:ahLst/>
                  <a:cxnLst/>
                  <a:rect l="l" t="t" r="r" b="b"/>
                  <a:pathLst>
                    <a:path w="6768" h="14254" extrusionOk="0">
                      <a:moveTo>
                        <a:pt x="1" y="0"/>
                      </a:moveTo>
                      <a:cubicBezTo>
                        <a:pt x="1" y="0"/>
                        <a:pt x="986" y="12363"/>
                        <a:pt x="297" y="14254"/>
                      </a:cubicBezTo>
                      <a:cubicBezTo>
                        <a:pt x="297" y="14254"/>
                        <a:pt x="1713" y="13699"/>
                        <a:pt x="2910" y="12847"/>
                      </a:cubicBezTo>
                      <a:cubicBezTo>
                        <a:pt x="2910" y="12847"/>
                        <a:pt x="3164" y="10363"/>
                        <a:pt x="3255" y="9162"/>
                      </a:cubicBezTo>
                      <a:cubicBezTo>
                        <a:pt x="3255" y="9162"/>
                        <a:pt x="3677" y="11483"/>
                        <a:pt x="3533" y="12847"/>
                      </a:cubicBezTo>
                      <a:cubicBezTo>
                        <a:pt x="3533" y="12847"/>
                        <a:pt x="6768" y="11090"/>
                        <a:pt x="6548" y="8400"/>
                      </a:cubicBezTo>
                      <a:cubicBezTo>
                        <a:pt x="6328" y="5705"/>
                        <a:pt x="4332" y="2508"/>
                        <a:pt x="3533" y="1335"/>
                      </a:cubicBezTo>
                      <a:cubicBezTo>
                        <a:pt x="2729" y="162"/>
                        <a:pt x="1" y="0"/>
                        <a:pt x="1" y="0"/>
                      </a:cubicBezTo>
                      <a:close/>
                    </a:path>
                  </a:pathLst>
                </a:custGeom>
                <a:solidFill>
                  <a:srgbClr val="4A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6"/>
                <p:cNvSpPr/>
                <p:nvPr/>
              </p:nvSpPr>
              <p:spPr>
                <a:xfrm>
                  <a:off x="4177875" y="3682650"/>
                  <a:ext cx="159675" cy="346700"/>
                </a:xfrm>
                <a:custGeom>
                  <a:avLst/>
                  <a:gdLst/>
                  <a:ahLst/>
                  <a:cxnLst/>
                  <a:rect l="l" t="t" r="r" b="b"/>
                  <a:pathLst>
                    <a:path w="6387" h="13868" extrusionOk="0">
                      <a:moveTo>
                        <a:pt x="5539" y="1"/>
                      </a:moveTo>
                      <a:lnTo>
                        <a:pt x="1772" y="2332"/>
                      </a:lnTo>
                      <a:cubicBezTo>
                        <a:pt x="1772" y="2332"/>
                        <a:pt x="1" y="7841"/>
                        <a:pt x="685" y="10148"/>
                      </a:cubicBezTo>
                      <a:cubicBezTo>
                        <a:pt x="1375" y="12450"/>
                        <a:pt x="3476" y="12732"/>
                        <a:pt x="3476" y="12732"/>
                      </a:cubicBezTo>
                      <a:cubicBezTo>
                        <a:pt x="3074" y="11560"/>
                        <a:pt x="3720" y="9377"/>
                        <a:pt x="3720" y="9377"/>
                      </a:cubicBezTo>
                      <a:lnTo>
                        <a:pt x="3720" y="9377"/>
                      </a:lnTo>
                      <a:cubicBezTo>
                        <a:pt x="3720" y="9377"/>
                        <a:pt x="3596" y="11847"/>
                        <a:pt x="3921" y="12531"/>
                      </a:cubicBezTo>
                      <a:cubicBezTo>
                        <a:pt x="4246" y="13221"/>
                        <a:pt x="6387" y="13867"/>
                        <a:pt x="6387" y="13867"/>
                      </a:cubicBezTo>
                      <a:cubicBezTo>
                        <a:pt x="5539" y="11321"/>
                        <a:pt x="5539" y="1"/>
                        <a:pt x="5539" y="1"/>
                      </a:cubicBezTo>
                      <a:close/>
                    </a:path>
                  </a:pathLst>
                </a:custGeom>
                <a:solidFill>
                  <a:srgbClr val="4A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6"/>
                <p:cNvSpPr/>
                <p:nvPr/>
              </p:nvSpPr>
              <p:spPr>
                <a:xfrm>
                  <a:off x="4176825" y="3483300"/>
                  <a:ext cx="575100" cy="438850"/>
                </a:xfrm>
                <a:custGeom>
                  <a:avLst/>
                  <a:gdLst/>
                  <a:ahLst/>
                  <a:cxnLst/>
                  <a:rect l="l" t="t" r="r" b="b"/>
                  <a:pathLst>
                    <a:path w="23004" h="17554" extrusionOk="0">
                      <a:moveTo>
                        <a:pt x="12089" y="1"/>
                      </a:moveTo>
                      <a:cubicBezTo>
                        <a:pt x="8597" y="1"/>
                        <a:pt x="4571" y="1792"/>
                        <a:pt x="3259" y="3006"/>
                      </a:cubicBezTo>
                      <a:cubicBezTo>
                        <a:pt x="1651" y="4495"/>
                        <a:pt x="1536" y="9362"/>
                        <a:pt x="1144" y="10655"/>
                      </a:cubicBezTo>
                      <a:cubicBezTo>
                        <a:pt x="751" y="11947"/>
                        <a:pt x="0" y="17088"/>
                        <a:pt x="570" y="17481"/>
                      </a:cubicBezTo>
                      <a:cubicBezTo>
                        <a:pt x="641" y="17529"/>
                        <a:pt x="733" y="17553"/>
                        <a:pt x="843" y="17553"/>
                      </a:cubicBezTo>
                      <a:cubicBezTo>
                        <a:pt x="1627" y="17553"/>
                        <a:pt x="3280" y="16339"/>
                        <a:pt x="3968" y="14106"/>
                      </a:cubicBezTo>
                      <a:cubicBezTo>
                        <a:pt x="4753" y="11560"/>
                        <a:pt x="3930" y="9804"/>
                        <a:pt x="4399" y="8918"/>
                      </a:cubicBezTo>
                      <a:cubicBezTo>
                        <a:pt x="4399" y="8918"/>
                        <a:pt x="6557" y="6773"/>
                        <a:pt x="10008" y="6616"/>
                      </a:cubicBezTo>
                      <a:cubicBezTo>
                        <a:pt x="10490" y="6594"/>
                        <a:pt x="10969" y="6583"/>
                        <a:pt x="11440" y="6583"/>
                      </a:cubicBezTo>
                      <a:cubicBezTo>
                        <a:pt x="14347" y="6583"/>
                        <a:pt x="16916" y="6998"/>
                        <a:pt x="17423" y="7765"/>
                      </a:cubicBezTo>
                      <a:cubicBezTo>
                        <a:pt x="18007" y="8655"/>
                        <a:pt x="18811" y="13005"/>
                        <a:pt x="20448" y="14106"/>
                      </a:cubicBezTo>
                      <a:cubicBezTo>
                        <a:pt x="20956" y="14446"/>
                        <a:pt x="21420" y="14633"/>
                        <a:pt x="21817" y="14728"/>
                      </a:cubicBezTo>
                      <a:cubicBezTo>
                        <a:pt x="21883" y="14744"/>
                        <a:pt x="21948" y="14751"/>
                        <a:pt x="22010" y="14751"/>
                      </a:cubicBezTo>
                      <a:cubicBezTo>
                        <a:pt x="22583" y="14751"/>
                        <a:pt x="23004" y="14137"/>
                        <a:pt x="22736" y="13580"/>
                      </a:cubicBezTo>
                      <a:cubicBezTo>
                        <a:pt x="21778" y="11603"/>
                        <a:pt x="19845" y="7520"/>
                        <a:pt x="19333" y="5711"/>
                      </a:cubicBezTo>
                      <a:cubicBezTo>
                        <a:pt x="18639" y="3279"/>
                        <a:pt x="18117" y="1436"/>
                        <a:pt x="14336" y="302"/>
                      </a:cubicBezTo>
                      <a:cubicBezTo>
                        <a:pt x="13639" y="92"/>
                        <a:pt x="12878" y="1"/>
                        <a:pt x="120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6"/>
                <p:cNvSpPr/>
                <p:nvPr/>
              </p:nvSpPr>
              <p:spPr>
                <a:xfrm>
                  <a:off x="4387075" y="3416475"/>
                  <a:ext cx="108425" cy="76900"/>
                </a:xfrm>
                <a:custGeom>
                  <a:avLst/>
                  <a:gdLst/>
                  <a:ahLst/>
                  <a:cxnLst/>
                  <a:rect l="l" t="t" r="r" b="b"/>
                  <a:pathLst>
                    <a:path w="4337" h="3076" extrusionOk="0">
                      <a:moveTo>
                        <a:pt x="2500" y="1"/>
                      </a:moveTo>
                      <a:cubicBezTo>
                        <a:pt x="2054" y="1"/>
                        <a:pt x="1600" y="105"/>
                        <a:pt x="1326" y="300"/>
                      </a:cubicBezTo>
                      <a:cubicBezTo>
                        <a:pt x="627" y="793"/>
                        <a:pt x="675" y="2189"/>
                        <a:pt x="675" y="2189"/>
                      </a:cubicBezTo>
                      <a:cubicBezTo>
                        <a:pt x="675" y="2189"/>
                        <a:pt x="536" y="1601"/>
                        <a:pt x="560" y="1515"/>
                      </a:cubicBezTo>
                      <a:cubicBezTo>
                        <a:pt x="562" y="1502"/>
                        <a:pt x="559" y="1496"/>
                        <a:pt x="552" y="1496"/>
                      </a:cubicBezTo>
                      <a:cubicBezTo>
                        <a:pt x="506" y="1496"/>
                        <a:pt x="290" y="1720"/>
                        <a:pt x="158" y="2008"/>
                      </a:cubicBezTo>
                      <a:cubicBezTo>
                        <a:pt x="0" y="2343"/>
                        <a:pt x="560" y="3075"/>
                        <a:pt x="560" y="3075"/>
                      </a:cubicBezTo>
                      <a:lnTo>
                        <a:pt x="3953" y="2673"/>
                      </a:lnTo>
                      <a:cubicBezTo>
                        <a:pt x="3953" y="2673"/>
                        <a:pt x="4202" y="2343"/>
                        <a:pt x="4269" y="2233"/>
                      </a:cubicBezTo>
                      <a:cubicBezTo>
                        <a:pt x="4337" y="2118"/>
                        <a:pt x="4313" y="1826"/>
                        <a:pt x="4088" y="1716"/>
                      </a:cubicBezTo>
                      <a:cubicBezTo>
                        <a:pt x="4066" y="1705"/>
                        <a:pt x="4043" y="1700"/>
                        <a:pt x="4019" y="1700"/>
                      </a:cubicBezTo>
                      <a:cubicBezTo>
                        <a:pt x="3793" y="1700"/>
                        <a:pt x="3484" y="2142"/>
                        <a:pt x="3484" y="2142"/>
                      </a:cubicBezTo>
                      <a:cubicBezTo>
                        <a:pt x="3484" y="2142"/>
                        <a:pt x="3776" y="1650"/>
                        <a:pt x="3820" y="773"/>
                      </a:cubicBezTo>
                      <a:cubicBezTo>
                        <a:pt x="3846" y="244"/>
                        <a:pt x="3182" y="1"/>
                        <a:pt x="25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6"/>
                <p:cNvSpPr/>
                <p:nvPr/>
              </p:nvSpPr>
              <p:spPr>
                <a:xfrm>
                  <a:off x="4352225" y="3644275"/>
                  <a:ext cx="46700" cy="38400"/>
                </a:xfrm>
                <a:custGeom>
                  <a:avLst/>
                  <a:gdLst/>
                  <a:ahLst/>
                  <a:cxnLst/>
                  <a:rect l="l" t="t" r="r" b="b"/>
                  <a:pathLst>
                    <a:path w="1868" h="1536" extrusionOk="0">
                      <a:moveTo>
                        <a:pt x="843" y="1"/>
                      </a:moveTo>
                      <a:cubicBezTo>
                        <a:pt x="787" y="1"/>
                        <a:pt x="735" y="14"/>
                        <a:pt x="690" y="42"/>
                      </a:cubicBezTo>
                      <a:cubicBezTo>
                        <a:pt x="336" y="272"/>
                        <a:pt x="1" y="1536"/>
                        <a:pt x="1" y="1536"/>
                      </a:cubicBezTo>
                      <a:cubicBezTo>
                        <a:pt x="1" y="1536"/>
                        <a:pt x="710" y="641"/>
                        <a:pt x="1164" y="612"/>
                      </a:cubicBezTo>
                      <a:cubicBezTo>
                        <a:pt x="1316" y="601"/>
                        <a:pt x="1445" y="597"/>
                        <a:pt x="1549" y="597"/>
                      </a:cubicBezTo>
                      <a:cubicBezTo>
                        <a:pt x="1757" y="597"/>
                        <a:pt x="1868" y="612"/>
                        <a:pt x="1868" y="612"/>
                      </a:cubicBezTo>
                      <a:cubicBezTo>
                        <a:pt x="1868" y="612"/>
                        <a:pt x="1239" y="1"/>
                        <a:pt x="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6"/>
                <p:cNvSpPr/>
                <p:nvPr/>
              </p:nvSpPr>
              <p:spPr>
                <a:xfrm>
                  <a:off x="4489025" y="3633200"/>
                  <a:ext cx="42975" cy="26400"/>
                </a:xfrm>
                <a:custGeom>
                  <a:avLst/>
                  <a:gdLst/>
                  <a:ahLst/>
                  <a:cxnLst/>
                  <a:rect l="l" t="t" r="r" b="b"/>
                  <a:pathLst>
                    <a:path w="1719" h="1056" extrusionOk="0">
                      <a:moveTo>
                        <a:pt x="673" y="0"/>
                      </a:moveTo>
                      <a:cubicBezTo>
                        <a:pt x="650" y="0"/>
                        <a:pt x="627" y="2"/>
                        <a:pt x="603" y="6"/>
                      </a:cubicBezTo>
                      <a:cubicBezTo>
                        <a:pt x="43" y="112"/>
                        <a:pt x="0" y="1055"/>
                        <a:pt x="0" y="1055"/>
                      </a:cubicBezTo>
                      <a:cubicBezTo>
                        <a:pt x="0" y="1055"/>
                        <a:pt x="249" y="689"/>
                        <a:pt x="758" y="689"/>
                      </a:cubicBezTo>
                      <a:cubicBezTo>
                        <a:pt x="1013" y="689"/>
                        <a:pt x="1333" y="781"/>
                        <a:pt x="1719" y="1055"/>
                      </a:cubicBezTo>
                      <a:cubicBezTo>
                        <a:pt x="1719" y="1055"/>
                        <a:pt x="1208" y="0"/>
                        <a:pt x="6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6"/>
                <p:cNvSpPr/>
                <p:nvPr/>
              </p:nvSpPr>
              <p:spPr>
                <a:xfrm>
                  <a:off x="4200275" y="3919700"/>
                  <a:ext cx="18300" cy="173925"/>
                </a:xfrm>
                <a:custGeom>
                  <a:avLst/>
                  <a:gdLst/>
                  <a:ahLst/>
                  <a:cxnLst/>
                  <a:rect l="l" t="t" r="r" b="b"/>
                  <a:pathLst>
                    <a:path w="732" h="6957" extrusionOk="0">
                      <a:moveTo>
                        <a:pt x="345" y="1"/>
                      </a:moveTo>
                      <a:lnTo>
                        <a:pt x="1" y="96"/>
                      </a:lnTo>
                      <a:cubicBezTo>
                        <a:pt x="1" y="96"/>
                        <a:pt x="67" y="6908"/>
                        <a:pt x="278" y="6951"/>
                      </a:cubicBezTo>
                      <a:cubicBezTo>
                        <a:pt x="298" y="6955"/>
                        <a:pt x="318" y="6957"/>
                        <a:pt x="338" y="6957"/>
                      </a:cubicBezTo>
                      <a:cubicBezTo>
                        <a:pt x="536" y="6957"/>
                        <a:pt x="732" y="6768"/>
                        <a:pt x="680" y="6477"/>
                      </a:cubicBezTo>
                      <a:cubicBezTo>
                        <a:pt x="622" y="6156"/>
                        <a:pt x="345" y="1"/>
                        <a:pt x="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6"/>
                <p:cNvSpPr/>
                <p:nvPr/>
              </p:nvSpPr>
              <p:spPr>
                <a:xfrm>
                  <a:off x="4717800" y="3850300"/>
                  <a:ext cx="30175" cy="185575"/>
                </a:xfrm>
                <a:custGeom>
                  <a:avLst/>
                  <a:gdLst/>
                  <a:ahLst/>
                  <a:cxnLst/>
                  <a:rect l="l" t="t" r="r" b="b"/>
                  <a:pathLst>
                    <a:path w="1207" h="7423" extrusionOk="0">
                      <a:moveTo>
                        <a:pt x="0" y="0"/>
                      </a:moveTo>
                      <a:lnTo>
                        <a:pt x="0" y="0"/>
                      </a:lnTo>
                      <a:cubicBezTo>
                        <a:pt x="0" y="0"/>
                        <a:pt x="455" y="7233"/>
                        <a:pt x="791" y="7381"/>
                      </a:cubicBezTo>
                      <a:cubicBezTo>
                        <a:pt x="852" y="7409"/>
                        <a:pt x="904" y="7422"/>
                        <a:pt x="946" y="7422"/>
                      </a:cubicBezTo>
                      <a:cubicBezTo>
                        <a:pt x="1139" y="7422"/>
                        <a:pt x="1159" y="7142"/>
                        <a:pt x="1178" y="6625"/>
                      </a:cubicBezTo>
                      <a:cubicBezTo>
                        <a:pt x="1207" y="5989"/>
                        <a:pt x="590" y="39"/>
                        <a:pt x="590" y="39"/>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6"/>
                <p:cNvSpPr/>
                <p:nvPr/>
              </p:nvSpPr>
              <p:spPr>
                <a:xfrm>
                  <a:off x="4701175" y="4011225"/>
                  <a:ext cx="89775" cy="82350"/>
                </a:xfrm>
                <a:custGeom>
                  <a:avLst/>
                  <a:gdLst/>
                  <a:ahLst/>
                  <a:cxnLst/>
                  <a:rect l="l" t="t" r="r" b="b"/>
                  <a:pathLst>
                    <a:path w="3591" h="3294" extrusionOk="0">
                      <a:moveTo>
                        <a:pt x="1021" y="0"/>
                      </a:moveTo>
                      <a:cubicBezTo>
                        <a:pt x="982" y="0"/>
                        <a:pt x="942" y="10"/>
                        <a:pt x="901" y="31"/>
                      </a:cubicBezTo>
                      <a:cubicBezTo>
                        <a:pt x="484" y="236"/>
                        <a:pt x="0" y="992"/>
                        <a:pt x="331" y="1217"/>
                      </a:cubicBezTo>
                      <a:cubicBezTo>
                        <a:pt x="656" y="1442"/>
                        <a:pt x="762" y="1529"/>
                        <a:pt x="762" y="1529"/>
                      </a:cubicBezTo>
                      <a:cubicBezTo>
                        <a:pt x="762" y="1529"/>
                        <a:pt x="600" y="1476"/>
                        <a:pt x="467" y="1476"/>
                      </a:cubicBezTo>
                      <a:cubicBezTo>
                        <a:pt x="400" y="1476"/>
                        <a:pt x="340" y="1489"/>
                        <a:pt x="312" y="1529"/>
                      </a:cubicBezTo>
                      <a:cubicBezTo>
                        <a:pt x="225" y="1648"/>
                        <a:pt x="522" y="1787"/>
                        <a:pt x="665" y="1787"/>
                      </a:cubicBezTo>
                      <a:cubicBezTo>
                        <a:pt x="815" y="1787"/>
                        <a:pt x="930" y="1873"/>
                        <a:pt x="930" y="1873"/>
                      </a:cubicBezTo>
                      <a:cubicBezTo>
                        <a:pt x="930" y="1873"/>
                        <a:pt x="345" y="2031"/>
                        <a:pt x="364" y="2342"/>
                      </a:cubicBezTo>
                      <a:cubicBezTo>
                        <a:pt x="377" y="2613"/>
                        <a:pt x="1196" y="3293"/>
                        <a:pt x="1530" y="3293"/>
                      </a:cubicBezTo>
                      <a:cubicBezTo>
                        <a:pt x="1573" y="3293"/>
                        <a:pt x="1608" y="3282"/>
                        <a:pt x="1633" y="3256"/>
                      </a:cubicBezTo>
                      <a:cubicBezTo>
                        <a:pt x="1849" y="3031"/>
                        <a:pt x="1849" y="2117"/>
                        <a:pt x="1849" y="2117"/>
                      </a:cubicBezTo>
                      <a:cubicBezTo>
                        <a:pt x="1849" y="2117"/>
                        <a:pt x="1931" y="3042"/>
                        <a:pt x="2334" y="3042"/>
                      </a:cubicBezTo>
                      <a:cubicBezTo>
                        <a:pt x="2375" y="3042"/>
                        <a:pt x="2418" y="3032"/>
                        <a:pt x="2465" y="3012"/>
                      </a:cubicBezTo>
                      <a:cubicBezTo>
                        <a:pt x="2987" y="2788"/>
                        <a:pt x="3590" y="1944"/>
                        <a:pt x="3451" y="1375"/>
                      </a:cubicBezTo>
                      <a:cubicBezTo>
                        <a:pt x="3332" y="884"/>
                        <a:pt x="3009" y="367"/>
                        <a:pt x="2676" y="367"/>
                      </a:cubicBezTo>
                      <a:cubicBezTo>
                        <a:pt x="2624" y="367"/>
                        <a:pt x="2571" y="380"/>
                        <a:pt x="2518" y="409"/>
                      </a:cubicBezTo>
                      <a:cubicBezTo>
                        <a:pt x="2140" y="614"/>
                        <a:pt x="1949" y="988"/>
                        <a:pt x="1949" y="988"/>
                      </a:cubicBezTo>
                      <a:cubicBezTo>
                        <a:pt x="1949" y="988"/>
                        <a:pt x="2183" y="168"/>
                        <a:pt x="2006" y="168"/>
                      </a:cubicBezTo>
                      <a:cubicBezTo>
                        <a:pt x="1990" y="168"/>
                        <a:pt x="1971" y="174"/>
                        <a:pt x="1949" y="188"/>
                      </a:cubicBezTo>
                      <a:cubicBezTo>
                        <a:pt x="1676" y="356"/>
                        <a:pt x="1633" y="772"/>
                        <a:pt x="1633" y="772"/>
                      </a:cubicBezTo>
                      <a:cubicBezTo>
                        <a:pt x="1633" y="772"/>
                        <a:pt x="1373" y="0"/>
                        <a:pt x="10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6"/>
                <p:cNvSpPr/>
                <p:nvPr/>
              </p:nvSpPr>
              <p:spPr>
                <a:xfrm>
                  <a:off x="4171175" y="4057650"/>
                  <a:ext cx="89675" cy="82375"/>
                </a:xfrm>
                <a:custGeom>
                  <a:avLst/>
                  <a:gdLst/>
                  <a:ahLst/>
                  <a:cxnLst/>
                  <a:rect l="l" t="t" r="r" b="b"/>
                  <a:pathLst>
                    <a:path w="3587" h="3295" extrusionOk="0">
                      <a:moveTo>
                        <a:pt x="1015" y="1"/>
                      </a:moveTo>
                      <a:cubicBezTo>
                        <a:pt x="977" y="1"/>
                        <a:pt x="937" y="10"/>
                        <a:pt x="896" y="30"/>
                      </a:cubicBezTo>
                      <a:cubicBezTo>
                        <a:pt x="485" y="236"/>
                        <a:pt x="1" y="997"/>
                        <a:pt x="326" y="1218"/>
                      </a:cubicBezTo>
                      <a:cubicBezTo>
                        <a:pt x="657" y="1442"/>
                        <a:pt x="757" y="1528"/>
                        <a:pt x="757" y="1528"/>
                      </a:cubicBezTo>
                      <a:cubicBezTo>
                        <a:pt x="757" y="1528"/>
                        <a:pt x="598" y="1475"/>
                        <a:pt x="466" y="1475"/>
                      </a:cubicBezTo>
                      <a:cubicBezTo>
                        <a:pt x="400" y="1475"/>
                        <a:pt x="341" y="1488"/>
                        <a:pt x="312" y="1528"/>
                      </a:cubicBezTo>
                      <a:cubicBezTo>
                        <a:pt x="226" y="1653"/>
                        <a:pt x="523" y="1786"/>
                        <a:pt x="666" y="1786"/>
                      </a:cubicBezTo>
                      <a:cubicBezTo>
                        <a:pt x="810" y="1786"/>
                        <a:pt x="925" y="1873"/>
                        <a:pt x="925" y="1873"/>
                      </a:cubicBezTo>
                      <a:cubicBezTo>
                        <a:pt x="925" y="1873"/>
                        <a:pt x="346" y="2031"/>
                        <a:pt x="365" y="2342"/>
                      </a:cubicBezTo>
                      <a:cubicBezTo>
                        <a:pt x="377" y="2617"/>
                        <a:pt x="1193" y="3295"/>
                        <a:pt x="1529" y="3295"/>
                      </a:cubicBezTo>
                      <a:cubicBezTo>
                        <a:pt x="1573" y="3295"/>
                        <a:pt x="1609" y="3283"/>
                        <a:pt x="1633" y="3257"/>
                      </a:cubicBezTo>
                      <a:cubicBezTo>
                        <a:pt x="1844" y="3032"/>
                        <a:pt x="1844" y="2117"/>
                        <a:pt x="1844" y="2117"/>
                      </a:cubicBezTo>
                      <a:cubicBezTo>
                        <a:pt x="1844" y="2117"/>
                        <a:pt x="1931" y="3042"/>
                        <a:pt x="2335" y="3042"/>
                      </a:cubicBezTo>
                      <a:cubicBezTo>
                        <a:pt x="2375" y="3042"/>
                        <a:pt x="2419" y="3033"/>
                        <a:pt x="2466" y="3012"/>
                      </a:cubicBezTo>
                      <a:cubicBezTo>
                        <a:pt x="2983" y="2787"/>
                        <a:pt x="3586" y="1945"/>
                        <a:pt x="3452" y="1375"/>
                      </a:cubicBezTo>
                      <a:cubicBezTo>
                        <a:pt x="3332" y="883"/>
                        <a:pt x="3006" y="367"/>
                        <a:pt x="2676" y="367"/>
                      </a:cubicBezTo>
                      <a:cubicBezTo>
                        <a:pt x="2623" y="367"/>
                        <a:pt x="2571" y="380"/>
                        <a:pt x="2519" y="408"/>
                      </a:cubicBezTo>
                      <a:cubicBezTo>
                        <a:pt x="2141" y="615"/>
                        <a:pt x="1949" y="988"/>
                        <a:pt x="1949" y="988"/>
                      </a:cubicBezTo>
                      <a:cubicBezTo>
                        <a:pt x="1949" y="988"/>
                        <a:pt x="2184" y="168"/>
                        <a:pt x="2007" y="168"/>
                      </a:cubicBezTo>
                      <a:cubicBezTo>
                        <a:pt x="1991" y="168"/>
                        <a:pt x="1972" y="175"/>
                        <a:pt x="1949" y="189"/>
                      </a:cubicBezTo>
                      <a:cubicBezTo>
                        <a:pt x="1671" y="356"/>
                        <a:pt x="1633" y="772"/>
                        <a:pt x="1633" y="772"/>
                      </a:cubicBezTo>
                      <a:cubicBezTo>
                        <a:pt x="1633" y="772"/>
                        <a:pt x="1373" y="1"/>
                        <a:pt x="1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6"/>
                <p:cNvSpPr/>
                <p:nvPr/>
              </p:nvSpPr>
              <p:spPr>
                <a:xfrm>
                  <a:off x="4631075" y="3720325"/>
                  <a:ext cx="86750" cy="62750"/>
                </a:xfrm>
                <a:custGeom>
                  <a:avLst/>
                  <a:gdLst/>
                  <a:ahLst/>
                  <a:cxnLst/>
                  <a:rect l="l" t="t" r="r" b="b"/>
                  <a:pathLst>
                    <a:path w="3470" h="2510" extrusionOk="0">
                      <a:moveTo>
                        <a:pt x="2651" y="1"/>
                      </a:moveTo>
                      <a:lnTo>
                        <a:pt x="0" y="288"/>
                      </a:lnTo>
                      <a:lnTo>
                        <a:pt x="818" y="2510"/>
                      </a:lnTo>
                      <a:lnTo>
                        <a:pt x="3469" y="1796"/>
                      </a:lnTo>
                      <a:lnTo>
                        <a:pt x="26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6"/>
                <p:cNvSpPr/>
                <p:nvPr/>
              </p:nvSpPr>
              <p:spPr>
                <a:xfrm>
                  <a:off x="4191050" y="3749650"/>
                  <a:ext cx="100075" cy="92200"/>
                </a:xfrm>
                <a:custGeom>
                  <a:avLst/>
                  <a:gdLst/>
                  <a:ahLst/>
                  <a:cxnLst/>
                  <a:rect l="l" t="t" r="r" b="b"/>
                  <a:pathLst>
                    <a:path w="4003" h="3688" extrusionOk="0">
                      <a:moveTo>
                        <a:pt x="575" y="1"/>
                      </a:moveTo>
                      <a:cubicBezTo>
                        <a:pt x="427" y="700"/>
                        <a:pt x="1" y="3127"/>
                        <a:pt x="1" y="3127"/>
                      </a:cubicBezTo>
                      <a:lnTo>
                        <a:pt x="3322" y="3687"/>
                      </a:lnTo>
                      <a:cubicBezTo>
                        <a:pt x="4002" y="2298"/>
                        <a:pt x="3730" y="241"/>
                        <a:pt x="3730" y="241"/>
                      </a:cubicBezTo>
                      <a:lnTo>
                        <a:pt x="57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6"/>
                <p:cNvSpPr/>
                <p:nvPr/>
              </p:nvSpPr>
              <p:spPr>
                <a:xfrm>
                  <a:off x="4213775" y="4052300"/>
                  <a:ext cx="617150" cy="694950"/>
                </a:xfrm>
                <a:custGeom>
                  <a:avLst/>
                  <a:gdLst/>
                  <a:ahLst/>
                  <a:cxnLst/>
                  <a:rect l="l" t="t" r="r" b="b"/>
                  <a:pathLst>
                    <a:path w="24686" h="27798" extrusionOk="0">
                      <a:moveTo>
                        <a:pt x="13642" y="0"/>
                      </a:moveTo>
                      <a:lnTo>
                        <a:pt x="8329" y="215"/>
                      </a:lnTo>
                      <a:cubicBezTo>
                        <a:pt x="8329" y="215"/>
                        <a:pt x="6281" y="1340"/>
                        <a:pt x="3141" y="6003"/>
                      </a:cubicBezTo>
                      <a:cubicBezTo>
                        <a:pt x="1" y="10664"/>
                        <a:pt x="489" y="13465"/>
                        <a:pt x="489" y="13465"/>
                      </a:cubicBezTo>
                      <a:lnTo>
                        <a:pt x="6037" y="16165"/>
                      </a:lnTo>
                      <a:lnTo>
                        <a:pt x="4860" y="25976"/>
                      </a:lnTo>
                      <a:cubicBezTo>
                        <a:pt x="4860" y="25976"/>
                        <a:pt x="7048" y="26956"/>
                        <a:pt x="9611" y="26956"/>
                      </a:cubicBezTo>
                      <a:cubicBezTo>
                        <a:pt x="9920" y="26956"/>
                        <a:pt x="10234" y="26942"/>
                        <a:pt x="10551" y="26910"/>
                      </a:cubicBezTo>
                      <a:lnTo>
                        <a:pt x="10794" y="27748"/>
                      </a:lnTo>
                      <a:cubicBezTo>
                        <a:pt x="10794" y="27748"/>
                        <a:pt x="11544" y="27797"/>
                        <a:pt x="12595" y="27797"/>
                      </a:cubicBezTo>
                      <a:cubicBezTo>
                        <a:pt x="14094" y="27797"/>
                        <a:pt x="16205" y="27696"/>
                        <a:pt x="17620" y="27207"/>
                      </a:cubicBezTo>
                      <a:cubicBezTo>
                        <a:pt x="20024" y="26369"/>
                        <a:pt x="20172" y="25585"/>
                        <a:pt x="20172" y="25585"/>
                      </a:cubicBezTo>
                      <a:cubicBezTo>
                        <a:pt x="20172" y="25585"/>
                        <a:pt x="19439" y="17979"/>
                        <a:pt x="18970" y="15820"/>
                      </a:cubicBezTo>
                      <a:cubicBezTo>
                        <a:pt x="18970" y="15820"/>
                        <a:pt x="23068" y="14000"/>
                        <a:pt x="24685" y="11550"/>
                      </a:cubicBezTo>
                      <a:cubicBezTo>
                        <a:pt x="24685" y="11550"/>
                        <a:pt x="21057" y="3575"/>
                        <a:pt x="13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6"/>
                <p:cNvSpPr/>
                <p:nvPr/>
              </p:nvSpPr>
              <p:spPr>
                <a:xfrm>
                  <a:off x="4385625" y="3963625"/>
                  <a:ext cx="176050" cy="110475"/>
                </a:xfrm>
                <a:custGeom>
                  <a:avLst/>
                  <a:gdLst/>
                  <a:ahLst/>
                  <a:cxnLst/>
                  <a:rect l="l" t="t" r="r" b="b"/>
                  <a:pathLst>
                    <a:path w="7042" h="4419" extrusionOk="0">
                      <a:moveTo>
                        <a:pt x="7042" y="0"/>
                      </a:moveTo>
                      <a:cubicBezTo>
                        <a:pt x="7041" y="0"/>
                        <a:pt x="4740" y="671"/>
                        <a:pt x="2087" y="671"/>
                      </a:cubicBezTo>
                      <a:cubicBezTo>
                        <a:pt x="1507" y="671"/>
                        <a:pt x="910" y="639"/>
                        <a:pt x="317" y="561"/>
                      </a:cubicBezTo>
                      <a:cubicBezTo>
                        <a:pt x="317" y="561"/>
                        <a:pt x="310" y="559"/>
                        <a:pt x="300" y="559"/>
                      </a:cubicBezTo>
                      <a:cubicBezTo>
                        <a:pt x="233" y="559"/>
                        <a:pt x="1" y="624"/>
                        <a:pt x="317" y="1599"/>
                      </a:cubicBezTo>
                      <a:cubicBezTo>
                        <a:pt x="675" y="2724"/>
                        <a:pt x="973" y="4208"/>
                        <a:pt x="1714" y="4323"/>
                      </a:cubicBezTo>
                      <a:cubicBezTo>
                        <a:pt x="1977" y="4366"/>
                        <a:pt x="2626" y="4418"/>
                        <a:pt x="3377" y="4418"/>
                      </a:cubicBezTo>
                      <a:cubicBezTo>
                        <a:pt x="4725" y="4418"/>
                        <a:pt x="6403" y="4249"/>
                        <a:pt x="6768" y="3547"/>
                      </a:cubicBezTo>
                      <a:lnTo>
                        <a:pt x="70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6"/>
                <p:cNvSpPr/>
                <p:nvPr/>
              </p:nvSpPr>
              <p:spPr>
                <a:xfrm>
                  <a:off x="4512725" y="4057675"/>
                  <a:ext cx="123025" cy="303900"/>
                </a:xfrm>
                <a:custGeom>
                  <a:avLst/>
                  <a:gdLst/>
                  <a:ahLst/>
                  <a:cxnLst/>
                  <a:rect l="l" t="t" r="r" b="b"/>
                  <a:pathLst>
                    <a:path w="4921" h="12156" extrusionOk="0">
                      <a:moveTo>
                        <a:pt x="1518" y="0"/>
                      </a:moveTo>
                      <a:lnTo>
                        <a:pt x="0" y="546"/>
                      </a:lnTo>
                      <a:cubicBezTo>
                        <a:pt x="0" y="546"/>
                        <a:pt x="210" y="11872"/>
                        <a:pt x="981" y="12106"/>
                      </a:cubicBezTo>
                      <a:cubicBezTo>
                        <a:pt x="1090" y="12140"/>
                        <a:pt x="1241" y="12156"/>
                        <a:pt x="1421" y="12156"/>
                      </a:cubicBezTo>
                      <a:cubicBezTo>
                        <a:pt x="2521" y="12156"/>
                        <a:pt x="4698" y="11560"/>
                        <a:pt x="4801" y="10746"/>
                      </a:cubicBezTo>
                      <a:cubicBezTo>
                        <a:pt x="4920" y="9798"/>
                        <a:pt x="1518" y="0"/>
                        <a:pt x="1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6"/>
                <p:cNvSpPr/>
                <p:nvPr/>
              </p:nvSpPr>
              <p:spPr>
                <a:xfrm>
                  <a:off x="4433125" y="4073575"/>
                  <a:ext cx="53275" cy="673150"/>
                </a:xfrm>
                <a:custGeom>
                  <a:avLst/>
                  <a:gdLst/>
                  <a:ahLst/>
                  <a:cxnLst/>
                  <a:rect l="l" t="t" r="r" b="b"/>
                  <a:pathLst>
                    <a:path w="2131" h="26926" extrusionOk="0">
                      <a:moveTo>
                        <a:pt x="1853" y="1"/>
                      </a:moveTo>
                      <a:lnTo>
                        <a:pt x="1590" y="2318"/>
                      </a:lnTo>
                      <a:lnTo>
                        <a:pt x="1" y="3701"/>
                      </a:lnTo>
                      <a:lnTo>
                        <a:pt x="1" y="3758"/>
                      </a:lnTo>
                      <a:cubicBezTo>
                        <a:pt x="49" y="4587"/>
                        <a:pt x="1183" y="24135"/>
                        <a:pt x="1916" y="26925"/>
                      </a:cubicBezTo>
                      <a:lnTo>
                        <a:pt x="2131" y="26868"/>
                      </a:lnTo>
                      <a:cubicBezTo>
                        <a:pt x="1428" y="24168"/>
                        <a:pt x="297" y="4979"/>
                        <a:pt x="231" y="3797"/>
                      </a:cubicBezTo>
                      <a:lnTo>
                        <a:pt x="1806" y="2433"/>
                      </a:lnTo>
                      <a:lnTo>
                        <a:pt x="2078" y="25"/>
                      </a:lnTo>
                      <a:lnTo>
                        <a:pt x="18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6"/>
                <p:cNvSpPr/>
                <p:nvPr/>
              </p:nvSpPr>
              <p:spPr>
                <a:xfrm>
                  <a:off x="4466775" y="4280500"/>
                  <a:ext cx="31000" cy="31025"/>
                </a:xfrm>
                <a:custGeom>
                  <a:avLst/>
                  <a:gdLst/>
                  <a:ahLst/>
                  <a:cxnLst/>
                  <a:rect l="l" t="t" r="r" b="b"/>
                  <a:pathLst>
                    <a:path w="1240" h="1241" extrusionOk="0">
                      <a:moveTo>
                        <a:pt x="622" y="1"/>
                      </a:moveTo>
                      <a:cubicBezTo>
                        <a:pt x="277" y="1"/>
                        <a:pt x="0" y="277"/>
                        <a:pt x="0" y="622"/>
                      </a:cubicBezTo>
                      <a:cubicBezTo>
                        <a:pt x="0" y="962"/>
                        <a:pt x="277" y="1240"/>
                        <a:pt x="622" y="1240"/>
                      </a:cubicBezTo>
                      <a:cubicBezTo>
                        <a:pt x="962" y="1240"/>
                        <a:pt x="1240" y="962"/>
                        <a:pt x="1240" y="622"/>
                      </a:cubicBezTo>
                      <a:cubicBezTo>
                        <a:pt x="1240" y="277"/>
                        <a:pt x="962" y="1"/>
                        <a:pt x="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6"/>
                <p:cNvSpPr/>
                <p:nvPr/>
              </p:nvSpPr>
              <p:spPr>
                <a:xfrm>
                  <a:off x="4482300" y="4419300"/>
                  <a:ext cx="30900" cy="30900"/>
                </a:xfrm>
                <a:custGeom>
                  <a:avLst/>
                  <a:gdLst/>
                  <a:ahLst/>
                  <a:cxnLst/>
                  <a:rect l="l" t="t" r="r" b="b"/>
                  <a:pathLst>
                    <a:path w="1236" h="1236" extrusionOk="0">
                      <a:moveTo>
                        <a:pt x="619" y="1"/>
                      </a:moveTo>
                      <a:cubicBezTo>
                        <a:pt x="279" y="1"/>
                        <a:pt x="1" y="279"/>
                        <a:pt x="1" y="617"/>
                      </a:cubicBezTo>
                      <a:cubicBezTo>
                        <a:pt x="1" y="957"/>
                        <a:pt x="279" y="1235"/>
                        <a:pt x="619" y="1235"/>
                      </a:cubicBezTo>
                      <a:cubicBezTo>
                        <a:pt x="959" y="1235"/>
                        <a:pt x="1235" y="957"/>
                        <a:pt x="1235" y="617"/>
                      </a:cubicBezTo>
                      <a:cubicBezTo>
                        <a:pt x="1235" y="279"/>
                        <a:pt x="959" y="1"/>
                        <a:pt x="6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6"/>
                <p:cNvSpPr/>
                <p:nvPr/>
              </p:nvSpPr>
              <p:spPr>
                <a:xfrm>
                  <a:off x="4252100" y="4419900"/>
                  <a:ext cx="63925" cy="71625"/>
                </a:xfrm>
                <a:custGeom>
                  <a:avLst/>
                  <a:gdLst/>
                  <a:ahLst/>
                  <a:cxnLst/>
                  <a:rect l="l" t="t" r="r" b="b"/>
                  <a:pathLst>
                    <a:path w="2557" h="2865" extrusionOk="0">
                      <a:moveTo>
                        <a:pt x="1507" y="1"/>
                      </a:moveTo>
                      <a:cubicBezTo>
                        <a:pt x="1507" y="1"/>
                        <a:pt x="1340" y="273"/>
                        <a:pt x="833" y="575"/>
                      </a:cubicBezTo>
                      <a:cubicBezTo>
                        <a:pt x="325" y="871"/>
                        <a:pt x="0" y="1570"/>
                        <a:pt x="124" y="1690"/>
                      </a:cubicBezTo>
                      <a:cubicBezTo>
                        <a:pt x="135" y="1700"/>
                        <a:pt x="149" y="1704"/>
                        <a:pt x="166" y="1704"/>
                      </a:cubicBezTo>
                      <a:cubicBezTo>
                        <a:pt x="349" y="1704"/>
                        <a:pt x="851" y="1174"/>
                        <a:pt x="851" y="1174"/>
                      </a:cubicBezTo>
                      <a:lnTo>
                        <a:pt x="851" y="1174"/>
                      </a:lnTo>
                      <a:cubicBezTo>
                        <a:pt x="650" y="1499"/>
                        <a:pt x="650" y="2557"/>
                        <a:pt x="800" y="2767"/>
                      </a:cubicBezTo>
                      <a:cubicBezTo>
                        <a:pt x="808" y="2780"/>
                        <a:pt x="818" y="2786"/>
                        <a:pt x="827" y="2786"/>
                      </a:cubicBezTo>
                      <a:cubicBezTo>
                        <a:pt x="977" y="2786"/>
                        <a:pt x="1235" y="1346"/>
                        <a:pt x="1235" y="1346"/>
                      </a:cubicBezTo>
                      <a:lnTo>
                        <a:pt x="1235" y="1346"/>
                      </a:lnTo>
                      <a:cubicBezTo>
                        <a:pt x="1189" y="1831"/>
                        <a:pt x="1511" y="2864"/>
                        <a:pt x="1619" y="2864"/>
                      </a:cubicBezTo>
                      <a:cubicBezTo>
                        <a:pt x="1624" y="2864"/>
                        <a:pt x="1628" y="2862"/>
                        <a:pt x="1632" y="2858"/>
                      </a:cubicBezTo>
                      <a:cubicBezTo>
                        <a:pt x="1723" y="2758"/>
                        <a:pt x="1651" y="1024"/>
                        <a:pt x="1713" y="982"/>
                      </a:cubicBezTo>
                      <a:cubicBezTo>
                        <a:pt x="1719" y="977"/>
                        <a:pt x="1725" y="975"/>
                        <a:pt x="1732" y="975"/>
                      </a:cubicBezTo>
                      <a:cubicBezTo>
                        <a:pt x="1801" y="975"/>
                        <a:pt x="1924" y="1178"/>
                        <a:pt x="1924" y="1178"/>
                      </a:cubicBezTo>
                      <a:cubicBezTo>
                        <a:pt x="1924" y="1662"/>
                        <a:pt x="2364" y="2475"/>
                        <a:pt x="2364" y="2475"/>
                      </a:cubicBezTo>
                      <a:cubicBezTo>
                        <a:pt x="2556" y="1795"/>
                        <a:pt x="2293" y="383"/>
                        <a:pt x="2293" y="383"/>
                      </a:cubicBezTo>
                      <a:lnTo>
                        <a:pt x="1507" y="1"/>
                      </a:lnTo>
                      <a:close/>
                    </a:path>
                  </a:pathLst>
                </a:custGeom>
                <a:solidFill>
                  <a:srgbClr val="FFB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6"/>
                <p:cNvSpPr/>
                <p:nvPr/>
              </p:nvSpPr>
              <p:spPr>
                <a:xfrm>
                  <a:off x="4741250" y="4396825"/>
                  <a:ext cx="68125" cy="65625"/>
                </a:xfrm>
                <a:custGeom>
                  <a:avLst/>
                  <a:gdLst/>
                  <a:ahLst/>
                  <a:cxnLst/>
                  <a:rect l="l" t="t" r="r" b="b"/>
                  <a:pathLst>
                    <a:path w="2725" h="2625" extrusionOk="0">
                      <a:moveTo>
                        <a:pt x="1342" y="0"/>
                      </a:moveTo>
                      <a:lnTo>
                        <a:pt x="1" y="900"/>
                      </a:lnTo>
                      <a:cubicBezTo>
                        <a:pt x="1" y="900"/>
                        <a:pt x="331" y="2608"/>
                        <a:pt x="643" y="2608"/>
                      </a:cubicBezTo>
                      <a:cubicBezTo>
                        <a:pt x="652" y="2608"/>
                        <a:pt x="662" y="2606"/>
                        <a:pt x="671" y="2603"/>
                      </a:cubicBezTo>
                      <a:cubicBezTo>
                        <a:pt x="992" y="2493"/>
                        <a:pt x="671" y="1383"/>
                        <a:pt x="671" y="1383"/>
                      </a:cubicBezTo>
                      <a:lnTo>
                        <a:pt x="671" y="1383"/>
                      </a:lnTo>
                      <a:cubicBezTo>
                        <a:pt x="671" y="1383"/>
                        <a:pt x="1313" y="2460"/>
                        <a:pt x="1614" y="2608"/>
                      </a:cubicBezTo>
                      <a:cubicBezTo>
                        <a:pt x="1638" y="2619"/>
                        <a:pt x="1659" y="2625"/>
                        <a:pt x="1677" y="2625"/>
                      </a:cubicBezTo>
                      <a:cubicBezTo>
                        <a:pt x="1880" y="2625"/>
                        <a:pt x="1701" y="1918"/>
                        <a:pt x="1485" y="1516"/>
                      </a:cubicBezTo>
                      <a:lnTo>
                        <a:pt x="1485" y="1516"/>
                      </a:lnTo>
                      <a:cubicBezTo>
                        <a:pt x="1485" y="1517"/>
                        <a:pt x="2135" y="2345"/>
                        <a:pt x="2252" y="2345"/>
                      </a:cubicBezTo>
                      <a:cubicBezTo>
                        <a:pt x="2253" y="2345"/>
                        <a:pt x="2255" y="2345"/>
                        <a:pt x="2256" y="2345"/>
                      </a:cubicBezTo>
                      <a:cubicBezTo>
                        <a:pt x="2347" y="2329"/>
                        <a:pt x="2180" y="1623"/>
                        <a:pt x="1936" y="1287"/>
                      </a:cubicBezTo>
                      <a:lnTo>
                        <a:pt x="1936" y="1287"/>
                      </a:lnTo>
                      <a:cubicBezTo>
                        <a:pt x="2129" y="1491"/>
                        <a:pt x="2518" y="1885"/>
                        <a:pt x="2643" y="1885"/>
                      </a:cubicBezTo>
                      <a:cubicBezTo>
                        <a:pt x="2663" y="1885"/>
                        <a:pt x="2676" y="1875"/>
                        <a:pt x="2681" y="1852"/>
                      </a:cubicBezTo>
                      <a:cubicBezTo>
                        <a:pt x="2725" y="1637"/>
                        <a:pt x="2313" y="392"/>
                        <a:pt x="1342" y="0"/>
                      </a:cubicBezTo>
                      <a:close/>
                    </a:path>
                  </a:pathLst>
                </a:custGeom>
                <a:solidFill>
                  <a:srgbClr val="FFB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6"/>
                <p:cNvSpPr/>
                <p:nvPr/>
              </p:nvSpPr>
              <p:spPr>
                <a:xfrm>
                  <a:off x="4669575" y="4265400"/>
                  <a:ext cx="174375" cy="197000"/>
                </a:xfrm>
                <a:custGeom>
                  <a:avLst/>
                  <a:gdLst/>
                  <a:ahLst/>
                  <a:cxnLst/>
                  <a:rect l="l" t="t" r="r" b="b"/>
                  <a:pathLst>
                    <a:path w="6975" h="7880" extrusionOk="0">
                      <a:moveTo>
                        <a:pt x="4701" y="0"/>
                      </a:moveTo>
                      <a:cubicBezTo>
                        <a:pt x="4369" y="0"/>
                        <a:pt x="683" y="3983"/>
                        <a:pt x="1" y="4438"/>
                      </a:cubicBezTo>
                      <a:lnTo>
                        <a:pt x="848" y="7880"/>
                      </a:lnTo>
                      <a:cubicBezTo>
                        <a:pt x="848" y="7880"/>
                        <a:pt x="4830" y="5946"/>
                        <a:pt x="5903" y="4745"/>
                      </a:cubicBezTo>
                      <a:cubicBezTo>
                        <a:pt x="6975" y="3543"/>
                        <a:pt x="6754" y="2982"/>
                        <a:pt x="6453" y="2012"/>
                      </a:cubicBezTo>
                      <a:cubicBezTo>
                        <a:pt x="6157" y="1040"/>
                        <a:pt x="4979" y="88"/>
                        <a:pt x="4711" y="1"/>
                      </a:cubicBezTo>
                      <a:cubicBezTo>
                        <a:pt x="4708" y="1"/>
                        <a:pt x="4705" y="0"/>
                        <a:pt x="47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6"/>
                <p:cNvSpPr/>
                <p:nvPr/>
              </p:nvSpPr>
              <p:spPr>
                <a:xfrm>
                  <a:off x="4205425" y="4291275"/>
                  <a:ext cx="174375" cy="174000"/>
                </a:xfrm>
                <a:custGeom>
                  <a:avLst/>
                  <a:gdLst/>
                  <a:ahLst/>
                  <a:cxnLst/>
                  <a:rect l="l" t="t" r="r" b="b"/>
                  <a:pathLst>
                    <a:path w="6975" h="6960" extrusionOk="0">
                      <a:moveTo>
                        <a:pt x="1551" y="1"/>
                      </a:moveTo>
                      <a:cubicBezTo>
                        <a:pt x="1531" y="1"/>
                        <a:pt x="1438" y="58"/>
                        <a:pt x="1024" y="469"/>
                      </a:cubicBezTo>
                      <a:cubicBezTo>
                        <a:pt x="455" y="1039"/>
                        <a:pt x="0" y="3734"/>
                        <a:pt x="105" y="4222"/>
                      </a:cubicBezTo>
                      <a:cubicBezTo>
                        <a:pt x="211" y="4710"/>
                        <a:pt x="6328" y="6960"/>
                        <a:pt x="6328" y="6960"/>
                      </a:cubicBezTo>
                      <a:lnTo>
                        <a:pt x="6974" y="3997"/>
                      </a:lnTo>
                      <a:cubicBezTo>
                        <a:pt x="6974" y="3997"/>
                        <a:pt x="2972" y="1130"/>
                        <a:pt x="2340" y="809"/>
                      </a:cubicBezTo>
                      <a:cubicBezTo>
                        <a:pt x="1709" y="493"/>
                        <a:pt x="1556" y="10"/>
                        <a:pt x="1556" y="10"/>
                      </a:cubicBezTo>
                      <a:cubicBezTo>
                        <a:pt x="1556" y="10"/>
                        <a:pt x="1559" y="1"/>
                        <a:pt x="1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6"/>
                <p:cNvSpPr/>
                <p:nvPr/>
              </p:nvSpPr>
              <p:spPr>
                <a:xfrm>
                  <a:off x="4473825" y="4633475"/>
                  <a:ext cx="254300" cy="120850"/>
                </a:xfrm>
                <a:custGeom>
                  <a:avLst/>
                  <a:gdLst/>
                  <a:ahLst/>
                  <a:cxnLst/>
                  <a:rect l="l" t="t" r="r" b="b"/>
                  <a:pathLst>
                    <a:path w="10172" h="4834" extrusionOk="0">
                      <a:moveTo>
                        <a:pt x="9530" y="1"/>
                      </a:moveTo>
                      <a:cubicBezTo>
                        <a:pt x="9530" y="1"/>
                        <a:pt x="8434" y="522"/>
                        <a:pt x="5802" y="1183"/>
                      </a:cubicBezTo>
                      <a:cubicBezTo>
                        <a:pt x="3378" y="1796"/>
                        <a:pt x="500" y="1821"/>
                        <a:pt x="59" y="1821"/>
                      </a:cubicBezTo>
                      <a:cubicBezTo>
                        <a:pt x="21" y="1821"/>
                        <a:pt x="1" y="1821"/>
                        <a:pt x="1" y="1821"/>
                      </a:cubicBezTo>
                      <a:lnTo>
                        <a:pt x="1" y="1821"/>
                      </a:lnTo>
                      <a:cubicBezTo>
                        <a:pt x="1" y="1821"/>
                        <a:pt x="116" y="2797"/>
                        <a:pt x="149" y="3663"/>
                      </a:cubicBezTo>
                      <a:cubicBezTo>
                        <a:pt x="187" y="4534"/>
                        <a:pt x="618" y="4711"/>
                        <a:pt x="618" y="4711"/>
                      </a:cubicBezTo>
                      <a:cubicBezTo>
                        <a:pt x="1492" y="4796"/>
                        <a:pt x="2291" y="4833"/>
                        <a:pt x="3018" y="4833"/>
                      </a:cubicBezTo>
                      <a:cubicBezTo>
                        <a:pt x="8196" y="4833"/>
                        <a:pt x="9790" y="2927"/>
                        <a:pt x="9971" y="2590"/>
                      </a:cubicBezTo>
                      <a:cubicBezTo>
                        <a:pt x="10172" y="2208"/>
                        <a:pt x="9942" y="724"/>
                        <a:pt x="9841" y="370"/>
                      </a:cubicBezTo>
                      <a:cubicBezTo>
                        <a:pt x="9741" y="11"/>
                        <a:pt x="9530" y="1"/>
                        <a:pt x="95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6"/>
                <p:cNvSpPr/>
                <p:nvPr/>
              </p:nvSpPr>
              <p:spPr>
                <a:xfrm>
                  <a:off x="4327100" y="4626800"/>
                  <a:ext cx="152725" cy="107150"/>
                </a:xfrm>
                <a:custGeom>
                  <a:avLst/>
                  <a:gdLst/>
                  <a:ahLst/>
                  <a:cxnLst/>
                  <a:rect l="l" t="t" r="r" b="b"/>
                  <a:pathLst>
                    <a:path w="6109" h="4286" extrusionOk="0">
                      <a:moveTo>
                        <a:pt x="599" y="0"/>
                      </a:moveTo>
                      <a:lnTo>
                        <a:pt x="493" y="91"/>
                      </a:lnTo>
                      <a:cubicBezTo>
                        <a:pt x="384" y="186"/>
                        <a:pt x="1" y="2168"/>
                        <a:pt x="29" y="2585"/>
                      </a:cubicBezTo>
                      <a:cubicBezTo>
                        <a:pt x="63" y="3001"/>
                        <a:pt x="120" y="3016"/>
                        <a:pt x="120" y="3016"/>
                      </a:cubicBezTo>
                      <a:cubicBezTo>
                        <a:pt x="1232" y="4097"/>
                        <a:pt x="3433" y="4286"/>
                        <a:pt x="4835" y="4286"/>
                      </a:cubicBezTo>
                      <a:cubicBezTo>
                        <a:pt x="5587" y="4286"/>
                        <a:pt x="6109" y="4231"/>
                        <a:pt x="6109" y="4231"/>
                      </a:cubicBezTo>
                      <a:lnTo>
                        <a:pt x="5783" y="1278"/>
                      </a:lnTo>
                      <a:cubicBezTo>
                        <a:pt x="5783" y="1278"/>
                        <a:pt x="4600" y="1182"/>
                        <a:pt x="2863" y="785"/>
                      </a:cubicBezTo>
                      <a:cubicBezTo>
                        <a:pt x="1121" y="383"/>
                        <a:pt x="599" y="0"/>
                        <a:pt x="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987" name="Google Shape;987;p36"/>
          <p:cNvGrpSpPr/>
          <p:nvPr/>
        </p:nvGrpSpPr>
        <p:grpSpPr>
          <a:xfrm>
            <a:off x="5794823" y="394529"/>
            <a:ext cx="1647605" cy="1405361"/>
            <a:chOff x="5794823" y="394529"/>
            <a:chExt cx="1647605" cy="1405361"/>
          </a:xfrm>
        </p:grpSpPr>
        <p:sp>
          <p:nvSpPr>
            <p:cNvPr id="988" name="Google Shape;988;p36"/>
            <p:cNvSpPr/>
            <p:nvPr/>
          </p:nvSpPr>
          <p:spPr>
            <a:xfrm>
              <a:off x="5794823" y="1143474"/>
              <a:ext cx="803906" cy="656416"/>
            </a:xfrm>
            <a:custGeom>
              <a:avLst/>
              <a:gdLst/>
              <a:ahLst/>
              <a:cxnLst/>
              <a:rect l="l" t="t" r="r" b="b"/>
              <a:pathLst>
                <a:path w="9375" h="7655" extrusionOk="0">
                  <a:moveTo>
                    <a:pt x="746" y="1374"/>
                  </a:moveTo>
                  <a:cubicBezTo>
                    <a:pt x="1132" y="1374"/>
                    <a:pt x="1571" y="1565"/>
                    <a:pt x="1860" y="1693"/>
                  </a:cubicBezTo>
                  <a:cubicBezTo>
                    <a:pt x="2372" y="1919"/>
                    <a:pt x="2872" y="2176"/>
                    <a:pt x="3347" y="2473"/>
                  </a:cubicBezTo>
                  <a:cubicBezTo>
                    <a:pt x="2905" y="2392"/>
                    <a:pt x="2460" y="2361"/>
                    <a:pt x="2011" y="2297"/>
                  </a:cubicBezTo>
                  <a:cubicBezTo>
                    <a:pt x="1640" y="2247"/>
                    <a:pt x="1252" y="2190"/>
                    <a:pt x="908" y="2020"/>
                  </a:cubicBezTo>
                  <a:cubicBezTo>
                    <a:pt x="880" y="2011"/>
                    <a:pt x="105" y="1623"/>
                    <a:pt x="307" y="1491"/>
                  </a:cubicBezTo>
                  <a:cubicBezTo>
                    <a:pt x="435" y="1407"/>
                    <a:pt x="586" y="1374"/>
                    <a:pt x="746" y="1374"/>
                  </a:cubicBezTo>
                  <a:close/>
                  <a:moveTo>
                    <a:pt x="3987" y="179"/>
                  </a:moveTo>
                  <a:cubicBezTo>
                    <a:pt x="4018" y="179"/>
                    <a:pt x="4051" y="182"/>
                    <a:pt x="4087" y="189"/>
                  </a:cubicBezTo>
                  <a:cubicBezTo>
                    <a:pt x="4619" y="287"/>
                    <a:pt x="4585" y="1450"/>
                    <a:pt x="4599" y="1842"/>
                  </a:cubicBezTo>
                  <a:cubicBezTo>
                    <a:pt x="4609" y="2196"/>
                    <a:pt x="4573" y="2591"/>
                    <a:pt x="4609" y="2956"/>
                  </a:cubicBezTo>
                  <a:cubicBezTo>
                    <a:pt x="4333" y="2587"/>
                    <a:pt x="4120" y="2149"/>
                    <a:pt x="3945" y="1731"/>
                  </a:cubicBezTo>
                  <a:cubicBezTo>
                    <a:pt x="3841" y="1483"/>
                    <a:pt x="3358" y="179"/>
                    <a:pt x="3987" y="179"/>
                  </a:cubicBezTo>
                  <a:close/>
                  <a:moveTo>
                    <a:pt x="7198" y="980"/>
                  </a:moveTo>
                  <a:cubicBezTo>
                    <a:pt x="8064" y="980"/>
                    <a:pt x="7251" y="2523"/>
                    <a:pt x="7076" y="2824"/>
                  </a:cubicBezTo>
                  <a:cubicBezTo>
                    <a:pt x="6856" y="3202"/>
                    <a:pt x="6560" y="3583"/>
                    <a:pt x="6327" y="3984"/>
                  </a:cubicBezTo>
                  <a:cubicBezTo>
                    <a:pt x="6344" y="3566"/>
                    <a:pt x="6387" y="3145"/>
                    <a:pt x="6445" y="2736"/>
                  </a:cubicBezTo>
                  <a:cubicBezTo>
                    <a:pt x="6496" y="2375"/>
                    <a:pt x="6610" y="1015"/>
                    <a:pt x="7147" y="981"/>
                  </a:cubicBezTo>
                  <a:cubicBezTo>
                    <a:pt x="7165" y="980"/>
                    <a:pt x="7182" y="980"/>
                    <a:pt x="7198" y="980"/>
                  </a:cubicBezTo>
                  <a:close/>
                  <a:moveTo>
                    <a:pt x="2547" y="3240"/>
                  </a:moveTo>
                  <a:cubicBezTo>
                    <a:pt x="2759" y="3240"/>
                    <a:pt x="2969" y="3253"/>
                    <a:pt x="3168" y="3269"/>
                  </a:cubicBezTo>
                  <a:cubicBezTo>
                    <a:pt x="3576" y="3300"/>
                    <a:pt x="3995" y="3347"/>
                    <a:pt x="4394" y="3445"/>
                  </a:cubicBezTo>
                  <a:cubicBezTo>
                    <a:pt x="3702" y="3766"/>
                    <a:pt x="3003" y="4238"/>
                    <a:pt x="2247" y="4302"/>
                  </a:cubicBezTo>
                  <a:cubicBezTo>
                    <a:pt x="2158" y="4309"/>
                    <a:pt x="2067" y="4314"/>
                    <a:pt x="1975" y="4314"/>
                  </a:cubicBezTo>
                  <a:cubicBezTo>
                    <a:pt x="1771" y="4314"/>
                    <a:pt x="1565" y="4291"/>
                    <a:pt x="1377" y="4221"/>
                  </a:cubicBezTo>
                  <a:cubicBezTo>
                    <a:pt x="1228" y="4163"/>
                    <a:pt x="928" y="4045"/>
                    <a:pt x="1050" y="3806"/>
                  </a:cubicBezTo>
                  <a:cubicBezTo>
                    <a:pt x="1120" y="3664"/>
                    <a:pt x="1218" y="3536"/>
                    <a:pt x="1363" y="3465"/>
                  </a:cubicBezTo>
                  <a:cubicBezTo>
                    <a:pt x="1719" y="3290"/>
                    <a:pt x="2136" y="3240"/>
                    <a:pt x="2547" y="3240"/>
                  </a:cubicBezTo>
                  <a:close/>
                  <a:moveTo>
                    <a:pt x="5519" y="4645"/>
                  </a:moveTo>
                  <a:cubicBezTo>
                    <a:pt x="5669" y="4645"/>
                    <a:pt x="5819" y="4657"/>
                    <a:pt x="5965" y="4683"/>
                  </a:cubicBezTo>
                  <a:cubicBezTo>
                    <a:pt x="5446" y="4963"/>
                    <a:pt x="4933" y="5385"/>
                    <a:pt x="4343" y="5456"/>
                  </a:cubicBezTo>
                  <a:cubicBezTo>
                    <a:pt x="4325" y="5458"/>
                    <a:pt x="4309" y="5459"/>
                    <a:pt x="4294" y="5459"/>
                  </a:cubicBezTo>
                  <a:cubicBezTo>
                    <a:pt x="4101" y="5459"/>
                    <a:pt x="4030" y="5309"/>
                    <a:pt x="4137" y="5112"/>
                  </a:cubicBezTo>
                  <a:cubicBezTo>
                    <a:pt x="4269" y="4859"/>
                    <a:pt x="4582" y="4758"/>
                    <a:pt x="4845" y="4710"/>
                  </a:cubicBezTo>
                  <a:cubicBezTo>
                    <a:pt x="5061" y="4671"/>
                    <a:pt x="5290" y="4645"/>
                    <a:pt x="5519" y="4645"/>
                  </a:cubicBezTo>
                  <a:close/>
                  <a:moveTo>
                    <a:pt x="8066" y="3232"/>
                  </a:moveTo>
                  <a:cubicBezTo>
                    <a:pt x="8092" y="3232"/>
                    <a:pt x="8120" y="3235"/>
                    <a:pt x="8149" y="3243"/>
                  </a:cubicBezTo>
                  <a:cubicBezTo>
                    <a:pt x="8797" y="3404"/>
                    <a:pt x="8152" y="4855"/>
                    <a:pt x="7893" y="5635"/>
                  </a:cubicBezTo>
                  <a:cubicBezTo>
                    <a:pt x="7731" y="4861"/>
                    <a:pt x="7515" y="3232"/>
                    <a:pt x="8066" y="3232"/>
                  </a:cubicBezTo>
                  <a:close/>
                  <a:moveTo>
                    <a:pt x="6959" y="5918"/>
                  </a:moveTo>
                  <a:cubicBezTo>
                    <a:pt x="7173" y="5918"/>
                    <a:pt x="7398" y="5937"/>
                    <a:pt x="7596" y="5999"/>
                  </a:cubicBezTo>
                  <a:cubicBezTo>
                    <a:pt x="7083" y="6144"/>
                    <a:pt x="6577" y="6350"/>
                    <a:pt x="6040" y="6377"/>
                  </a:cubicBezTo>
                  <a:cubicBezTo>
                    <a:pt x="6027" y="6378"/>
                    <a:pt x="6015" y="6379"/>
                    <a:pt x="6003" y="6379"/>
                  </a:cubicBezTo>
                  <a:cubicBezTo>
                    <a:pt x="5809" y="6379"/>
                    <a:pt x="5674" y="6282"/>
                    <a:pt x="5922" y="6124"/>
                  </a:cubicBezTo>
                  <a:cubicBezTo>
                    <a:pt x="6114" y="5999"/>
                    <a:pt x="6347" y="5952"/>
                    <a:pt x="6573" y="5935"/>
                  </a:cubicBezTo>
                  <a:cubicBezTo>
                    <a:pt x="6691" y="5926"/>
                    <a:pt x="6823" y="5918"/>
                    <a:pt x="6959" y="5918"/>
                  </a:cubicBezTo>
                  <a:close/>
                  <a:moveTo>
                    <a:pt x="4071" y="1"/>
                  </a:moveTo>
                  <a:cubicBezTo>
                    <a:pt x="4014" y="1"/>
                    <a:pt x="3953" y="9"/>
                    <a:pt x="3887" y="27"/>
                  </a:cubicBezTo>
                  <a:cubicBezTo>
                    <a:pt x="2858" y="304"/>
                    <a:pt x="3853" y="2186"/>
                    <a:pt x="4394" y="2976"/>
                  </a:cubicBezTo>
                  <a:cubicBezTo>
                    <a:pt x="3674" y="2436"/>
                    <a:pt x="2922" y="1950"/>
                    <a:pt x="2089" y="1582"/>
                  </a:cubicBezTo>
                  <a:cubicBezTo>
                    <a:pt x="1687" y="1405"/>
                    <a:pt x="1223" y="1193"/>
                    <a:pt x="767" y="1193"/>
                  </a:cubicBezTo>
                  <a:cubicBezTo>
                    <a:pt x="675" y="1193"/>
                    <a:pt x="583" y="1202"/>
                    <a:pt x="493" y="1221"/>
                  </a:cubicBezTo>
                  <a:cubicBezTo>
                    <a:pt x="314" y="1258"/>
                    <a:pt x="0" y="1377"/>
                    <a:pt x="94" y="1623"/>
                  </a:cubicBezTo>
                  <a:cubicBezTo>
                    <a:pt x="260" y="2051"/>
                    <a:pt x="938" y="2277"/>
                    <a:pt x="1329" y="2369"/>
                  </a:cubicBezTo>
                  <a:cubicBezTo>
                    <a:pt x="2136" y="2561"/>
                    <a:pt x="2976" y="2527"/>
                    <a:pt x="3769" y="2774"/>
                  </a:cubicBezTo>
                  <a:lnTo>
                    <a:pt x="3799" y="2774"/>
                  </a:lnTo>
                  <a:cubicBezTo>
                    <a:pt x="4026" y="2932"/>
                    <a:pt x="4249" y="3098"/>
                    <a:pt x="4471" y="3266"/>
                  </a:cubicBezTo>
                  <a:cubicBezTo>
                    <a:pt x="3904" y="3116"/>
                    <a:pt x="3297" y="3056"/>
                    <a:pt x="2717" y="3056"/>
                  </a:cubicBezTo>
                  <a:cubicBezTo>
                    <a:pt x="2683" y="3056"/>
                    <a:pt x="2649" y="3057"/>
                    <a:pt x="2615" y="3057"/>
                  </a:cubicBezTo>
                  <a:cubicBezTo>
                    <a:pt x="2068" y="3060"/>
                    <a:pt x="1208" y="3073"/>
                    <a:pt x="914" y="3647"/>
                  </a:cubicBezTo>
                  <a:cubicBezTo>
                    <a:pt x="600" y="4261"/>
                    <a:pt x="1407" y="4487"/>
                    <a:pt x="1876" y="4504"/>
                  </a:cubicBezTo>
                  <a:cubicBezTo>
                    <a:pt x="1904" y="4505"/>
                    <a:pt x="1932" y="4506"/>
                    <a:pt x="1961" y="4506"/>
                  </a:cubicBezTo>
                  <a:cubicBezTo>
                    <a:pt x="2964" y="4506"/>
                    <a:pt x="3818" y="3873"/>
                    <a:pt x="4717" y="3515"/>
                  </a:cubicBezTo>
                  <a:cubicBezTo>
                    <a:pt x="4734" y="3509"/>
                    <a:pt x="4747" y="3498"/>
                    <a:pt x="4755" y="3489"/>
                  </a:cubicBezTo>
                  <a:cubicBezTo>
                    <a:pt x="5166" y="3813"/>
                    <a:pt x="5565" y="4150"/>
                    <a:pt x="5962" y="4487"/>
                  </a:cubicBezTo>
                  <a:cubicBezTo>
                    <a:pt x="5801" y="4460"/>
                    <a:pt x="5631" y="4447"/>
                    <a:pt x="5461" y="4447"/>
                  </a:cubicBezTo>
                  <a:cubicBezTo>
                    <a:pt x="5138" y="4447"/>
                    <a:pt x="4812" y="4496"/>
                    <a:pt x="4535" y="4596"/>
                  </a:cubicBezTo>
                  <a:cubicBezTo>
                    <a:pt x="4215" y="4710"/>
                    <a:pt x="3688" y="5098"/>
                    <a:pt x="3948" y="5510"/>
                  </a:cubicBezTo>
                  <a:cubicBezTo>
                    <a:pt x="4026" y="5632"/>
                    <a:pt x="4149" y="5682"/>
                    <a:pt x="4300" y="5682"/>
                  </a:cubicBezTo>
                  <a:cubicBezTo>
                    <a:pt x="4888" y="5682"/>
                    <a:pt x="5889" y="4925"/>
                    <a:pt x="6205" y="4774"/>
                  </a:cubicBezTo>
                  <a:cubicBezTo>
                    <a:pt x="6229" y="4764"/>
                    <a:pt x="6242" y="4747"/>
                    <a:pt x="6253" y="4730"/>
                  </a:cubicBezTo>
                  <a:cubicBezTo>
                    <a:pt x="6334" y="4801"/>
                    <a:pt x="6418" y="4872"/>
                    <a:pt x="6502" y="4943"/>
                  </a:cubicBezTo>
                  <a:cubicBezTo>
                    <a:pt x="6823" y="5213"/>
                    <a:pt x="7144" y="5487"/>
                    <a:pt x="7454" y="5766"/>
                  </a:cubicBezTo>
                  <a:cubicBezTo>
                    <a:pt x="7282" y="5731"/>
                    <a:pt x="7100" y="5715"/>
                    <a:pt x="6922" y="5715"/>
                  </a:cubicBezTo>
                  <a:cubicBezTo>
                    <a:pt x="6726" y="5715"/>
                    <a:pt x="6534" y="5734"/>
                    <a:pt x="6364" y="5766"/>
                  </a:cubicBezTo>
                  <a:cubicBezTo>
                    <a:pt x="6141" y="5811"/>
                    <a:pt x="5416" y="6026"/>
                    <a:pt x="5595" y="6411"/>
                  </a:cubicBezTo>
                  <a:cubicBezTo>
                    <a:pt x="5659" y="6545"/>
                    <a:pt x="5807" y="6586"/>
                    <a:pt x="5973" y="6586"/>
                  </a:cubicBezTo>
                  <a:cubicBezTo>
                    <a:pt x="6182" y="6586"/>
                    <a:pt x="6420" y="6520"/>
                    <a:pt x="6549" y="6492"/>
                  </a:cubicBezTo>
                  <a:cubicBezTo>
                    <a:pt x="6988" y="6390"/>
                    <a:pt x="7413" y="6232"/>
                    <a:pt x="7848" y="6130"/>
                  </a:cubicBezTo>
                  <a:cubicBezTo>
                    <a:pt x="8328" y="6590"/>
                    <a:pt x="8776" y="7076"/>
                    <a:pt x="9168" y="7616"/>
                  </a:cubicBezTo>
                  <a:cubicBezTo>
                    <a:pt x="9188" y="7643"/>
                    <a:pt x="9214" y="7654"/>
                    <a:pt x="9239" y="7654"/>
                  </a:cubicBezTo>
                  <a:cubicBezTo>
                    <a:pt x="9308" y="7654"/>
                    <a:pt x="9374" y="7571"/>
                    <a:pt x="9320" y="7497"/>
                  </a:cubicBezTo>
                  <a:cubicBezTo>
                    <a:pt x="8925" y="6954"/>
                    <a:pt x="8473" y="6462"/>
                    <a:pt x="7990" y="5999"/>
                  </a:cubicBezTo>
                  <a:cubicBezTo>
                    <a:pt x="8078" y="5519"/>
                    <a:pt x="9173" y="3033"/>
                    <a:pt x="8164" y="3033"/>
                  </a:cubicBezTo>
                  <a:cubicBezTo>
                    <a:pt x="8122" y="3033"/>
                    <a:pt x="8077" y="3038"/>
                    <a:pt x="8027" y="3047"/>
                  </a:cubicBezTo>
                  <a:cubicBezTo>
                    <a:pt x="7515" y="3134"/>
                    <a:pt x="7504" y="3836"/>
                    <a:pt x="7518" y="4238"/>
                  </a:cubicBezTo>
                  <a:cubicBezTo>
                    <a:pt x="7532" y="4730"/>
                    <a:pt x="7585" y="5250"/>
                    <a:pt x="7707" y="5736"/>
                  </a:cubicBezTo>
                  <a:cubicBezTo>
                    <a:pt x="7258" y="5325"/>
                    <a:pt x="6792" y="4933"/>
                    <a:pt x="6323" y="4545"/>
                  </a:cubicBezTo>
                  <a:cubicBezTo>
                    <a:pt x="6323" y="4501"/>
                    <a:pt x="6320" y="4457"/>
                    <a:pt x="6320" y="4410"/>
                  </a:cubicBezTo>
                  <a:cubicBezTo>
                    <a:pt x="6654" y="3634"/>
                    <a:pt x="7302" y="2972"/>
                    <a:pt x="7613" y="2182"/>
                  </a:cubicBezTo>
                  <a:cubicBezTo>
                    <a:pt x="7777" y="1768"/>
                    <a:pt x="7935" y="788"/>
                    <a:pt x="7219" y="788"/>
                  </a:cubicBezTo>
                  <a:cubicBezTo>
                    <a:pt x="7201" y="788"/>
                    <a:pt x="7183" y="788"/>
                    <a:pt x="7164" y="790"/>
                  </a:cubicBezTo>
                  <a:cubicBezTo>
                    <a:pt x="6540" y="826"/>
                    <a:pt x="6387" y="1883"/>
                    <a:pt x="6310" y="2341"/>
                  </a:cubicBezTo>
                  <a:cubicBezTo>
                    <a:pt x="6199" y="3006"/>
                    <a:pt x="6127" y="3694"/>
                    <a:pt x="6131" y="4376"/>
                  </a:cubicBezTo>
                  <a:cubicBezTo>
                    <a:pt x="6127" y="4376"/>
                    <a:pt x="6127" y="4380"/>
                    <a:pt x="6127" y="4383"/>
                  </a:cubicBezTo>
                  <a:cubicBezTo>
                    <a:pt x="6091" y="4349"/>
                    <a:pt x="6050" y="4319"/>
                    <a:pt x="6013" y="4288"/>
                  </a:cubicBezTo>
                  <a:cubicBezTo>
                    <a:pt x="5618" y="3958"/>
                    <a:pt x="5227" y="3627"/>
                    <a:pt x="4822" y="3310"/>
                  </a:cubicBezTo>
                  <a:cubicBezTo>
                    <a:pt x="4845" y="3293"/>
                    <a:pt x="4859" y="3266"/>
                    <a:pt x="4849" y="3229"/>
                  </a:cubicBezTo>
                  <a:cubicBezTo>
                    <a:pt x="4708" y="2664"/>
                    <a:pt x="5085" y="1"/>
                    <a:pt x="40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6"/>
            <p:cNvSpPr/>
            <p:nvPr/>
          </p:nvSpPr>
          <p:spPr>
            <a:xfrm rot="-3131212">
              <a:off x="6330254" y="653389"/>
              <a:ext cx="1017136" cy="738733"/>
            </a:xfrm>
            <a:custGeom>
              <a:avLst/>
              <a:gdLst/>
              <a:ahLst/>
              <a:cxnLst/>
              <a:rect l="l" t="t" r="r" b="b"/>
              <a:pathLst>
                <a:path w="9557" h="6941" extrusionOk="0">
                  <a:moveTo>
                    <a:pt x="5582" y="1"/>
                  </a:moveTo>
                  <a:cubicBezTo>
                    <a:pt x="4630" y="1"/>
                    <a:pt x="4748" y="2604"/>
                    <a:pt x="4556" y="3144"/>
                  </a:cubicBezTo>
                  <a:cubicBezTo>
                    <a:pt x="4546" y="3178"/>
                    <a:pt x="4556" y="3208"/>
                    <a:pt x="4576" y="3225"/>
                  </a:cubicBezTo>
                  <a:cubicBezTo>
                    <a:pt x="4145" y="3506"/>
                    <a:pt x="3723" y="3796"/>
                    <a:pt x="3298" y="4089"/>
                  </a:cubicBezTo>
                  <a:cubicBezTo>
                    <a:pt x="3257" y="4116"/>
                    <a:pt x="3217" y="4143"/>
                    <a:pt x="3176" y="4174"/>
                  </a:cubicBezTo>
                  <a:lnTo>
                    <a:pt x="3176" y="4166"/>
                  </a:lnTo>
                  <a:cubicBezTo>
                    <a:pt x="3240" y="3489"/>
                    <a:pt x="3237" y="2797"/>
                    <a:pt x="3187" y="2125"/>
                  </a:cubicBezTo>
                  <a:cubicBezTo>
                    <a:pt x="3149" y="1659"/>
                    <a:pt x="3098" y="597"/>
                    <a:pt x="2481" y="499"/>
                  </a:cubicBezTo>
                  <a:cubicBezTo>
                    <a:pt x="2439" y="492"/>
                    <a:pt x="2398" y="489"/>
                    <a:pt x="2361" y="489"/>
                  </a:cubicBezTo>
                  <a:cubicBezTo>
                    <a:pt x="1716" y="489"/>
                    <a:pt x="1780" y="1428"/>
                    <a:pt x="1901" y="1845"/>
                  </a:cubicBezTo>
                  <a:cubicBezTo>
                    <a:pt x="2137" y="2662"/>
                    <a:pt x="2724" y="3380"/>
                    <a:pt x="2981" y="4183"/>
                  </a:cubicBezTo>
                  <a:cubicBezTo>
                    <a:pt x="2977" y="4227"/>
                    <a:pt x="2970" y="4271"/>
                    <a:pt x="2967" y="4315"/>
                  </a:cubicBezTo>
                  <a:cubicBezTo>
                    <a:pt x="2464" y="4663"/>
                    <a:pt x="1961" y="5007"/>
                    <a:pt x="1475" y="5375"/>
                  </a:cubicBezTo>
                  <a:cubicBezTo>
                    <a:pt x="1645" y="4899"/>
                    <a:pt x="1746" y="4389"/>
                    <a:pt x="1807" y="3900"/>
                  </a:cubicBezTo>
                  <a:cubicBezTo>
                    <a:pt x="1857" y="3502"/>
                    <a:pt x="1911" y="2803"/>
                    <a:pt x="1411" y="2665"/>
                  </a:cubicBezTo>
                  <a:cubicBezTo>
                    <a:pt x="1343" y="2646"/>
                    <a:pt x="1281" y="2637"/>
                    <a:pt x="1225" y="2637"/>
                  </a:cubicBezTo>
                  <a:cubicBezTo>
                    <a:pt x="299" y="2637"/>
                    <a:pt x="1130" y="5130"/>
                    <a:pt x="1172" y="5611"/>
                  </a:cubicBezTo>
                  <a:cubicBezTo>
                    <a:pt x="760" y="5935"/>
                    <a:pt x="365" y="6283"/>
                    <a:pt x="1" y="6660"/>
                  </a:cubicBezTo>
                  <a:lnTo>
                    <a:pt x="1" y="6940"/>
                  </a:lnTo>
                  <a:cubicBezTo>
                    <a:pt x="402" y="6509"/>
                    <a:pt x="841" y="6117"/>
                    <a:pt x="1300" y="5753"/>
                  </a:cubicBezTo>
                  <a:cubicBezTo>
                    <a:pt x="1726" y="5895"/>
                    <a:pt x="2134" y="6093"/>
                    <a:pt x="2559" y="6232"/>
                  </a:cubicBezTo>
                  <a:cubicBezTo>
                    <a:pt x="2703" y="6279"/>
                    <a:pt x="2980" y="6384"/>
                    <a:pt x="3206" y="6384"/>
                  </a:cubicBezTo>
                  <a:cubicBezTo>
                    <a:pt x="3339" y="6384"/>
                    <a:pt x="3455" y="6348"/>
                    <a:pt x="3517" y="6242"/>
                  </a:cubicBezTo>
                  <a:cubicBezTo>
                    <a:pt x="3733" y="5878"/>
                    <a:pt x="3031" y="5594"/>
                    <a:pt x="2812" y="5530"/>
                  </a:cubicBezTo>
                  <a:cubicBezTo>
                    <a:pt x="2571" y="5461"/>
                    <a:pt x="2280" y="5415"/>
                    <a:pt x="1993" y="5415"/>
                  </a:cubicBezTo>
                  <a:cubicBezTo>
                    <a:pt x="1903" y="5415"/>
                    <a:pt x="1813" y="5419"/>
                    <a:pt x="1726" y="5429"/>
                  </a:cubicBezTo>
                  <a:cubicBezTo>
                    <a:pt x="2063" y="5175"/>
                    <a:pt x="2407" y="4936"/>
                    <a:pt x="2751" y="4696"/>
                  </a:cubicBezTo>
                  <a:cubicBezTo>
                    <a:pt x="2842" y="4635"/>
                    <a:pt x="2933" y="4571"/>
                    <a:pt x="3021" y="4511"/>
                  </a:cubicBezTo>
                  <a:cubicBezTo>
                    <a:pt x="3028" y="4528"/>
                    <a:pt x="3042" y="4545"/>
                    <a:pt x="3062" y="4554"/>
                  </a:cubicBezTo>
                  <a:cubicBezTo>
                    <a:pt x="3375" y="4741"/>
                    <a:pt x="4353" y="5641"/>
                    <a:pt x="4933" y="5641"/>
                  </a:cubicBezTo>
                  <a:cubicBezTo>
                    <a:pt x="5058" y="5641"/>
                    <a:pt x="5164" y="5599"/>
                    <a:pt x="5241" y="5499"/>
                  </a:cubicBezTo>
                  <a:cubicBezTo>
                    <a:pt x="5542" y="5115"/>
                    <a:pt x="5052" y="4676"/>
                    <a:pt x="4746" y="4531"/>
                  </a:cubicBezTo>
                  <a:cubicBezTo>
                    <a:pt x="4401" y="4371"/>
                    <a:pt x="3968" y="4287"/>
                    <a:pt x="3556" y="4287"/>
                  </a:cubicBezTo>
                  <a:cubicBezTo>
                    <a:pt x="3480" y="4287"/>
                    <a:pt x="3405" y="4289"/>
                    <a:pt x="3332" y="4295"/>
                  </a:cubicBezTo>
                  <a:cubicBezTo>
                    <a:pt x="3760" y="3995"/>
                    <a:pt x="4188" y="3694"/>
                    <a:pt x="4627" y="3411"/>
                  </a:cubicBezTo>
                  <a:cubicBezTo>
                    <a:pt x="4634" y="3421"/>
                    <a:pt x="4644" y="3434"/>
                    <a:pt x="4661" y="3441"/>
                  </a:cubicBezTo>
                  <a:cubicBezTo>
                    <a:pt x="5548" y="3894"/>
                    <a:pt x="6362" y="4632"/>
                    <a:pt x="7398" y="4690"/>
                  </a:cubicBezTo>
                  <a:cubicBezTo>
                    <a:pt x="7431" y="4692"/>
                    <a:pt x="7467" y="4693"/>
                    <a:pt x="7504" y="4693"/>
                  </a:cubicBezTo>
                  <a:cubicBezTo>
                    <a:pt x="7979" y="4693"/>
                    <a:pt x="8672" y="4522"/>
                    <a:pt x="8434" y="3927"/>
                  </a:cubicBezTo>
                  <a:cubicBezTo>
                    <a:pt x="8197" y="3327"/>
                    <a:pt x="7340" y="3235"/>
                    <a:pt x="6797" y="3178"/>
                  </a:cubicBezTo>
                  <a:cubicBezTo>
                    <a:pt x="6526" y="3150"/>
                    <a:pt x="6246" y="3135"/>
                    <a:pt x="5966" y="3135"/>
                  </a:cubicBezTo>
                  <a:cubicBezTo>
                    <a:pt x="5618" y="3135"/>
                    <a:pt x="5269" y="3159"/>
                    <a:pt x="4931" y="3215"/>
                  </a:cubicBezTo>
                  <a:cubicBezTo>
                    <a:pt x="5167" y="3067"/>
                    <a:pt x="5403" y="2925"/>
                    <a:pt x="5646" y="2790"/>
                  </a:cubicBezTo>
                  <a:lnTo>
                    <a:pt x="5677" y="2790"/>
                  </a:lnTo>
                  <a:cubicBezTo>
                    <a:pt x="6487" y="2621"/>
                    <a:pt x="7323" y="2729"/>
                    <a:pt x="8140" y="2615"/>
                  </a:cubicBezTo>
                  <a:cubicBezTo>
                    <a:pt x="8541" y="2561"/>
                    <a:pt x="9237" y="2399"/>
                    <a:pt x="9439" y="1990"/>
                  </a:cubicBezTo>
                  <a:cubicBezTo>
                    <a:pt x="9557" y="1751"/>
                    <a:pt x="9257" y="1606"/>
                    <a:pt x="9081" y="1551"/>
                  </a:cubicBezTo>
                  <a:cubicBezTo>
                    <a:pt x="8945" y="1509"/>
                    <a:pt x="8804" y="1491"/>
                    <a:pt x="8661" y="1491"/>
                  </a:cubicBezTo>
                  <a:cubicBezTo>
                    <a:pt x="8252" y="1491"/>
                    <a:pt x="7829" y="1638"/>
                    <a:pt x="7459" y="1760"/>
                  </a:cubicBezTo>
                  <a:cubicBezTo>
                    <a:pt x="6594" y="2051"/>
                    <a:pt x="5802" y="2466"/>
                    <a:pt x="5035" y="2935"/>
                  </a:cubicBezTo>
                  <a:cubicBezTo>
                    <a:pt x="5643" y="2199"/>
                    <a:pt x="6811" y="414"/>
                    <a:pt x="5815" y="47"/>
                  </a:cubicBezTo>
                  <a:cubicBezTo>
                    <a:pt x="5731" y="15"/>
                    <a:pt x="5654" y="1"/>
                    <a:pt x="558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0" name="Google Shape;990;p36"/>
          <p:cNvGrpSpPr/>
          <p:nvPr/>
        </p:nvGrpSpPr>
        <p:grpSpPr>
          <a:xfrm>
            <a:off x="5085720" y="658171"/>
            <a:ext cx="2249891" cy="976673"/>
            <a:chOff x="5085720" y="658171"/>
            <a:chExt cx="2249891" cy="976673"/>
          </a:xfrm>
        </p:grpSpPr>
        <p:sp>
          <p:nvSpPr>
            <p:cNvPr id="991" name="Google Shape;991;p36"/>
            <p:cNvSpPr/>
            <p:nvPr/>
          </p:nvSpPr>
          <p:spPr>
            <a:xfrm flipH="1">
              <a:off x="646542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6"/>
            <p:cNvSpPr/>
            <p:nvPr/>
          </p:nvSpPr>
          <p:spPr>
            <a:xfrm flipH="1">
              <a:off x="5528892" y="933501"/>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6"/>
            <p:cNvSpPr/>
            <p:nvPr/>
          </p:nvSpPr>
          <p:spPr>
            <a:xfrm flipH="1">
              <a:off x="7306170" y="8484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6"/>
            <p:cNvSpPr/>
            <p:nvPr/>
          </p:nvSpPr>
          <p:spPr>
            <a:xfrm flipH="1">
              <a:off x="5165663" y="1380515"/>
              <a:ext cx="50896" cy="39374"/>
            </a:xfrm>
            <a:custGeom>
              <a:avLst/>
              <a:gdLst/>
              <a:ahLst/>
              <a:cxnLst/>
              <a:rect l="l" t="t" r="r" b="b"/>
              <a:pathLst>
                <a:path w="879" h="680" extrusionOk="0">
                  <a:moveTo>
                    <a:pt x="439" y="1"/>
                  </a:moveTo>
                  <a:cubicBezTo>
                    <a:pt x="0" y="1"/>
                    <a:pt x="0" y="679"/>
                    <a:pt x="439" y="679"/>
                  </a:cubicBezTo>
                  <a:cubicBezTo>
                    <a:pt x="878" y="679"/>
                    <a:pt x="878" y="1"/>
                    <a:pt x="439"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6"/>
            <p:cNvSpPr/>
            <p:nvPr/>
          </p:nvSpPr>
          <p:spPr>
            <a:xfrm flipH="1">
              <a:off x="5700067" y="1490676"/>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6"/>
            <p:cNvSpPr/>
            <p:nvPr/>
          </p:nvSpPr>
          <p:spPr>
            <a:xfrm flipH="1">
              <a:off x="728477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6"/>
            <p:cNvSpPr/>
            <p:nvPr/>
          </p:nvSpPr>
          <p:spPr>
            <a:xfrm flipH="1">
              <a:off x="5085720" y="1290906"/>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6"/>
            <p:cNvSpPr/>
            <p:nvPr/>
          </p:nvSpPr>
          <p:spPr>
            <a:xfrm flipH="1">
              <a:off x="5794820" y="16186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6"/>
            <p:cNvSpPr/>
            <p:nvPr/>
          </p:nvSpPr>
          <p:spPr>
            <a:xfrm flipH="1">
              <a:off x="6414598" y="836883"/>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91DBAFB-B9F7-452B-9481-8ED6DE790521}"/>
              </a:ext>
            </a:extLst>
          </p:cNvPr>
          <p:cNvSpPr>
            <a:spLocks noGrp="1"/>
          </p:cNvSpPr>
          <p:nvPr>
            <p:ph type="subTitle" idx="1"/>
          </p:nvPr>
        </p:nvSpPr>
        <p:spPr/>
        <p:txBody>
          <a:bodyPr/>
          <a:lstStyle/>
          <a:p>
            <a:endParaRPr lang="en-US"/>
          </a:p>
        </p:txBody>
      </p:sp>
      <p:sp>
        <p:nvSpPr>
          <p:cNvPr id="3" name="Subtitle 2">
            <a:extLst>
              <a:ext uri="{FF2B5EF4-FFF2-40B4-BE49-F238E27FC236}">
                <a16:creationId xmlns:a16="http://schemas.microsoft.com/office/drawing/2014/main" id="{0F849E91-1036-45A6-BB6F-4309939D542E}"/>
              </a:ext>
            </a:extLst>
          </p:cNvPr>
          <p:cNvSpPr>
            <a:spLocks noGrp="1"/>
          </p:cNvSpPr>
          <p:nvPr>
            <p:ph type="subTitle" idx="2"/>
          </p:nvPr>
        </p:nvSpPr>
        <p:spPr/>
        <p:txBody>
          <a:bodyPr/>
          <a:lstStyle/>
          <a:p>
            <a:endParaRPr lang="en-US"/>
          </a:p>
        </p:txBody>
      </p:sp>
      <p:sp>
        <p:nvSpPr>
          <p:cNvPr id="4" name="Subtitle 3">
            <a:extLst>
              <a:ext uri="{FF2B5EF4-FFF2-40B4-BE49-F238E27FC236}">
                <a16:creationId xmlns:a16="http://schemas.microsoft.com/office/drawing/2014/main" id="{105C5C3B-12A5-4429-A794-3459839E1708}"/>
              </a:ext>
            </a:extLst>
          </p:cNvPr>
          <p:cNvSpPr>
            <a:spLocks noGrp="1"/>
          </p:cNvSpPr>
          <p:nvPr>
            <p:ph type="subTitle" idx="3"/>
          </p:nvPr>
        </p:nvSpPr>
        <p:spPr/>
        <p:txBody>
          <a:bodyPr/>
          <a:lstStyle/>
          <a:p>
            <a:endParaRPr lang="en-US"/>
          </a:p>
        </p:txBody>
      </p:sp>
      <p:sp>
        <p:nvSpPr>
          <p:cNvPr id="5" name="Title 4">
            <a:extLst>
              <a:ext uri="{FF2B5EF4-FFF2-40B4-BE49-F238E27FC236}">
                <a16:creationId xmlns:a16="http://schemas.microsoft.com/office/drawing/2014/main" id="{3B0DEE6E-2744-4579-ACDA-9F7964D45767}"/>
              </a:ext>
            </a:extLst>
          </p:cNvPr>
          <p:cNvSpPr>
            <a:spLocks noGrp="1"/>
          </p:cNvSpPr>
          <p:nvPr>
            <p:ph type="title"/>
          </p:nvPr>
        </p:nvSpPr>
        <p:spPr/>
        <p:txBody>
          <a:bodyPr/>
          <a:lstStyle/>
          <a:p>
            <a:endParaRPr lang="en-US"/>
          </a:p>
        </p:txBody>
      </p:sp>
      <p:sp>
        <p:nvSpPr>
          <p:cNvPr id="6" name="Title 5">
            <a:extLst>
              <a:ext uri="{FF2B5EF4-FFF2-40B4-BE49-F238E27FC236}">
                <a16:creationId xmlns:a16="http://schemas.microsoft.com/office/drawing/2014/main" id="{12A82FF6-F47D-4A33-9986-BDBA21F027D0}"/>
              </a:ext>
            </a:extLst>
          </p:cNvPr>
          <p:cNvSpPr>
            <a:spLocks noGrp="1"/>
          </p:cNvSpPr>
          <p:nvPr>
            <p:ph type="title" idx="4"/>
          </p:nvPr>
        </p:nvSpPr>
        <p:spPr/>
        <p:txBody>
          <a:bodyPr/>
          <a:lstStyle/>
          <a:p>
            <a:endParaRPr lang="en-US"/>
          </a:p>
        </p:txBody>
      </p:sp>
      <p:sp>
        <p:nvSpPr>
          <p:cNvPr id="7" name="Title 6">
            <a:extLst>
              <a:ext uri="{FF2B5EF4-FFF2-40B4-BE49-F238E27FC236}">
                <a16:creationId xmlns:a16="http://schemas.microsoft.com/office/drawing/2014/main" id="{78728E77-B590-4B8E-BBF2-E60098CCED2E}"/>
              </a:ext>
            </a:extLst>
          </p:cNvPr>
          <p:cNvSpPr>
            <a:spLocks noGrp="1"/>
          </p:cNvSpPr>
          <p:nvPr>
            <p:ph type="title" idx="5"/>
          </p:nvPr>
        </p:nvSpPr>
        <p:spPr/>
        <p:txBody>
          <a:bodyPr/>
          <a:lstStyle/>
          <a:p>
            <a:endParaRPr lang="en-US"/>
          </a:p>
        </p:txBody>
      </p:sp>
      <p:pic>
        <p:nvPicPr>
          <p:cNvPr id="8" name="Voi và kiến - Truyện cổ tích việt nam - Hoạt hình - Kể chuyện cổ tích - Kể chuyện cho bé ngủ">
            <a:hlinkClick r:id="" action="ppaction://media"/>
            <a:extLst>
              <a:ext uri="{FF2B5EF4-FFF2-40B4-BE49-F238E27FC236}">
                <a16:creationId xmlns:a16="http://schemas.microsoft.com/office/drawing/2014/main" id="{4D5F0F8F-839D-49DC-B985-747FC9E2C7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214773"/>
            <a:ext cx="8128000" cy="4572000"/>
          </a:xfrm>
          <a:prstGeom prst="rect">
            <a:avLst/>
          </a:prstGeom>
        </p:spPr>
      </p:pic>
    </p:spTree>
    <p:extLst>
      <p:ext uri="{BB962C8B-B14F-4D97-AF65-F5344CB8AC3E}">
        <p14:creationId xmlns:p14="http://schemas.microsoft.com/office/powerpoint/2010/main" val="397895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81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97C30-F207-4D74-8040-BED3B1257436}"/>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E4BAA7CB-D709-4AD8-B096-24FB9141D7DD}"/>
              </a:ext>
            </a:extLst>
          </p:cNvPr>
          <p:cNvSpPr>
            <a:spLocks noGrp="1"/>
          </p:cNvSpPr>
          <p:nvPr>
            <p:ph type="subTitle" idx="1"/>
          </p:nvPr>
        </p:nvSpPr>
        <p:spPr/>
        <p:txBody>
          <a:bodyPr/>
          <a:lstStyle/>
          <a:p>
            <a:endParaRPr lang="en-US"/>
          </a:p>
        </p:txBody>
      </p:sp>
      <p:pic>
        <p:nvPicPr>
          <p:cNvPr id="4" name="video-1038130864">
            <a:hlinkClick r:id="" action="ppaction://media"/>
            <a:extLst>
              <a:ext uri="{FF2B5EF4-FFF2-40B4-BE49-F238E27FC236}">
                <a16:creationId xmlns:a16="http://schemas.microsoft.com/office/drawing/2014/main" id="{85FD6DE9-DE5F-4667-BBF7-A5B7AC4D859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2016" y="0"/>
            <a:ext cx="6779968" cy="508497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20468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1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05;p36"/>
          <p:cNvSpPr txBox="1">
            <a:spLocks noGrp="1"/>
          </p:cNvSpPr>
          <p:nvPr>
            <p:ph type="title"/>
          </p:nvPr>
        </p:nvSpPr>
        <p:spPr>
          <a:xfrm>
            <a:off x="598707" y="0"/>
            <a:ext cx="7524167" cy="5176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vi-VN" sz="3200">
                <a:latin typeface="#9Slide03 AllRoundGothic" panose="020B0703020202020104" pitchFamily="34" charset="0"/>
              </a:rPr>
              <a:t>4. Bazo không tan bị nhiệt phân hủy</a:t>
            </a:r>
            <a:endParaRPr sz="3200">
              <a:latin typeface="#9Slide03 AllRoundGothic" panose="020B0703020202020104" pitchFamily="34" charset="0"/>
            </a:endParaRPr>
          </a:p>
        </p:txBody>
      </p:sp>
      <p:sp>
        <p:nvSpPr>
          <p:cNvPr id="5" name="TextBox 4"/>
          <p:cNvSpPr txBox="1"/>
          <p:nvPr/>
        </p:nvSpPr>
        <p:spPr>
          <a:xfrm>
            <a:off x="1895838" y="661065"/>
            <a:ext cx="7157546" cy="461665"/>
          </a:xfrm>
          <a:prstGeom prst="rect">
            <a:avLst/>
          </a:prstGeom>
          <a:noFill/>
        </p:spPr>
        <p:txBody>
          <a:bodyPr wrap="square" rtlCol="0">
            <a:spAutoFit/>
          </a:bodyPr>
          <a:lstStyle/>
          <a:p>
            <a:r>
              <a:rPr lang="vi-VN" sz="2400" dirty="0" err="1">
                <a:solidFill>
                  <a:srgbClr val="FFFFFF"/>
                </a:solidFill>
                <a:latin typeface="#9Slide03 AmpleSoft" panose="02000000000000000000" pitchFamily="2" charset="0"/>
                <a:hlinkClick r:id="rId2" action="ppaction://hlinkfile"/>
              </a:rPr>
              <a:t>Thí</a:t>
            </a:r>
            <a:r>
              <a:rPr lang="vi-VN" sz="2400" dirty="0">
                <a:solidFill>
                  <a:srgbClr val="FFFFFF"/>
                </a:solidFill>
                <a:latin typeface="#9Slide03 AmpleSoft" panose="02000000000000000000" pitchFamily="2" charset="0"/>
                <a:hlinkClick r:id="rId2" action="ppaction://hlinkfile"/>
              </a:rPr>
              <a:t> </a:t>
            </a:r>
            <a:r>
              <a:rPr lang="vi-VN" sz="2400" dirty="0" err="1">
                <a:solidFill>
                  <a:srgbClr val="FFFFFF"/>
                </a:solidFill>
                <a:latin typeface="#9Slide03 AmpleSoft" panose="02000000000000000000" pitchFamily="2" charset="0"/>
                <a:hlinkClick r:id="rId2" action="ppaction://hlinkfile"/>
              </a:rPr>
              <a:t>nghiệm</a:t>
            </a:r>
            <a:r>
              <a:rPr lang="vi-VN" sz="2400" dirty="0">
                <a:solidFill>
                  <a:srgbClr val="FFFFFF"/>
                </a:solidFill>
                <a:latin typeface="#9Slide03 AmpleSoft" panose="02000000000000000000" pitchFamily="2" charset="0"/>
                <a:hlinkClick r:id="rId2" action="ppaction://hlinkfile"/>
              </a:rPr>
              <a:t>: </a:t>
            </a:r>
            <a:r>
              <a:rPr lang="vi-VN" sz="2400" dirty="0" err="1">
                <a:solidFill>
                  <a:srgbClr val="FFFFFF"/>
                </a:solidFill>
                <a:latin typeface="#9Slide03 AmpleSoft" panose="02000000000000000000" pitchFamily="2" charset="0"/>
              </a:rPr>
              <a:t>Đốt</a:t>
            </a:r>
            <a:r>
              <a:rPr lang="vi-VN" sz="2400" dirty="0">
                <a:solidFill>
                  <a:srgbClr val="FFFFFF"/>
                </a:solidFill>
                <a:latin typeface="#9Slide03 AmpleSoft" panose="02000000000000000000" pitchFamily="2" charset="0"/>
              </a:rPr>
              <a:t> </a:t>
            </a:r>
            <a:r>
              <a:rPr lang="vi-VN" sz="2400" dirty="0" err="1">
                <a:solidFill>
                  <a:srgbClr val="FFFFFF"/>
                </a:solidFill>
                <a:latin typeface="#9Slide03 AmpleSoft" panose="02000000000000000000" pitchFamily="2" charset="0"/>
              </a:rPr>
              <a:t>nóng</a:t>
            </a:r>
            <a:r>
              <a:rPr lang="vi-VN" sz="2400" dirty="0">
                <a:solidFill>
                  <a:srgbClr val="FFFFFF"/>
                </a:solidFill>
                <a:latin typeface="#9Slide03 AmpleSoft" panose="02000000000000000000" pitchFamily="2" charset="0"/>
              </a:rPr>
              <a:t> Cu(OH)</a:t>
            </a:r>
            <a:r>
              <a:rPr lang="vi-VN" sz="2400" baseline="-25000" dirty="0">
                <a:solidFill>
                  <a:srgbClr val="FFFFFF"/>
                </a:solidFill>
                <a:latin typeface="#9Slide03 AmpleSoft" panose="02000000000000000000" pitchFamily="2" charset="0"/>
              </a:rPr>
              <a:t>2</a:t>
            </a:r>
            <a:r>
              <a:rPr lang="vi-VN" sz="2400" dirty="0">
                <a:solidFill>
                  <a:srgbClr val="FFFFFF"/>
                </a:solidFill>
                <a:latin typeface="#9Slide03 AmpleSoft" panose="02000000000000000000" pitchFamily="2" charset="0"/>
              </a:rPr>
              <a:t> trên </a:t>
            </a:r>
            <a:r>
              <a:rPr lang="vi-VN" sz="2400" dirty="0" err="1">
                <a:solidFill>
                  <a:srgbClr val="FFFFFF"/>
                </a:solidFill>
                <a:latin typeface="#9Slide03 AmpleSoft" panose="02000000000000000000" pitchFamily="2" charset="0"/>
              </a:rPr>
              <a:t>ngọn</a:t>
            </a:r>
            <a:r>
              <a:rPr lang="vi-VN" sz="2400" dirty="0">
                <a:solidFill>
                  <a:srgbClr val="FFFFFF"/>
                </a:solidFill>
                <a:latin typeface="#9Slide03 AmpleSoft" panose="02000000000000000000" pitchFamily="2" charset="0"/>
              </a:rPr>
              <a:t> </a:t>
            </a:r>
            <a:r>
              <a:rPr lang="vi-VN" sz="2400" dirty="0" err="1">
                <a:solidFill>
                  <a:srgbClr val="FFFFFF"/>
                </a:solidFill>
                <a:latin typeface="#9Slide03 AmpleSoft" panose="02000000000000000000" pitchFamily="2" charset="0"/>
              </a:rPr>
              <a:t>lửa</a:t>
            </a:r>
            <a:r>
              <a:rPr lang="vi-VN" sz="2400" dirty="0">
                <a:solidFill>
                  <a:srgbClr val="FFFFFF"/>
                </a:solidFill>
                <a:latin typeface="#9Slide03 AmpleSoft" panose="02000000000000000000" pitchFamily="2" charset="0"/>
              </a:rPr>
              <a:t> </a:t>
            </a:r>
            <a:r>
              <a:rPr lang="vi-VN" sz="2400" dirty="0" err="1">
                <a:solidFill>
                  <a:srgbClr val="FFFFFF"/>
                </a:solidFill>
                <a:latin typeface="#9Slide03 AmpleSoft" panose="02000000000000000000" pitchFamily="2" charset="0"/>
              </a:rPr>
              <a:t>đèn</a:t>
            </a:r>
            <a:r>
              <a:rPr lang="vi-VN" sz="2400" dirty="0">
                <a:solidFill>
                  <a:srgbClr val="FFFFFF"/>
                </a:solidFill>
                <a:latin typeface="#9Slide03 AmpleSoft" panose="02000000000000000000" pitchFamily="2" charset="0"/>
              </a:rPr>
              <a:t> </a:t>
            </a:r>
            <a:r>
              <a:rPr lang="vi-VN" sz="2400" dirty="0" err="1">
                <a:solidFill>
                  <a:srgbClr val="FFFFFF"/>
                </a:solidFill>
                <a:latin typeface="#9Slide03 AmpleSoft" panose="02000000000000000000" pitchFamily="2" charset="0"/>
              </a:rPr>
              <a:t>cồn</a:t>
            </a:r>
            <a:endParaRPr lang="en-US" sz="2400" dirty="0">
              <a:solidFill>
                <a:srgbClr val="FFFFFF"/>
              </a:solidFill>
              <a:latin typeface="#9Slide03 AmpleSoft" panose="02000000000000000000" pitchFamily="2"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957" y="652529"/>
            <a:ext cx="1127235" cy="1021168"/>
          </a:xfrm>
          <a:prstGeom prst="rect">
            <a:avLst/>
          </a:prstGeom>
        </p:spPr>
      </p:pic>
      <p:graphicFrame>
        <p:nvGraphicFramePr>
          <p:cNvPr id="8" name="Group 27"/>
          <p:cNvGraphicFramePr>
            <a:graphicFrameLocks noGrp="1"/>
          </p:cNvGraphicFramePr>
          <p:nvPr/>
        </p:nvGraphicFramePr>
        <p:xfrm>
          <a:off x="165052" y="2024139"/>
          <a:ext cx="5112044" cy="2354307"/>
        </p:xfrm>
        <a:graphic>
          <a:graphicData uri="http://schemas.openxmlformats.org/drawingml/2006/table">
            <a:tbl>
              <a:tblPr/>
              <a:tblGrid>
                <a:gridCol w="1321259">
                  <a:extLst>
                    <a:ext uri="{9D8B030D-6E8A-4147-A177-3AD203B41FA5}">
                      <a16:colId xmlns:a16="http://schemas.microsoft.com/office/drawing/2014/main" val="20000"/>
                    </a:ext>
                  </a:extLst>
                </a:gridCol>
                <a:gridCol w="1805152">
                  <a:extLst>
                    <a:ext uri="{9D8B030D-6E8A-4147-A177-3AD203B41FA5}">
                      <a16:colId xmlns:a16="http://schemas.microsoft.com/office/drawing/2014/main" val="20001"/>
                    </a:ext>
                  </a:extLst>
                </a:gridCol>
                <a:gridCol w="1985633">
                  <a:extLst>
                    <a:ext uri="{9D8B030D-6E8A-4147-A177-3AD203B41FA5}">
                      <a16:colId xmlns:a16="http://schemas.microsoft.com/office/drawing/2014/main" val="20002"/>
                    </a:ext>
                  </a:extLst>
                </a:gridCol>
              </a:tblGrid>
              <a:tr h="765946">
                <a:tc>
                  <a:txBody>
                    <a:bodyPr/>
                    <a:lstStyle/>
                    <a:p>
                      <a:pPr marL="0" marR="0" lvl="0" indent="0" algn="ctr" defTabSz="914400" rtl="0" eaLnBrk="1" fontAlgn="base" latinLnBrk="0" hangingPunct="1">
                        <a:lnSpc>
                          <a:spcPct val="100000"/>
                        </a:lnSpc>
                        <a:spcBef>
                          <a:spcPct val="50000"/>
                        </a:spcBef>
                        <a:spcAft>
                          <a:spcPct val="0"/>
                        </a:spcAft>
                        <a:buClrTx/>
                        <a:buSzTx/>
                        <a:buFont typeface="Arial" pitchFamily="34" charset="0"/>
                        <a:buNone/>
                        <a:tabLst/>
                      </a:pPr>
                      <a:r>
                        <a:rPr kumimoji="0" lang="en-US" sz="1800" b="1" i="0" u="none" strike="noStrike" cap="none" normalizeH="0" baseline="0">
                          <a:ln>
                            <a:noFill/>
                          </a:ln>
                          <a:solidFill>
                            <a:srgbClr val="FFFFFF"/>
                          </a:solidFill>
                          <a:effectLst/>
                          <a:latin typeface="#9Slide03 AmpleSoft" panose="02000000000000000000" pitchFamily="2" charset="0"/>
                          <a:cs typeface="Times New Roman" pitchFamily="18" charset="0"/>
                        </a:rPr>
                        <a:t>Tiến hành thí nghiệm</a:t>
                      </a:r>
                    </a:p>
                  </a:txBody>
                  <a:tcPr marT="45727" marB="45727" anchor="ctr" horzOverflow="overflow">
                    <a:lnL w="28575" cap="flat" cmpd="sng" algn="ctr">
                      <a:noFill/>
                      <a:prstDash val="solid"/>
                      <a:round/>
                      <a:headEnd type="none" w="med" len="med"/>
                      <a:tailEnd type="none" w="med" len="med"/>
                    </a:lnL>
                    <a:lnR w="12700" cap="flat" cmpd="sng" algn="ctr">
                      <a:solidFill>
                        <a:srgbClr val="C0C0C0"/>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 typeface="Arial" pitchFamily="34" charset="0"/>
                        <a:buNone/>
                        <a:tabLst/>
                      </a:pPr>
                      <a:r>
                        <a:rPr kumimoji="0" lang="en-US" sz="1800" b="1" i="0" u="none" strike="noStrike" cap="none" normalizeH="0" baseline="0">
                          <a:ln>
                            <a:noFill/>
                          </a:ln>
                          <a:solidFill>
                            <a:srgbClr val="FFFFFF"/>
                          </a:solidFill>
                          <a:effectLst/>
                          <a:latin typeface="#9Slide03 AmpleSoft" panose="02000000000000000000" pitchFamily="2" charset="0"/>
                          <a:cs typeface="Times New Roman" pitchFamily="18" charset="0"/>
                        </a:rPr>
                        <a:t>Hiện tượng</a:t>
                      </a:r>
                    </a:p>
                  </a:txBody>
                  <a:tcPr marT="45727" marB="45727" anchor="ctr"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Tx/>
                        <a:buSzTx/>
                        <a:buFont typeface="Arial" pitchFamily="34" charset="0"/>
                        <a:buNone/>
                        <a:tabLst/>
                      </a:pPr>
                      <a:r>
                        <a:rPr kumimoji="0" lang="en-US" sz="1800" b="1" i="0" u="none" strike="noStrike" cap="none" normalizeH="0" baseline="0">
                          <a:ln>
                            <a:noFill/>
                          </a:ln>
                          <a:solidFill>
                            <a:srgbClr val="FFFFFF"/>
                          </a:solidFill>
                          <a:effectLst/>
                          <a:latin typeface="#9Slide03 AmpleSoft" panose="02000000000000000000" pitchFamily="2" charset="0"/>
                          <a:cs typeface="Times New Roman" pitchFamily="18" charset="0"/>
                        </a:rPr>
                        <a:t>Kết luận</a:t>
                      </a:r>
                    </a:p>
                  </a:txBody>
                  <a:tcPr marT="45727" marB="45727" anchor="ctr" horzOverflow="overflow">
                    <a:lnL w="12700" cap="flat" cmpd="sng" algn="ctr">
                      <a:solidFill>
                        <a:srgbClr val="C0C0C0"/>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88361">
                <a:tc>
                  <a:txBody>
                    <a:bodyPr/>
                    <a:lstStyle/>
                    <a:p>
                      <a:pPr marL="0" marR="0" lvl="0" indent="0" algn="l" defTabSz="914400" rtl="0" eaLnBrk="1" fontAlgn="base" latinLnBrk="0" hangingPunct="1">
                        <a:lnSpc>
                          <a:spcPct val="100000"/>
                        </a:lnSpc>
                        <a:spcBef>
                          <a:spcPct val="50000"/>
                        </a:spcBef>
                        <a:spcAft>
                          <a:spcPct val="0"/>
                        </a:spcAft>
                        <a:buClrTx/>
                        <a:buSzTx/>
                        <a:buFont typeface="Arial" pitchFamily="34" charset="0"/>
                        <a:buNone/>
                        <a:tabLst/>
                        <a:defRPr/>
                      </a:pPr>
                      <a:r>
                        <a:rPr lang="vi-VN" altLang="en-US" sz="1800" b="1" i="0" dirty="0">
                          <a:solidFill>
                            <a:srgbClr val="FFFFFF"/>
                          </a:solidFill>
                          <a:latin typeface="#9Slide03 AmpleSoft Thin" panose="02000000000000000000" pitchFamily="2" charset="0"/>
                        </a:rPr>
                        <a:t>Đun</a:t>
                      </a:r>
                      <a:r>
                        <a:rPr lang="en-US" altLang="en-US" sz="1800" b="1" i="0" dirty="0">
                          <a:solidFill>
                            <a:srgbClr val="FFFFFF"/>
                          </a:solidFill>
                          <a:latin typeface="#9Slide03 AmpleSoft Thin" panose="02000000000000000000" pitchFamily="2" charset="0"/>
                        </a:rPr>
                        <a:t> n</a:t>
                      </a:r>
                      <a:r>
                        <a:rPr lang="vi-VN" altLang="en-US" sz="1800" b="1" i="0" dirty="0" err="1">
                          <a:solidFill>
                            <a:srgbClr val="FFFFFF"/>
                          </a:solidFill>
                          <a:latin typeface="#9Slide03 AmpleSoft Thin" panose="02000000000000000000" pitchFamily="2" charset="0"/>
                        </a:rPr>
                        <a:t>óng</a:t>
                      </a:r>
                      <a:r>
                        <a:rPr lang="en-US" altLang="en-US" sz="1800" b="1" i="0" dirty="0">
                          <a:solidFill>
                            <a:srgbClr val="FFFFFF"/>
                          </a:solidFill>
                          <a:latin typeface="#9Slide03 AmpleSoft Thin" panose="02000000000000000000" pitchFamily="2" charset="0"/>
                        </a:rPr>
                        <a:t> C</a:t>
                      </a:r>
                      <a:r>
                        <a:rPr lang="vi-VN" altLang="en-US" sz="1800" b="1" i="0" dirty="0">
                          <a:solidFill>
                            <a:srgbClr val="FFFFFF"/>
                          </a:solidFill>
                          <a:latin typeface="#9Slide03 AmpleSoft Thin" panose="02000000000000000000" pitchFamily="2" charset="0"/>
                        </a:rPr>
                        <a:t>u(OH)</a:t>
                      </a:r>
                      <a:r>
                        <a:rPr lang="en-US" altLang="en-US" sz="1800" b="1" i="0" baseline="-25000" dirty="0">
                          <a:solidFill>
                            <a:srgbClr val="FFFFFF"/>
                          </a:solidFill>
                          <a:latin typeface="#9Slide03 AmpleSoft Thin" panose="02000000000000000000" pitchFamily="2" charset="0"/>
                        </a:rPr>
                        <a:t>2 </a:t>
                      </a:r>
                      <a:endParaRPr lang="en-US" altLang="en-US" sz="1800" b="1" i="0" dirty="0">
                        <a:solidFill>
                          <a:srgbClr val="FFFFFF"/>
                        </a:solidFill>
                        <a:latin typeface="#9Slide03 AmpleSoft Thin" panose="02000000000000000000" pitchFamily="2" charset="0"/>
                      </a:endParaRPr>
                    </a:p>
                    <a:p>
                      <a:pPr marL="0" marR="0" lvl="0" indent="0" algn="l" defTabSz="914400" rtl="0" eaLnBrk="1" fontAlgn="base" latinLnBrk="0" hangingPunct="1">
                        <a:lnSpc>
                          <a:spcPct val="100000"/>
                        </a:lnSpc>
                        <a:spcBef>
                          <a:spcPct val="50000"/>
                        </a:spcBef>
                        <a:spcAft>
                          <a:spcPct val="0"/>
                        </a:spcAft>
                        <a:buClrTx/>
                        <a:buSzTx/>
                        <a:buFont typeface="Arial" pitchFamily="34" charset="0"/>
                        <a:buNone/>
                        <a:tabLst/>
                      </a:pPr>
                      <a:endParaRPr kumimoji="0" lang="en-US" sz="1800" b="0" i="0" u="none" strike="noStrike" cap="none" normalizeH="0" baseline="0" dirty="0">
                        <a:ln>
                          <a:noFill/>
                        </a:ln>
                        <a:solidFill>
                          <a:srgbClr val="FFFFFF"/>
                        </a:solidFill>
                        <a:effectLst/>
                        <a:latin typeface="#9Slide03 AmpleSoft" panose="02000000000000000000" pitchFamily="2" charset="0"/>
                        <a:cs typeface="Times New Roman" pitchFamily="18" charset="0"/>
                      </a:endParaRPr>
                    </a:p>
                  </a:txBody>
                  <a:tcPr marT="45727" marB="45727" horzOverflow="overflow">
                    <a:lnL w="28575" cap="flat" cmpd="sng" algn="ctr">
                      <a:no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1" i="0" u="none" strike="noStrike" cap="none" normalizeH="0" baseline="0">
                        <a:ln>
                          <a:noFill/>
                        </a:ln>
                        <a:solidFill>
                          <a:srgbClr val="FFFFFF"/>
                        </a:solidFill>
                        <a:effectLst/>
                        <a:latin typeface="#9Slide03 AmpleSoft" panose="02000000000000000000" pitchFamily="2" charset="0"/>
                      </a:endParaRPr>
                    </a:p>
                  </a:txBody>
                  <a:tcPr marT="45727" marB="45727"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1" i="0" u="none" strike="noStrike" cap="none" normalizeH="0" baseline="0" dirty="0">
                        <a:ln>
                          <a:noFill/>
                        </a:ln>
                        <a:solidFill>
                          <a:srgbClr val="FFFFFF"/>
                        </a:solidFill>
                        <a:effectLst/>
                        <a:latin typeface="#9Slide03 AmpleSoft" panose="02000000000000000000" pitchFamily="2" charset="0"/>
                      </a:endParaRPr>
                    </a:p>
                  </a:txBody>
                  <a:tcPr marT="45727" marB="45727" horzOverflow="overflow">
                    <a:lnL w="12700" cap="flat" cmpd="sng" algn="ctr">
                      <a:solidFill>
                        <a:srgbClr val="C0C0C0"/>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1" name="TextBox 10"/>
          <p:cNvSpPr txBox="1"/>
          <p:nvPr/>
        </p:nvSpPr>
        <p:spPr>
          <a:xfrm>
            <a:off x="1895838" y="1200548"/>
            <a:ext cx="7157546" cy="400110"/>
          </a:xfrm>
          <a:prstGeom prst="rect">
            <a:avLst/>
          </a:prstGeom>
          <a:noFill/>
        </p:spPr>
        <p:txBody>
          <a:bodyPr wrap="square" rtlCol="0">
            <a:spAutoFit/>
          </a:bodyPr>
          <a:lstStyle/>
          <a:p>
            <a:r>
              <a:rPr lang="vi-VN" sz="2000" b="1" dirty="0">
                <a:solidFill>
                  <a:srgbClr val="FFFFFF"/>
                </a:solidFill>
                <a:latin typeface="#9Slide03 AmpleSoft" panose="02000000000000000000" pitchFamily="2" charset="0"/>
              </a:rPr>
              <a:t>Quan </a:t>
            </a:r>
            <a:r>
              <a:rPr lang="vi-VN" sz="2000" b="1" dirty="0" err="1">
                <a:solidFill>
                  <a:srgbClr val="FFFFFF"/>
                </a:solidFill>
                <a:latin typeface="#9Slide03 AmpleSoft" panose="02000000000000000000" pitchFamily="2" charset="0"/>
              </a:rPr>
              <a:t>sát</a:t>
            </a:r>
            <a:r>
              <a:rPr lang="vi-VN" sz="2000" b="1" dirty="0">
                <a:solidFill>
                  <a:srgbClr val="FFFFFF"/>
                </a:solidFill>
                <a:latin typeface="#9Slide03 AmpleSoft" panose="02000000000000000000" pitchFamily="2" charset="0"/>
              </a:rPr>
              <a:t> </a:t>
            </a:r>
            <a:r>
              <a:rPr lang="vi-VN" sz="2000" b="1" dirty="0" err="1">
                <a:solidFill>
                  <a:srgbClr val="FFFFFF"/>
                </a:solidFill>
                <a:latin typeface="#9Slide03 AmpleSoft" panose="02000000000000000000" pitchFamily="2" charset="0"/>
              </a:rPr>
              <a:t>video</a:t>
            </a:r>
            <a:r>
              <a:rPr lang="vi-VN" sz="2000" b="1" dirty="0">
                <a:solidFill>
                  <a:srgbClr val="FFFFFF"/>
                </a:solidFill>
                <a:latin typeface="#9Slide03 AmpleSoft" panose="02000000000000000000" pitchFamily="2" charset="0"/>
              </a:rPr>
              <a:t> </a:t>
            </a:r>
            <a:r>
              <a:rPr lang="vi-VN" sz="2000" b="1" dirty="0" err="1">
                <a:solidFill>
                  <a:srgbClr val="FFFFFF"/>
                </a:solidFill>
                <a:latin typeface="#9Slide03 AmpleSoft" panose="02000000000000000000" pitchFamily="2" charset="0"/>
              </a:rPr>
              <a:t>thí</a:t>
            </a:r>
            <a:r>
              <a:rPr lang="vi-VN" sz="2000" b="1" dirty="0">
                <a:solidFill>
                  <a:srgbClr val="FFFFFF"/>
                </a:solidFill>
                <a:latin typeface="#9Slide03 AmpleSoft" panose="02000000000000000000" pitchFamily="2" charset="0"/>
              </a:rPr>
              <a:t> </a:t>
            </a:r>
            <a:r>
              <a:rPr lang="vi-VN" sz="2000" b="1" dirty="0" err="1">
                <a:solidFill>
                  <a:srgbClr val="FFFFFF"/>
                </a:solidFill>
                <a:latin typeface="#9Slide03 AmpleSoft" panose="02000000000000000000" pitchFamily="2" charset="0"/>
              </a:rPr>
              <a:t>nghiệm</a:t>
            </a:r>
            <a:r>
              <a:rPr lang="vi-VN" sz="2000" b="1" dirty="0">
                <a:solidFill>
                  <a:srgbClr val="FFFFFF"/>
                </a:solidFill>
                <a:latin typeface="#9Slide03 AmpleSoft" panose="02000000000000000000" pitchFamily="2" charset="0"/>
              </a:rPr>
              <a:t> </a:t>
            </a:r>
            <a:r>
              <a:rPr lang="vi-VN" sz="2000" b="1" dirty="0" err="1">
                <a:solidFill>
                  <a:srgbClr val="FFFFFF"/>
                </a:solidFill>
                <a:latin typeface="#9Slide03 AmpleSoft" panose="02000000000000000000" pitchFamily="2" charset="0"/>
              </a:rPr>
              <a:t>và</a:t>
            </a:r>
            <a:r>
              <a:rPr lang="vi-VN" sz="2000" b="1" dirty="0">
                <a:solidFill>
                  <a:srgbClr val="FFFFFF"/>
                </a:solidFill>
                <a:latin typeface="#9Slide03 AmpleSoft" panose="02000000000000000000" pitchFamily="2" charset="0"/>
              </a:rPr>
              <a:t> </a:t>
            </a:r>
            <a:r>
              <a:rPr lang="vi-VN" sz="2000" b="1" dirty="0" err="1">
                <a:solidFill>
                  <a:srgbClr val="FFFFFF"/>
                </a:solidFill>
                <a:latin typeface="#9Slide03 AmpleSoft" panose="02000000000000000000" pitchFamily="2" charset="0"/>
              </a:rPr>
              <a:t>hoàn</a:t>
            </a:r>
            <a:r>
              <a:rPr lang="vi-VN" sz="2000" b="1" dirty="0">
                <a:solidFill>
                  <a:srgbClr val="FFFFFF"/>
                </a:solidFill>
                <a:latin typeface="#9Slide03 AmpleSoft" panose="02000000000000000000" pitchFamily="2" charset="0"/>
              </a:rPr>
              <a:t> </a:t>
            </a:r>
            <a:r>
              <a:rPr lang="vi-VN" sz="2000" b="1" dirty="0" err="1">
                <a:solidFill>
                  <a:srgbClr val="FFFFFF"/>
                </a:solidFill>
                <a:latin typeface="#9Slide03 AmpleSoft" panose="02000000000000000000" pitchFamily="2" charset="0"/>
              </a:rPr>
              <a:t>thành</a:t>
            </a:r>
            <a:r>
              <a:rPr lang="vi-VN" sz="2000" b="1" dirty="0">
                <a:solidFill>
                  <a:srgbClr val="FFFFFF"/>
                </a:solidFill>
                <a:latin typeface="#9Slide03 AmpleSoft" panose="02000000000000000000" pitchFamily="2" charset="0"/>
              </a:rPr>
              <a:t> </a:t>
            </a:r>
            <a:r>
              <a:rPr lang="vi-VN" sz="2000" b="1" dirty="0" err="1">
                <a:solidFill>
                  <a:srgbClr val="FFFFFF"/>
                </a:solidFill>
                <a:latin typeface="#9Slide03 AmpleSoft" panose="02000000000000000000" pitchFamily="2" charset="0"/>
              </a:rPr>
              <a:t>bảng</a:t>
            </a:r>
            <a:r>
              <a:rPr lang="vi-VN" sz="2000" b="1" dirty="0">
                <a:solidFill>
                  <a:srgbClr val="FFFFFF"/>
                </a:solidFill>
                <a:latin typeface="#9Slide03 AmpleSoft" panose="02000000000000000000" pitchFamily="2" charset="0"/>
              </a:rPr>
              <a:t> sau:</a:t>
            </a:r>
            <a:endParaRPr lang="en-US" sz="2000" b="1" dirty="0">
              <a:solidFill>
                <a:srgbClr val="FFFFFF"/>
              </a:solidFill>
              <a:latin typeface="#9Slide03 AmpleSoft" panose="02000000000000000000" pitchFamily="2"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277" y="1165187"/>
            <a:ext cx="529782" cy="1121656"/>
          </a:xfrm>
          <a:prstGeom prst="rect">
            <a:avLst/>
          </a:prstGeom>
        </p:spPr>
      </p:pic>
      <p:sp>
        <p:nvSpPr>
          <p:cNvPr id="10" name="Text Box 17"/>
          <p:cNvSpPr txBox="1">
            <a:spLocks noChangeArrowheads="1"/>
          </p:cNvSpPr>
          <p:nvPr/>
        </p:nvSpPr>
        <p:spPr bwMode="auto">
          <a:xfrm>
            <a:off x="1424523" y="2905035"/>
            <a:ext cx="1981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800" b="1" dirty="0">
                <a:solidFill>
                  <a:srgbClr val="FFFFFF"/>
                </a:solidFill>
                <a:latin typeface="#9Slide03 AmpleSoft Thin" panose="02000000000000000000" pitchFamily="2" charset="0"/>
              </a:rPr>
              <a:t> </a:t>
            </a:r>
            <a:r>
              <a:rPr lang="en-US" altLang="en-US" sz="1800" b="1" dirty="0" err="1">
                <a:solidFill>
                  <a:srgbClr val="FFFFFF"/>
                </a:solidFill>
                <a:latin typeface="#9Slide03 AmpleSoft Thin" panose="02000000000000000000" pitchFamily="2" charset="0"/>
              </a:rPr>
              <a:t>màu</a:t>
            </a:r>
            <a:r>
              <a:rPr lang="en-US" altLang="en-US" sz="1800" b="1" dirty="0">
                <a:solidFill>
                  <a:srgbClr val="FFFFFF"/>
                </a:solidFill>
                <a:latin typeface="#9Slide03 AmpleSoft Thin" panose="02000000000000000000" pitchFamily="2" charset="0"/>
              </a:rPr>
              <a:t> </a:t>
            </a:r>
            <a:r>
              <a:rPr lang="en-US" altLang="en-US" sz="1800" b="1" dirty="0" err="1">
                <a:solidFill>
                  <a:srgbClr val="FFFFFF"/>
                </a:solidFill>
                <a:latin typeface="#9Slide03 AmpleSoft Thin" panose="02000000000000000000" pitchFamily="2" charset="0"/>
              </a:rPr>
              <a:t>xanh</a:t>
            </a:r>
            <a:r>
              <a:rPr lang="en-US" altLang="en-US" sz="1800" b="1" dirty="0">
                <a:solidFill>
                  <a:srgbClr val="FFFFFF"/>
                </a:solidFill>
                <a:latin typeface="#9Slide03 AmpleSoft Thin" panose="02000000000000000000" pitchFamily="2" charset="0"/>
              </a:rPr>
              <a:t> </a:t>
            </a:r>
            <a:r>
              <a:rPr lang="en-US" altLang="en-US" sz="1800" b="1" dirty="0" err="1">
                <a:solidFill>
                  <a:srgbClr val="FFFFFF"/>
                </a:solidFill>
                <a:latin typeface="#9Slide03 AmpleSoft Thin" panose="02000000000000000000" pitchFamily="2" charset="0"/>
              </a:rPr>
              <a:t>lơ</a:t>
            </a:r>
            <a:r>
              <a:rPr lang="en-US" altLang="en-US" sz="1800" b="1" dirty="0">
                <a:solidFill>
                  <a:srgbClr val="FFFFFF"/>
                </a:solidFill>
                <a:latin typeface="#9Slide03 AmpleSoft Thin" panose="02000000000000000000" pitchFamily="2" charset="0"/>
              </a:rPr>
              <a:t>  </a:t>
            </a:r>
            <a:r>
              <a:rPr lang="en-US" altLang="en-US" sz="1800" b="1" dirty="0">
                <a:solidFill>
                  <a:srgbClr val="FFFFFF"/>
                </a:solidFill>
                <a:latin typeface="#9Slide03 AmpleSoft Thin" panose="02000000000000000000" pitchFamily="2" charset="0"/>
                <a:cs typeface="Times New Roman" panose="02020603050405020304" pitchFamily="18" charset="0"/>
              </a:rPr>
              <a:t>→</a:t>
            </a:r>
            <a:r>
              <a:rPr lang="en-US" altLang="en-US" sz="1800" b="1" dirty="0">
                <a:solidFill>
                  <a:srgbClr val="FFFFFF"/>
                </a:solidFill>
                <a:latin typeface="#9Slide03 AmpleSoft Thin" panose="02000000000000000000" pitchFamily="2" charset="0"/>
              </a:rPr>
              <a:t> </a:t>
            </a:r>
            <a:r>
              <a:rPr lang="en-US" altLang="en-US" sz="1800" b="1" dirty="0" err="1">
                <a:solidFill>
                  <a:srgbClr val="FFFFFF"/>
                </a:solidFill>
                <a:latin typeface="#9Slide03 AmpleSoft Thin" panose="02000000000000000000" pitchFamily="2" charset="0"/>
              </a:rPr>
              <a:t>màu</a:t>
            </a:r>
            <a:r>
              <a:rPr lang="en-US" altLang="en-US" sz="1800" b="1" dirty="0">
                <a:solidFill>
                  <a:srgbClr val="FFFFFF"/>
                </a:solidFill>
                <a:latin typeface="#9Slide03 AmpleSoft Thin" panose="02000000000000000000" pitchFamily="2" charset="0"/>
              </a:rPr>
              <a:t> </a:t>
            </a:r>
            <a:r>
              <a:rPr lang="en-US" altLang="en-US" sz="1800" b="1" dirty="0" err="1">
                <a:solidFill>
                  <a:srgbClr val="FFFFFF"/>
                </a:solidFill>
                <a:latin typeface="#9Slide03 AmpleSoft Thin" panose="02000000000000000000" pitchFamily="2" charset="0"/>
              </a:rPr>
              <a:t>đen</a:t>
            </a:r>
            <a:r>
              <a:rPr lang="en-US" altLang="en-US" sz="1800" b="1" dirty="0">
                <a:solidFill>
                  <a:srgbClr val="FFFFFF"/>
                </a:solidFill>
                <a:latin typeface="#9Slide03 AmpleSoft Thin" panose="02000000000000000000" pitchFamily="2" charset="0"/>
              </a:rPr>
              <a:t> </a:t>
            </a:r>
            <a:r>
              <a:rPr lang="en-US" altLang="en-US" sz="1800" b="1" dirty="0" err="1">
                <a:solidFill>
                  <a:srgbClr val="FFFFFF"/>
                </a:solidFill>
                <a:latin typeface="#9Slide03 AmpleSoft Thin" panose="02000000000000000000" pitchFamily="2" charset="0"/>
              </a:rPr>
              <a:t>và</a:t>
            </a:r>
            <a:r>
              <a:rPr lang="en-US" altLang="en-US" sz="1800" b="1" dirty="0">
                <a:solidFill>
                  <a:srgbClr val="FFFFFF"/>
                </a:solidFill>
                <a:latin typeface="#9Slide03 AmpleSoft Thin" panose="02000000000000000000" pitchFamily="2" charset="0"/>
              </a:rPr>
              <a:t>  </a:t>
            </a:r>
            <a:r>
              <a:rPr lang="en-US" altLang="en-US" sz="1800" b="1" dirty="0" err="1">
                <a:solidFill>
                  <a:srgbClr val="FFFFFF"/>
                </a:solidFill>
                <a:latin typeface="#9Slide03 AmpleSoft Thin" panose="02000000000000000000" pitchFamily="2" charset="0"/>
              </a:rPr>
              <a:t>có</a:t>
            </a:r>
            <a:r>
              <a:rPr lang="en-US" altLang="en-US" sz="1800" b="1" dirty="0">
                <a:solidFill>
                  <a:srgbClr val="FFFFFF"/>
                </a:solidFill>
                <a:latin typeface="#9Slide03 AmpleSoft Thin" panose="02000000000000000000" pitchFamily="2" charset="0"/>
              </a:rPr>
              <a:t> </a:t>
            </a:r>
            <a:r>
              <a:rPr lang="en-US" altLang="en-US" sz="1800" b="1" dirty="0" err="1">
                <a:solidFill>
                  <a:srgbClr val="FFFFFF"/>
                </a:solidFill>
                <a:latin typeface="#9Slide03 AmpleSoft Thin" panose="02000000000000000000" pitchFamily="2" charset="0"/>
              </a:rPr>
              <a:t>hơi</a:t>
            </a:r>
            <a:r>
              <a:rPr lang="en-US" altLang="en-US" sz="1800" b="1" dirty="0">
                <a:solidFill>
                  <a:srgbClr val="FFFFFF"/>
                </a:solidFill>
                <a:latin typeface="#9Slide03 AmpleSoft Thin" panose="02000000000000000000" pitchFamily="2" charset="0"/>
              </a:rPr>
              <a:t> </a:t>
            </a:r>
            <a:r>
              <a:rPr lang="en-US" altLang="en-US" sz="1800" b="1" dirty="0" err="1">
                <a:solidFill>
                  <a:srgbClr val="FFFFFF"/>
                </a:solidFill>
                <a:latin typeface="#9Slide03 AmpleSoft Thin" panose="02000000000000000000" pitchFamily="2" charset="0"/>
              </a:rPr>
              <a:t>nước</a:t>
            </a:r>
            <a:r>
              <a:rPr lang="en-US" altLang="en-US" sz="1800" b="1" dirty="0">
                <a:solidFill>
                  <a:srgbClr val="FFFFFF"/>
                </a:solidFill>
                <a:latin typeface="#9Slide03 AmpleSoft Thin" panose="02000000000000000000" pitchFamily="2" charset="0"/>
              </a:rPr>
              <a:t> </a:t>
            </a:r>
            <a:r>
              <a:rPr lang="en-US" altLang="en-US" sz="1800" b="1" dirty="0" err="1">
                <a:solidFill>
                  <a:srgbClr val="FFFFFF"/>
                </a:solidFill>
                <a:latin typeface="#9Slide03 AmpleSoft Thin" panose="02000000000000000000" pitchFamily="2" charset="0"/>
              </a:rPr>
              <a:t>bám</a:t>
            </a:r>
            <a:r>
              <a:rPr lang="en-US" altLang="en-US" sz="1800" b="1" dirty="0">
                <a:solidFill>
                  <a:srgbClr val="FFFFFF"/>
                </a:solidFill>
                <a:latin typeface="#9Slide03 AmpleSoft Thin" panose="02000000000000000000" pitchFamily="2" charset="0"/>
              </a:rPr>
              <a:t> </a:t>
            </a:r>
            <a:r>
              <a:rPr lang="en-US" altLang="en-US" sz="1800" b="1" dirty="0" err="1">
                <a:solidFill>
                  <a:srgbClr val="FFFFFF"/>
                </a:solidFill>
                <a:latin typeface="#9Slide03 AmpleSoft Thin" panose="02000000000000000000" pitchFamily="2" charset="0"/>
              </a:rPr>
              <a:t>trên</a:t>
            </a:r>
            <a:r>
              <a:rPr lang="en-US" altLang="en-US" sz="1800" b="1" dirty="0">
                <a:solidFill>
                  <a:srgbClr val="FFFFFF"/>
                </a:solidFill>
                <a:latin typeface="#9Slide03 AmpleSoft Thin" panose="02000000000000000000" pitchFamily="2" charset="0"/>
              </a:rPr>
              <a:t> </a:t>
            </a:r>
            <a:r>
              <a:rPr lang="en-US" altLang="en-US" sz="1800" b="1" dirty="0" err="1">
                <a:solidFill>
                  <a:srgbClr val="FFFFFF"/>
                </a:solidFill>
                <a:latin typeface="#9Slide03 AmpleSoft Thin" panose="02000000000000000000" pitchFamily="2" charset="0"/>
              </a:rPr>
              <a:t>thành</a:t>
            </a:r>
            <a:r>
              <a:rPr lang="en-US" altLang="en-US" sz="1800" b="1" dirty="0">
                <a:solidFill>
                  <a:srgbClr val="FFFFFF"/>
                </a:solidFill>
                <a:latin typeface="#9Slide03 AmpleSoft Thin" panose="02000000000000000000" pitchFamily="2" charset="0"/>
              </a:rPr>
              <a:t> </a:t>
            </a:r>
            <a:r>
              <a:rPr lang="en-US" altLang="en-US" sz="1800" b="1" dirty="0" err="1">
                <a:solidFill>
                  <a:srgbClr val="FFFFFF"/>
                </a:solidFill>
                <a:latin typeface="#9Slide03 AmpleSoft Thin" panose="02000000000000000000" pitchFamily="2" charset="0"/>
              </a:rPr>
              <a:t>ống</a:t>
            </a:r>
            <a:r>
              <a:rPr lang="en-US" altLang="en-US" sz="1800" b="1" dirty="0">
                <a:solidFill>
                  <a:srgbClr val="FFFFFF"/>
                </a:solidFill>
                <a:latin typeface="#9Slide03 AmpleSoft Thin" panose="02000000000000000000" pitchFamily="2" charset="0"/>
              </a:rPr>
              <a:t> </a:t>
            </a:r>
            <a:r>
              <a:rPr lang="en-US" altLang="en-US" sz="1800" b="1" dirty="0" err="1">
                <a:solidFill>
                  <a:srgbClr val="FFFFFF"/>
                </a:solidFill>
                <a:latin typeface="#9Slide03 AmpleSoft Thin" panose="02000000000000000000" pitchFamily="2" charset="0"/>
              </a:rPr>
              <a:t>nghiệm</a:t>
            </a:r>
            <a:endParaRPr lang="en-US" altLang="en-US" sz="1800" b="1" dirty="0">
              <a:solidFill>
                <a:srgbClr val="FFFFFF"/>
              </a:solidFill>
              <a:latin typeface="#9Slide03 AmpleSoft Thin" panose="02000000000000000000" pitchFamily="2" charset="0"/>
            </a:endParaRPr>
          </a:p>
        </p:txBody>
      </p:sp>
      <p:sp>
        <p:nvSpPr>
          <p:cNvPr id="13" name="Text Box 17"/>
          <p:cNvSpPr txBox="1">
            <a:spLocks noChangeArrowheads="1"/>
          </p:cNvSpPr>
          <p:nvPr/>
        </p:nvSpPr>
        <p:spPr bwMode="auto">
          <a:xfrm>
            <a:off x="3329259" y="2793542"/>
            <a:ext cx="193246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800" b="1" dirty="0" err="1">
                <a:solidFill>
                  <a:srgbClr val="FFFFFF"/>
                </a:solidFill>
                <a:latin typeface="#9Slide03 AmpleSoft Thin" panose="02000000000000000000" pitchFamily="2" charset="0"/>
              </a:rPr>
              <a:t>Đun</a:t>
            </a:r>
            <a:r>
              <a:rPr lang="en-US" altLang="en-US" sz="1800" b="1" dirty="0">
                <a:solidFill>
                  <a:srgbClr val="FFFFFF"/>
                </a:solidFill>
                <a:latin typeface="#9Slide03 AmpleSoft Thin" panose="02000000000000000000" pitchFamily="2" charset="0"/>
              </a:rPr>
              <a:t> </a:t>
            </a:r>
            <a:r>
              <a:rPr lang="en-US" altLang="en-US" sz="1800" b="1" dirty="0" err="1">
                <a:solidFill>
                  <a:srgbClr val="FFFFFF"/>
                </a:solidFill>
                <a:latin typeface="#9Slide03 AmpleSoft Thin" panose="02000000000000000000" pitchFamily="2" charset="0"/>
              </a:rPr>
              <a:t>nóng</a:t>
            </a:r>
            <a:r>
              <a:rPr lang="en-US" altLang="en-US" sz="1800" b="1" dirty="0">
                <a:solidFill>
                  <a:srgbClr val="FFFFFF"/>
                </a:solidFill>
                <a:latin typeface="#9Slide03 AmpleSoft Thin" panose="02000000000000000000" pitchFamily="2" charset="0"/>
              </a:rPr>
              <a:t> Cu(OH)</a:t>
            </a:r>
            <a:r>
              <a:rPr lang="en-US" altLang="en-US" sz="1800" b="1" baseline="-25000" dirty="0">
                <a:solidFill>
                  <a:srgbClr val="FFFFFF"/>
                </a:solidFill>
                <a:latin typeface="#9Slide03 AmpleSoft Thin" panose="02000000000000000000" pitchFamily="2" charset="0"/>
              </a:rPr>
              <a:t>2</a:t>
            </a:r>
            <a:r>
              <a:rPr lang="en-US" altLang="en-US" sz="1800" b="1" dirty="0">
                <a:solidFill>
                  <a:srgbClr val="FFFFFF"/>
                </a:solidFill>
                <a:latin typeface="#9Slide03 AmpleSoft Thin" panose="02000000000000000000" pitchFamily="2" charset="0"/>
              </a:rPr>
              <a:t> </a:t>
            </a:r>
            <a:r>
              <a:rPr lang="en-US" altLang="en-US" sz="1800" b="1" dirty="0" err="1">
                <a:solidFill>
                  <a:srgbClr val="FFFFFF"/>
                </a:solidFill>
                <a:latin typeface="#9Slide03 AmpleSoft Thin" panose="02000000000000000000" pitchFamily="2" charset="0"/>
              </a:rPr>
              <a:t>màu</a:t>
            </a:r>
            <a:r>
              <a:rPr lang="en-US" altLang="en-US" sz="1800" b="1" dirty="0">
                <a:solidFill>
                  <a:srgbClr val="FFFFFF"/>
                </a:solidFill>
                <a:latin typeface="#9Slide03 AmpleSoft Thin" panose="02000000000000000000" pitchFamily="2" charset="0"/>
              </a:rPr>
              <a:t> </a:t>
            </a:r>
            <a:r>
              <a:rPr lang="en-US" altLang="en-US" sz="1800" b="1" dirty="0" err="1">
                <a:solidFill>
                  <a:srgbClr val="FFFFFF"/>
                </a:solidFill>
                <a:latin typeface="#9Slide03 AmpleSoft Thin" panose="02000000000000000000" pitchFamily="2" charset="0"/>
              </a:rPr>
              <a:t>xanh</a:t>
            </a:r>
            <a:r>
              <a:rPr lang="en-US" altLang="en-US" sz="1800" b="1" dirty="0">
                <a:solidFill>
                  <a:srgbClr val="FFFFFF"/>
                </a:solidFill>
                <a:latin typeface="#9Slide03 AmpleSoft Thin" panose="02000000000000000000" pitchFamily="2" charset="0"/>
              </a:rPr>
              <a:t> </a:t>
            </a:r>
            <a:r>
              <a:rPr lang="en-US" altLang="en-US" sz="1800" b="1" dirty="0" err="1">
                <a:solidFill>
                  <a:srgbClr val="FFFFFF"/>
                </a:solidFill>
                <a:latin typeface="#9Slide03 AmpleSoft Thin" panose="02000000000000000000" pitchFamily="2" charset="0"/>
              </a:rPr>
              <a:t>lơ</a:t>
            </a:r>
            <a:r>
              <a:rPr lang="en-US" altLang="en-US" sz="1800" b="1" dirty="0">
                <a:solidFill>
                  <a:srgbClr val="FFFFFF"/>
                </a:solidFill>
                <a:latin typeface="#9Slide03 AmpleSoft Thin" panose="02000000000000000000" pitchFamily="2" charset="0"/>
              </a:rPr>
              <a:t> </a:t>
            </a:r>
            <a:r>
              <a:rPr lang="en-US" altLang="en-US" sz="1800" b="1" dirty="0" err="1">
                <a:solidFill>
                  <a:srgbClr val="FFFFFF"/>
                </a:solidFill>
                <a:latin typeface="#9Slide03 AmpleSoft Thin" panose="02000000000000000000" pitchFamily="2" charset="0"/>
              </a:rPr>
              <a:t>phân</a:t>
            </a:r>
            <a:r>
              <a:rPr lang="en-US" altLang="en-US" sz="1800" b="1" dirty="0">
                <a:solidFill>
                  <a:srgbClr val="FFFFFF"/>
                </a:solidFill>
                <a:latin typeface="#9Slide03 AmpleSoft Thin" panose="02000000000000000000" pitchFamily="2" charset="0"/>
              </a:rPr>
              <a:t> </a:t>
            </a:r>
            <a:r>
              <a:rPr lang="en-US" altLang="en-US" sz="1800" b="1" dirty="0" err="1">
                <a:solidFill>
                  <a:srgbClr val="FFFFFF"/>
                </a:solidFill>
                <a:latin typeface="#9Slide03 AmpleSoft Thin" panose="02000000000000000000" pitchFamily="2" charset="0"/>
              </a:rPr>
              <a:t>hủy</a:t>
            </a:r>
            <a:r>
              <a:rPr lang="en-US" altLang="en-US" sz="1800" b="1" dirty="0">
                <a:solidFill>
                  <a:srgbClr val="FFFFFF"/>
                </a:solidFill>
                <a:latin typeface="#9Slide03 AmpleSoft Thin" panose="02000000000000000000" pitchFamily="2" charset="0"/>
              </a:rPr>
              <a:t> </a:t>
            </a:r>
            <a:r>
              <a:rPr lang="en-US" altLang="en-US" sz="1800" b="1" dirty="0" err="1">
                <a:solidFill>
                  <a:srgbClr val="FFFFFF"/>
                </a:solidFill>
                <a:latin typeface="#9Slide03 AmpleSoft Thin" panose="02000000000000000000" pitchFamily="2" charset="0"/>
              </a:rPr>
              <a:t>thành</a:t>
            </a:r>
            <a:r>
              <a:rPr lang="en-US" altLang="en-US" sz="1800" b="1" dirty="0">
                <a:solidFill>
                  <a:srgbClr val="FFFFFF"/>
                </a:solidFill>
                <a:latin typeface="#9Slide03 AmpleSoft Thin" panose="02000000000000000000" pitchFamily="2" charset="0"/>
              </a:rPr>
              <a:t> </a:t>
            </a:r>
            <a:r>
              <a:rPr lang="en-US" altLang="en-US" sz="1800" b="1" dirty="0" err="1">
                <a:solidFill>
                  <a:srgbClr val="FFFFFF"/>
                </a:solidFill>
                <a:latin typeface="#9Slide03 AmpleSoft Thin" panose="02000000000000000000" pitchFamily="2" charset="0"/>
              </a:rPr>
              <a:t>chất</a:t>
            </a:r>
            <a:r>
              <a:rPr lang="en-US" altLang="en-US" sz="1800" b="1" dirty="0">
                <a:solidFill>
                  <a:srgbClr val="FFFFFF"/>
                </a:solidFill>
                <a:latin typeface="#9Slide03 AmpleSoft Thin" panose="02000000000000000000" pitchFamily="2" charset="0"/>
              </a:rPr>
              <a:t> </a:t>
            </a:r>
            <a:r>
              <a:rPr lang="en-US" altLang="en-US" sz="1800" b="1" dirty="0" err="1">
                <a:solidFill>
                  <a:srgbClr val="FFFFFF"/>
                </a:solidFill>
                <a:latin typeface="#9Slide03 AmpleSoft Thin" panose="02000000000000000000" pitchFamily="2" charset="0"/>
              </a:rPr>
              <a:t>rắn</a:t>
            </a:r>
            <a:r>
              <a:rPr lang="en-US" altLang="en-US" sz="1800" b="1" dirty="0">
                <a:solidFill>
                  <a:srgbClr val="FFFFFF"/>
                </a:solidFill>
                <a:latin typeface="#9Slide03 AmpleSoft Thin" panose="02000000000000000000" pitchFamily="2" charset="0"/>
              </a:rPr>
              <a:t> </a:t>
            </a:r>
            <a:r>
              <a:rPr lang="en-US" altLang="en-US" sz="1800" b="1" dirty="0" err="1">
                <a:solidFill>
                  <a:srgbClr val="FFFFFF"/>
                </a:solidFill>
                <a:latin typeface="#9Slide03 AmpleSoft Thin" panose="02000000000000000000" pitchFamily="2" charset="0"/>
              </a:rPr>
              <a:t>CuO</a:t>
            </a:r>
            <a:r>
              <a:rPr lang="en-US" altLang="en-US" sz="1800" b="1" dirty="0">
                <a:solidFill>
                  <a:srgbClr val="FFFFFF"/>
                </a:solidFill>
                <a:latin typeface="#9Slide03 AmpleSoft Thin" panose="02000000000000000000" pitchFamily="2" charset="0"/>
              </a:rPr>
              <a:t> </a:t>
            </a:r>
            <a:r>
              <a:rPr lang="en-US" altLang="en-US" sz="1800" b="1" dirty="0" err="1">
                <a:solidFill>
                  <a:srgbClr val="FFFFFF"/>
                </a:solidFill>
                <a:latin typeface="#9Slide03 AmpleSoft Thin" panose="02000000000000000000" pitchFamily="2" charset="0"/>
              </a:rPr>
              <a:t>màu</a:t>
            </a:r>
            <a:r>
              <a:rPr lang="en-US" altLang="en-US" sz="1800" b="1" dirty="0">
                <a:solidFill>
                  <a:srgbClr val="FFFFFF"/>
                </a:solidFill>
                <a:latin typeface="#9Slide03 AmpleSoft Thin" panose="02000000000000000000" pitchFamily="2" charset="0"/>
              </a:rPr>
              <a:t> </a:t>
            </a:r>
            <a:r>
              <a:rPr lang="en-US" altLang="en-US" sz="1800" b="1" dirty="0" err="1">
                <a:solidFill>
                  <a:srgbClr val="FFFFFF"/>
                </a:solidFill>
                <a:latin typeface="#9Slide03 AmpleSoft Thin" panose="02000000000000000000" pitchFamily="2" charset="0"/>
              </a:rPr>
              <a:t>đen</a:t>
            </a:r>
            <a:r>
              <a:rPr lang="en-US" altLang="en-US" sz="1800" b="1" dirty="0">
                <a:solidFill>
                  <a:srgbClr val="FFFFFF"/>
                </a:solidFill>
                <a:latin typeface="#9Slide03 AmpleSoft Thin" panose="02000000000000000000" pitchFamily="2" charset="0"/>
              </a:rPr>
              <a:t> </a:t>
            </a:r>
            <a:r>
              <a:rPr lang="en-US" altLang="en-US" sz="1800" b="1" dirty="0" err="1">
                <a:solidFill>
                  <a:srgbClr val="FFFFFF"/>
                </a:solidFill>
                <a:latin typeface="#9Slide03 AmpleSoft Thin" panose="02000000000000000000" pitchFamily="2" charset="0"/>
              </a:rPr>
              <a:t>và</a:t>
            </a:r>
            <a:r>
              <a:rPr lang="en-US" altLang="en-US" sz="1800" b="1" dirty="0">
                <a:solidFill>
                  <a:srgbClr val="FFFFFF"/>
                </a:solidFill>
                <a:latin typeface="#9Slide03 AmpleSoft Thin" panose="02000000000000000000" pitchFamily="2" charset="0"/>
              </a:rPr>
              <a:t>  </a:t>
            </a:r>
            <a:r>
              <a:rPr lang="en-US" altLang="en-US" sz="1800" b="1" dirty="0" err="1">
                <a:solidFill>
                  <a:srgbClr val="FFFFFF"/>
                </a:solidFill>
                <a:latin typeface="#9Slide03 AmpleSoft Thin" panose="02000000000000000000" pitchFamily="2" charset="0"/>
              </a:rPr>
              <a:t>hơi</a:t>
            </a:r>
            <a:r>
              <a:rPr lang="en-US" altLang="en-US" sz="1800" b="1" dirty="0">
                <a:solidFill>
                  <a:srgbClr val="FFFFFF"/>
                </a:solidFill>
                <a:latin typeface="#9Slide03 AmpleSoft Thin" panose="02000000000000000000" pitchFamily="2" charset="0"/>
              </a:rPr>
              <a:t> </a:t>
            </a:r>
            <a:r>
              <a:rPr lang="en-US" altLang="en-US" sz="1800" b="1" dirty="0" err="1">
                <a:solidFill>
                  <a:srgbClr val="FFFFFF"/>
                </a:solidFill>
                <a:latin typeface="#9Slide03 AmpleSoft Thin" panose="02000000000000000000" pitchFamily="2" charset="0"/>
              </a:rPr>
              <a:t>nước</a:t>
            </a:r>
            <a:endParaRPr lang="en-US" altLang="en-US" sz="1800" b="1" dirty="0">
              <a:solidFill>
                <a:srgbClr val="FFFFFF"/>
              </a:solidFill>
              <a:latin typeface="#9Slide03 AmpleSoft Thin" panose="02000000000000000000" pitchFamily="2" charset="0"/>
            </a:endParaRPr>
          </a:p>
        </p:txBody>
      </p:sp>
      <p:pic>
        <p:nvPicPr>
          <p:cNvPr id="14" name="Picture 5" descr="DSC_0390"/>
          <p:cNvPicPr>
            <a:picLocks noChangeAspect="1" noChangeArrowheads="1"/>
          </p:cNvPicPr>
          <p:nvPr/>
        </p:nvPicPr>
        <p:blipFill>
          <a:blip r:embed="rId5">
            <a:extLst>
              <a:ext uri="{28A0092B-C50C-407E-A947-70E740481C1C}">
                <a14:useLocalDpi xmlns:a14="http://schemas.microsoft.com/office/drawing/2010/main" val="0"/>
              </a:ext>
            </a:extLst>
          </a:blip>
          <a:srcRect l="6645" t="9969" r="2658" b="13957"/>
          <a:stretch>
            <a:fillRect/>
          </a:stretch>
        </p:blipFill>
        <p:spPr bwMode="auto">
          <a:xfrm>
            <a:off x="5426617" y="1813112"/>
            <a:ext cx="371738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665830" y="4397726"/>
            <a:ext cx="4735513" cy="728449"/>
            <a:chOff x="516309" y="4439566"/>
            <a:chExt cx="4735513" cy="728449"/>
          </a:xfrm>
        </p:grpSpPr>
        <p:sp>
          <p:nvSpPr>
            <p:cNvPr id="15" name="Rectangle 10"/>
            <p:cNvSpPr>
              <a:spLocks noChangeArrowheads="1"/>
            </p:cNvSpPr>
            <p:nvPr/>
          </p:nvSpPr>
          <p:spPr bwMode="auto">
            <a:xfrm>
              <a:off x="516309" y="4558415"/>
              <a:ext cx="47355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20000"/>
                </a:spcBef>
              </a:pPr>
              <a:r>
                <a:rPr lang="vi-VN" altLang="en-US" sz="2400">
                  <a:solidFill>
                    <a:srgbClr val="FFFFFF"/>
                  </a:solidFill>
                  <a:latin typeface="#9Slide03 AmpleSoft" panose="02000000000000000000" pitchFamily="2" charset="0"/>
                </a:rPr>
                <a:t>PTTH: </a:t>
              </a:r>
              <a:r>
                <a:rPr lang="en-US" altLang="en-US" sz="2400">
                  <a:solidFill>
                    <a:srgbClr val="FFFFFF"/>
                  </a:solidFill>
                  <a:latin typeface="#9Slide03 AmpleSoft" panose="02000000000000000000" pitchFamily="2" charset="0"/>
                </a:rPr>
                <a:t>Cu(OH)</a:t>
              </a:r>
              <a:r>
                <a:rPr lang="en-US" altLang="en-US" sz="2400" baseline="-25000">
                  <a:solidFill>
                    <a:srgbClr val="FFFFFF"/>
                  </a:solidFill>
                  <a:latin typeface="#9Slide03 AmpleSoft" panose="02000000000000000000" pitchFamily="2" charset="0"/>
                </a:rPr>
                <a:t>2</a:t>
              </a:r>
              <a:r>
                <a:rPr lang="en-US" altLang="en-US" sz="2400">
                  <a:solidFill>
                    <a:srgbClr val="FFFFFF"/>
                  </a:solidFill>
                  <a:latin typeface="#9Slide03 AmpleSoft" panose="02000000000000000000" pitchFamily="2" charset="0"/>
                  <a:sym typeface="Wingdings" panose="05000000000000000000" pitchFamily="2" charset="2"/>
                </a:rPr>
                <a:t> </a:t>
              </a:r>
              <a:r>
                <a:rPr lang="vi-VN" altLang="en-US" sz="2400">
                  <a:solidFill>
                    <a:srgbClr val="FFFFFF"/>
                  </a:solidFill>
                  <a:latin typeface="#9Slide03 AmpleSoft" panose="02000000000000000000" pitchFamily="2" charset="0"/>
                  <a:sym typeface="Wingdings" panose="05000000000000000000" pitchFamily="2" charset="2"/>
                </a:rPr>
                <a:t>          </a:t>
              </a:r>
              <a:r>
                <a:rPr lang="en-US" altLang="en-US" sz="2400">
                  <a:solidFill>
                    <a:srgbClr val="FFFFFF"/>
                  </a:solidFill>
                  <a:latin typeface="#9Slide03 AmpleSoft" panose="02000000000000000000" pitchFamily="2" charset="0"/>
                  <a:sym typeface="Wingdings" panose="05000000000000000000" pitchFamily="2" charset="2"/>
                </a:rPr>
                <a:t>CuO + H</a:t>
              </a:r>
              <a:r>
                <a:rPr lang="en-US" altLang="en-US" sz="2400" baseline="-25000">
                  <a:solidFill>
                    <a:srgbClr val="FFFFFF"/>
                  </a:solidFill>
                  <a:latin typeface="#9Slide03 AmpleSoft" panose="02000000000000000000" pitchFamily="2" charset="0"/>
                  <a:sym typeface="Wingdings" panose="05000000000000000000" pitchFamily="2" charset="2"/>
                </a:rPr>
                <a:t>2</a:t>
              </a:r>
              <a:r>
                <a:rPr lang="en-US" altLang="en-US" sz="2400">
                  <a:solidFill>
                    <a:srgbClr val="FFFFFF"/>
                  </a:solidFill>
                  <a:latin typeface="#9Slide03 AmpleSoft" panose="02000000000000000000" pitchFamily="2" charset="0"/>
                  <a:sym typeface="Wingdings" panose="05000000000000000000" pitchFamily="2" charset="2"/>
                </a:rPr>
                <a:t>O</a:t>
              </a:r>
            </a:p>
          </p:txBody>
        </p:sp>
        <mc:AlternateContent xmlns:mc="http://schemas.openxmlformats.org/markup-compatibility/2006" xmlns:a14="http://schemas.microsoft.com/office/drawing/2010/main">
          <mc:Choice Requires="a14">
            <p:sp>
              <p:nvSpPr>
                <p:cNvPr id="2" name="Rectangle 1"/>
                <p:cNvSpPr/>
                <p:nvPr/>
              </p:nvSpPr>
              <p:spPr>
                <a:xfrm>
                  <a:off x="2760428" y="4439566"/>
                  <a:ext cx="470129" cy="5348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groupChr>
                          <m:groupChrPr>
                            <m:chr m:val="→"/>
                            <m:vertJc m:val="bot"/>
                            <m:ctrlPr>
                              <a:rPr lang="en-US" sz="2000" i="1" smtClean="0">
                                <a:solidFill>
                                  <a:srgbClr val="FFFFFF"/>
                                </a:solidFill>
                                <a:latin typeface="Cambria Math" panose="02040503050406030204" pitchFamily="18" charset="0"/>
                              </a:rPr>
                            </m:ctrlPr>
                          </m:groupChrPr>
                          <m:e>
                            <m:sSup>
                              <m:sSupPr>
                                <m:ctrlPr>
                                  <a:rPr lang="en-US" sz="2000" i="1">
                                    <a:solidFill>
                                      <a:srgbClr val="FFFFFF"/>
                                    </a:solidFill>
                                    <a:latin typeface="Cambria Math" panose="02040503050406030204" pitchFamily="18" charset="0"/>
                                  </a:rPr>
                                </m:ctrlPr>
                              </m:sSupPr>
                              <m:e>
                                <m:r>
                                  <a:rPr lang="en-US" sz="2000" i="1">
                                    <a:solidFill>
                                      <a:srgbClr val="FFFFFF"/>
                                    </a:solidFill>
                                    <a:latin typeface="Cambria Math" panose="02040503050406030204" pitchFamily="18" charset="0"/>
                                  </a:rPr>
                                  <m:t>𝑡</m:t>
                                </m:r>
                              </m:e>
                              <m:sup>
                                <m:r>
                                  <a:rPr lang="en-US" sz="2000" i="1">
                                    <a:solidFill>
                                      <a:srgbClr val="FFFFFF"/>
                                    </a:solidFill>
                                    <a:latin typeface="Cambria Math" panose="02040503050406030204" pitchFamily="18" charset="0"/>
                                  </a:rPr>
                                  <m:t>𝑜</m:t>
                                </m:r>
                              </m:sup>
                            </m:sSup>
                          </m:e>
                        </m:groupChr>
                      </m:oMath>
                    </m:oMathPara>
                  </a14:m>
                  <a:endParaRPr lang="en-US" sz="2000">
                    <a:solidFill>
                      <a:srgbClr val="FFFFFF"/>
                    </a:solidFill>
                    <a:latin typeface="#9Slide03 AmpleSoft" panose="02000000000000000000" pitchFamily="2"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760428" y="4439566"/>
                  <a:ext cx="470129" cy="534890"/>
                </a:xfrm>
                <a:prstGeom prst="rect">
                  <a:avLst/>
                </a:prstGeom>
                <a:blipFill>
                  <a:blip r:embed="rId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96197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linds(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05;p36"/>
          <p:cNvSpPr txBox="1">
            <a:spLocks noGrp="1"/>
          </p:cNvSpPr>
          <p:nvPr>
            <p:ph type="title"/>
          </p:nvPr>
        </p:nvSpPr>
        <p:spPr>
          <a:xfrm>
            <a:off x="598707" y="0"/>
            <a:ext cx="7524167" cy="5176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vi-VN" sz="3200">
                <a:latin typeface="#9Slide03 AllRoundGothic" panose="020B0703020202020104" pitchFamily="34" charset="0"/>
              </a:rPr>
              <a:t>4. Bazo không tan bị nhiệt phân hủy</a:t>
            </a:r>
            <a:endParaRPr sz="3200">
              <a:latin typeface="#9Slide03 AllRoundGothic" panose="020B0703020202020104" pitchFamily="34" charset="0"/>
            </a:endParaRPr>
          </a:p>
        </p:txBody>
      </p:sp>
      <p:sp>
        <p:nvSpPr>
          <p:cNvPr id="5" name="TextBox 4"/>
          <p:cNvSpPr txBox="1"/>
          <p:nvPr/>
        </p:nvSpPr>
        <p:spPr>
          <a:xfrm>
            <a:off x="1351192" y="701448"/>
            <a:ext cx="7157546" cy="461665"/>
          </a:xfrm>
          <a:prstGeom prst="rect">
            <a:avLst/>
          </a:prstGeom>
          <a:noFill/>
        </p:spPr>
        <p:txBody>
          <a:bodyPr wrap="square" rtlCol="0">
            <a:spAutoFit/>
          </a:bodyPr>
          <a:lstStyle/>
          <a:p>
            <a:r>
              <a:rPr lang="vi-VN" sz="2400" dirty="0" err="1">
                <a:solidFill>
                  <a:srgbClr val="FFFFFF"/>
                </a:solidFill>
                <a:latin typeface="#9Slide03 AmpleSoft" panose="02000000000000000000" pitchFamily="2" charset="0"/>
              </a:rPr>
              <a:t>Thí</a:t>
            </a:r>
            <a:r>
              <a:rPr lang="vi-VN" sz="2400" dirty="0">
                <a:solidFill>
                  <a:srgbClr val="FFFFFF"/>
                </a:solidFill>
                <a:latin typeface="#9Slide03 AmpleSoft" panose="02000000000000000000" pitchFamily="2" charset="0"/>
              </a:rPr>
              <a:t> </a:t>
            </a:r>
            <a:r>
              <a:rPr lang="vi-VN" sz="2400" dirty="0" err="1">
                <a:solidFill>
                  <a:srgbClr val="FFFFFF"/>
                </a:solidFill>
                <a:latin typeface="#9Slide03 AmpleSoft" panose="02000000000000000000" pitchFamily="2" charset="0"/>
              </a:rPr>
              <a:t>nghiệm</a:t>
            </a:r>
            <a:r>
              <a:rPr lang="vi-VN" sz="2400" dirty="0">
                <a:solidFill>
                  <a:srgbClr val="FFFFFF"/>
                </a:solidFill>
                <a:latin typeface="#9Slide03 AmpleSoft" panose="02000000000000000000" pitchFamily="2" charset="0"/>
              </a:rPr>
              <a:t>: </a:t>
            </a:r>
            <a:r>
              <a:rPr lang="vi-VN" sz="2400" dirty="0" err="1">
                <a:solidFill>
                  <a:srgbClr val="FFFFFF"/>
                </a:solidFill>
                <a:latin typeface="#9Slide03 AmpleSoft" panose="02000000000000000000" pitchFamily="2" charset="0"/>
              </a:rPr>
              <a:t>Đốt</a:t>
            </a:r>
            <a:r>
              <a:rPr lang="vi-VN" sz="2400" dirty="0">
                <a:solidFill>
                  <a:srgbClr val="FFFFFF"/>
                </a:solidFill>
                <a:latin typeface="#9Slide03 AmpleSoft" panose="02000000000000000000" pitchFamily="2" charset="0"/>
              </a:rPr>
              <a:t> </a:t>
            </a:r>
            <a:r>
              <a:rPr lang="vi-VN" sz="2400" dirty="0" err="1">
                <a:solidFill>
                  <a:srgbClr val="FFFFFF"/>
                </a:solidFill>
                <a:latin typeface="#9Slide03 AmpleSoft" panose="02000000000000000000" pitchFamily="2" charset="0"/>
              </a:rPr>
              <a:t>nóng</a:t>
            </a:r>
            <a:r>
              <a:rPr lang="vi-VN" sz="2400" dirty="0">
                <a:solidFill>
                  <a:srgbClr val="FFFFFF"/>
                </a:solidFill>
                <a:latin typeface="#9Slide03 AmpleSoft" panose="02000000000000000000" pitchFamily="2" charset="0"/>
              </a:rPr>
              <a:t> Cu(OH)</a:t>
            </a:r>
            <a:r>
              <a:rPr lang="vi-VN" sz="2400" baseline="-25000" dirty="0">
                <a:solidFill>
                  <a:srgbClr val="FFFFFF"/>
                </a:solidFill>
                <a:latin typeface="#9Slide03 AmpleSoft" panose="02000000000000000000" pitchFamily="2" charset="0"/>
              </a:rPr>
              <a:t>2</a:t>
            </a:r>
            <a:r>
              <a:rPr lang="vi-VN" sz="2400" dirty="0">
                <a:solidFill>
                  <a:srgbClr val="FFFFFF"/>
                </a:solidFill>
                <a:latin typeface="#9Slide03 AmpleSoft" panose="02000000000000000000" pitchFamily="2" charset="0"/>
              </a:rPr>
              <a:t> trên </a:t>
            </a:r>
            <a:r>
              <a:rPr lang="vi-VN" sz="2400" dirty="0" err="1">
                <a:solidFill>
                  <a:srgbClr val="FFFFFF"/>
                </a:solidFill>
                <a:latin typeface="#9Slide03 AmpleSoft" panose="02000000000000000000" pitchFamily="2" charset="0"/>
              </a:rPr>
              <a:t>ngọn</a:t>
            </a:r>
            <a:r>
              <a:rPr lang="vi-VN" sz="2400" dirty="0">
                <a:solidFill>
                  <a:srgbClr val="FFFFFF"/>
                </a:solidFill>
                <a:latin typeface="#9Slide03 AmpleSoft" panose="02000000000000000000" pitchFamily="2" charset="0"/>
              </a:rPr>
              <a:t> </a:t>
            </a:r>
            <a:r>
              <a:rPr lang="vi-VN" sz="2400" dirty="0" err="1">
                <a:solidFill>
                  <a:srgbClr val="FFFFFF"/>
                </a:solidFill>
                <a:latin typeface="#9Slide03 AmpleSoft" panose="02000000000000000000" pitchFamily="2" charset="0"/>
              </a:rPr>
              <a:t>lửa</a:t>
            </a:r>
            <a:r>
              <a:rPr lang="vi-VN" sz="2400" dirty="0">
                <a:solidFill>
                  <a:srgbClr val="FFFFFF"/>
                </a:solidFill>
                <a:latin typeface="#9Slide03 AmpleSoft" panose="02000000000000000000" pitchFamily="2" charset="0"/>
              </a:rPr>
              <a:t> </a:t>
            </a:r>
            <a:r>
              <a:rPr lang="vi-VN" sz="2400" dirty="0" err="1">
                <a:solidFill>
                  <a:srgbClr val="FFFFFF"/>
                </a:solidFill>
                <a:latin typeface="#9Slide03 AmpleSoft" panose="02000000000000000000" pitchFamily="2" charset="0"/>
              </a:rPr>
              <a:t>đèn</a:t>
            </a:r>
            <a:r>
              <a:rPr lang="vi-VN" sz="2400" dirty="0">
                <a:solidFill>
                  <a:srgbClr val="FFFFFF"/>
                </a:solidFill>
                <a:latin typeface="#9Slide03 AmpleSoft" panose="02000000000000000000" pitchFamily="2" charset="0"/>
              </a:rPr>
              <a:t> </a:t>
            </a:r>
            <a:r>
              <a:rPr lang="vi-VN" sz="2400" dirty="0" err="1">
                <a:solidFill>
                  <a:srgbClr val="FFFFFF"/>
                </a:solidFill>
                <a:latin typeface="#9Slide03 AmpleSoft" panose="02000000000000000000" pitchFamily="2" charset="0"/>
              </a:rPr>
              <a:t>cồn</a:t>
            </a:r>
            <a:endParaRPr lang="en-US" sz="2400" dirty="0">
              <a:solidFill>
                <a:srgbClr val="FFFFFF"/>
              </a:solidFill>
              <a:latin typeface="#9Slide03 AmpleSoft" panose="02000000000000000000" pitchFamily="2"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957" y="652529"/>
            <a:ext cx="1127235" cy="1021168"/>
          </a:xfrm>
          <a:prstGeom prst="rect">
            <a:avLst/>
          </a:prstGeom>
        </p:spPr>
      </p:pic>
      <p:grpSp>
        <p:nvGrpSpPr>
          <p:cNvPr id="3" name="Group 2"/>
          <p:cNvGrpSpPr/>
          <p:nvPr/>
        </p:nvGrpSpPr>
        <p:grpSpPr>
          <a:xfrm>
            <a:off x="1619644" y="1212032"/>
            <a:ext cx="4735513" cy="728449"/>
            <a:chOff x="516309" y="4439566"/>
            <a:chExt cx="4735513" cy="728449"/>
          </a:xfrm>
        </p:grpSpPr>
        <p:sp>
          <p:nvSpPr>
            <p:cNvPr id="15" name="Rectangle 10"/>
            <p:cNvSpPr>
              <a:spLocks noChangeArrowheads="1"/>
            </p:cNvSpPr>
            <p:nvPr/>
          </p:nvSpPr>
          <p:spPr bwMode="auto">
            <a:xfrm>
              <a:off x="516309" y="4558415"/>
              <a:ext cx="47355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20000"/>
                </a:spcBef>
              </a:pPr>
              <a:r>
                <a:rPr lang="vi-VN" altLang="en-US" sz="2400" dirty="0">
                  <a:solidFill>
                    <a:srgbClr val="FFFFFF"/>
                  </a:solidFill>
                  <a:latin typeface="#9Slide03 AmpleSoft" panose="02000000000000000000" pitchFamily="2" charset="0"/>
                </a:rPr>
                <a:t>PTTH: </a:t>
              </a:r>
              <a:r>
                <a:rPr lang="en-US" altLang="en-US" sz="2400" dirty="0">
                  <a:solidFill>
                    <a:srgbClr val="FFFFFF"/>
                  </a:solidFill>
                  <a:latin typeface="#9Slide03 AmpleSoft" panose="02000000000000000000" pitchFamily="2" charset="0"/>
                </a:rPr>
                <a:t>Cu(OH)</a:t>
              </a:r>
              <a:r>
                <a:rPr lang="en-US" altLang="en-US" sz="2400" baseline="-25000" dirty="0">
                  <a:solidFill>
                    <a:srgbClr val="FFFFFF"/>
                  </a:solidFill>
                  <a:latin typeface="#9Slide03 AmpleSoft" panose="02000000000000000000" pitchFamily="2" charset="0"/>
                </a:rPr>
                <a:t>2</a:t>
              </a:r>
              <a:r>
                <a:rPr lang="en-US" altLang="en-US" sz="2400" dirty="0">
                  <a:solidFill>
                    <a:srgbClr val="FFFFFF"/>
                  </a:solidFill>
                  <a:latin typeface="#9Slide03 AmpleSoft" panose="02000000000000000000" pitchFamily="2" charset="0"/>
                  <a:sym typeface="Wingdings" panose="05000000000000000000" pitchFamily="2" charset="2"/>
                </a:rPr>
                <a:t> </a:t>
              </a:r>
              <a:r>
                <a:rPr lang="vi-VN" altLang="en-US" sz="2400" dirty="0">
                  <a:solidFill>
                    <a:srgbClr val="FFFFFF"/>
                  </a:solidFill>
                  <a:latin typeface="#9Slide03 AmpleSoft" panose="02000000000000000000" pitchFamily="2" charset="0"/>
                  <a:sym typeface="Wingdings" panose="05000000000000000000" pitchFamily="2" charset="2"/>
                </a:rPr>
                <a:t>          </a:t>
              </a:r>
              <a:r>
                <a:rPr lang="en-US" altLang="en-US" sz="2400" dirty="0" err="1">
                  <a:solidFill>
                    <a:srgbClr val="FFFFFF"/>
                  </a:solidFill>
                  <a:latin typeface="#9Slide03 AmpleSoft" panose="02000000000000000000" pitchFamily="2" charset="0"/>
                  <a:sym typeface="Wingdings" panose="05000000000000000000" pitchFamily="2" charset="2"/>
                </a:rPr>
                <a:t>CuO</a:t>
              </a:r>
              <a:r>
                <a:rPr lang="en-US" altLang="en-US" sz="2400" dirty="0">
                  <a:solidFill>
                    <a:srgbClr val="FFFFFF"/>
                  </a:solidFill>
                  <a:latin typeface="#9Slide03 AmpleSoft" panose="02000000000000000000" pitchFamily="2" charset="0"/>
                  <a:sym typeface="Wingdings" panose="05000000000000000000" pitchFamily="2" charset="2"/>
                </a:rPr>
                <a:t> + H</a:t>
              </a:r>
              <a:r>
                <a:rPr lang="en-US" altLang="en-US" sz="2400" baseline="-25000" dirty="0">
                  <a:solidFill>
                    <a:srgbClr val="FFFFFF"/>
                  </a:solidFill>
                  <a:latin typeface="#9Slide03 AmpleSoft" panose="02000000000000000000" pitchFamily="2" charset="0"/>
                  <a:sym typeface="Wingdings" panose="05000000000000000000" pitchFamily="2" charset="2"/>
                </a:rPr>
                <a:t>2</a:t>
              </a:r>
              <a:r>
                <a:rPr lang="en-US" altLang="en-US" sz="2400" dirty="0">
                  <a:solidFill>
                    <a:srgbClr val="FFFFFF"/>
                  </a:solidFill>
                  <a:latin typeface="#9Slide03 AmpleSoft" panose="02000000000000000000" pitchFamily="2" charset="0"/>
                  <a:sym typeface="Wingdings" panose="05000000000000000000" pitchFamily="2" charset="2"/>
                </a:rPr>
                <a:t>O</a:t>
              </a:r>
            </a:p>
          </p:txBody>
        </p:sp>
        <mc:AlternateContent xmlns:mc="http://schemas.openxmlformats.org/markup-compatibility/2006" xmlns:a14="http://schemas.microsoft.com/office/drawing/2010/main">
          <mc:Choice Requires="a14">
            <p:sp>
              <p:nvSpPr>
                <p:cNvPr id="2" name="Rectangle 1"/>
                <p:cNvSpPr/>
                <p:nvPr/>
              </p:nvSpPr>
              <p:spPr>
                <a:xfrm>
                  <a:off x="2760428" y="4439566"/>
                  <a:ext cx="470129" cy="5348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groupChr>
                          <m:groupChrPr>
                            <m:chr m:val="→"/>
                            <m:vertJc m:val="bot"/>
                            <m:ctrlPr>
                              <a:rPr lang="en-US" sz="2000" i="1" smtClean="0">
                                <a:solidFill>
                                  <a:srgbClr val="FFFFFF"/>
                                </a:solidFill>
                                <a:latin typeface="Cambria Math" panose="02040503050406030204" pitchFamily="18" charset="0"/>
                              </a:rPr>
                            </m:ctrlPr>
                          </m:groupChrPr>
                          <m:e>
                            <m:sSup>
                              <m:sSupPr>
                                <m:ctrlPr>
                                  <a:rPr lang="en-US" sz="2000" i="1">
                                    <a:solidFill>
                                      <a:srgbClr val="FFFFFF"/>
                                    </a:solidFill>
                                    <a:latin typeface="Cambria Math" panose="02040503050406030204" pitchFamily="18" charset="0"/>
                                  </a:rPr>
                                </m:ctrlPr>
                              </m:sSupPr>
                              <m:e>
                                <m:r>
                                  <a:rPr lang="en-US" sz="2000" i="1">
                                    <a:solidFill>
                                      <a:srgbClr val="FFFFFF"/>
                                    </a:solidFill>
                                    <a:latin typeface="Cambria Math" panose="02040503050406030204" pitchFamily="18" charset="0"/>
                                  </a:rPr>
                                  <m:t>𝑡</m:t>
                                </m:r>
                              </m:e>
                              <m:sup>
                                <m:r>
                                  <a:rPr lang="en-US" sz="2000" i="1">
                                    <a:solidFill>
                                      <a:srgbClr val="FFFFFF"/>
                                    </a:solidFill>
                                    <a:latin typeface="Cambria Math" panose="02040503050406030204" pitchFamily="18" charset="0"/>
                                  </a:rPr>
                                  <m:t>𝑜</m:t>
                                </m:r>
                              </m:sup>
                            </m:sSup>
                          </m:e>
                        </m:groupChr>
                      </m:oMath>
                    </m:oMathPara>
                  </a14:m>
                  <a:endParaRPr lang="en-US" sz="2000">
                    <a:solidFill>
                      <a:srgbClr val="FFFFFF"/>
                    </a:solidFill>
                    <a:latin typeface="#9Slide03 AmpleSoft" panose="02000000000000000000" pitchFamily="2"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760428" y="4439566"/>
                  <a:ext cx="470129" cy="534890"/>
                </a:xfrm>
                <a:prstGeom prst="rect">
                  <a:avLst/>
                </a:prstGeom>
                <a:blipFill>
                  <a:blip r:embed="rId3"/>
                  <a:stretch>
                    <a:fillRect/>
                  </a:stretch>
                </a:blipFill>
              </p:spPr>
              <p:txBody>
                <a:bodyPr/>
                <a:lstStyle/>
                <a:p>
                  <a:r>
                    <a:rPr lang="en-US">
                      <a:noFill/>
                    </a:rPr>
                    <a:t> </a:t>
                  </a:r>
                </a:p>
              </p:txBody>
            </p:sp>
          </mc:Fallback>
        </mc:AlternateContent>
      </p:grpSp>
      <p:grpSp>
        <p:nvGrpSpPr>
          <p:cNvPr id="16" name="Group 15"/>
          <p:cNvGrpSpPr/>
          <p:nvPr/>
        </p:nvGrpSpPr>
        <p:grpSpPr>
          <a:xfrm>
            <a:off x="1554124" y="1904192"/>
            <a:ext cx="6331482" cy="1176974"/>
            <a:chOff x="1054664" y="1865772"/>
            <a:chExt cx="6331482" cy="1176974"/>
          </a:xfrm>
        </p:grpSpPr>
        <p:sp>
          <p:nvSpPr>
            <p:cNvPr id="6" name="Rectangle 5"/>
            <p:cNvSpPr/>
            <p:nvPr/>
          </p:nvSpPr>
          <p:spPr>
            <a:xfrm>
              <a:off x="1386552" y="1940481"/>
              <a:ext cx="5894679" cy="1015663"/>
            </a:xfrm>
            <a:prstGeom prst="rect">
              <a:avLst/>
            </a:prstGeom>
          </p:spPr>
          <p:txBody>
            <a:bodyPr wrap="square">
              <a:spAutoFit/>
            </a:bodyPr>
            <a:lstStyle/>
            <a:p>
              <a:pPr>
                <a:spcBef>
                  <a:spcPct val="50000"/>
                </a:spcBef>
              </a:pPr>
              <a:r>
                <a:rPr lang="en-US" altLang="en-US" sz="2000" dirty="0" err="1">
                  <a:solidFill>
                    <a:srgbClr val="FFFFFF"/>
                  </a:solidFill>
                  <a:latin typeface="#9Slide03 AmpleSoft" panose="02000000000000000000" pitchFamily="2" charset="0"/>
                </a:rPr>
                <a:t>Tương</a:t>
              </a:r>
              <a:r>
                <a:rPr lang="en-US" altLang="en-US" sz="2000" dirty="0">
                  <a:solidFill>
                    <a:srgbClr val="FFFFFF"/>
                  </a:solidFill>
                  <a:latin typeface="#9Slide03 AmpleSoft" panose="02000000000000000000" pitchFamily="2" charset="0"/>
                </a:rPr>
                <a:t> </a:t>
              </a:r>
              <a:r>
                <a:rPr lang="en-US" altLang="en-US" sz="2000" dirty="0" err="1">
                  <a:solidFill>
                    <a:srgbClr val="FFFFFF"/>
                  </a:solidFill>
                  <a:latin typeface="#9Slide03 AmpleSoft" panose="02000000000000000000" pitchFamily="2" charset="0"/>
                </a:rPr>
                <a:t>tự</a:t>
              </a:r>
              <a:r>
                <a:rPr lang="en-US" altLang="en-US" sz="2000" dirty="0">
                  <a:solidFill>
                    <a:srgbClr val="FFFFFF"/>
                  </a:solidFill>
                  <a:latin typeface="#9Slide03 AmpleSoft" panose="02000000000000000000" pitchFamily="2" charset="0"/>
                </a:rPr>
                <a:t> </a:t>
              </a:r>
              <a:r>
                <a:rPr lang="en-US" altLang="en-US" sz="2000" dirty="0" err="1">
                  <a:solidFill>
                    <a:srgbClr val="FFFFFF"/>
                  </a:solidFill>
                  <a:latin typeface="#9Slide03 AmpleSoft" panose="02000000000000000000" pitchFamily="2" charset="0"/>
                </a:rPr>
                <a:t>như</a:t>
              </a:r>
              <a:r>
                <a:rPr lang="en-US" altLang="en-US" sz="2000" dirty="0">
                  <a:solidFill>
                    <a:srgbClr val="FFFFFF"/>
                  </a:solidFill>
                  <a:latin typeface="#9Slide03 AmpleSoft" panose="02000000000000000000" pitchFamily="2" charset="0"/>
                </a:rPr>
                <a:t> Cu(OH)</a:t>
              </a:r>
              <a:r>
                <a:rPr lang="en-US" altLang="en-US" sz="2000" baseline="-25000" dirty="0">
                  <a:solidFill>
                    <a:srgbClr val="FFFFFF"/>
                  </a:solidFill>
                  <a:latin typeface="#9Slide03 AmpleSoft" panose="02000000000000000000" pitchFamily="2" charset="0"/>
                </a:rPr>
                <a:t>2</a:t>
              </a:r>
              <a:r>
                <a:rPr lang="en-US" altLang="en-US" sz="2000" dirty="0">
                  <a:solidFill>
                    <a:srgbClr val="FFFFFF"/>
                  </a:solidFill>
                  <a:latin typeface="#9Slide03 AmpleSoft" panose="02000000000000000000" pitchFamily="2" charset="0"/>
                </a:rPr>
                <a:t>, </a:t>
              </a:r>
              <a:r>
                <a:rPr lang="en-US" altLang="en-US" sz="2000" dirty="0" err="1">
                  <a:solidFill>
                    <a:srgbClr val="FFFFFF"/>
                  </a:solidFill>
                  <a:latin typeface="#9Slide03 AmpleSoft" panose="02000000000000000000" pitchFamily="2" charset="0"/>
                </a:rPr>
                <a:t>một</a:t>
              </a:r>
              <a:r>
                <a:rPr lang="en-US" altLang="en-US" sz="2000" dirty="0">
                  <a:solidFill>
                    <a:srgbClr val="FFFFFF"/>
                  </a:solidFill>
                  <a:latin typeface="#9Slide03 AmpleSoft" panose="02000000000000000000" pitchFamily="2" charset="0"/>
                </a:rPr>
                <a:t> </a:t>
              </a:r>
              <a:r>
                <a:rPr lang="en-US" altLang="en-US" sz="2000" dirty="0" err="1">
                  <a:solidFill>
                    <a:srgbClr val="FFFFFF"/>
                  </a:solidFill>
                  <a:latin typeface="#9Slide03 AmpleSoft" panose="02000000000000000000" pitchFamily="2" charset="0"/>
                </a:rPr>
                <a:t>số</a:t>
              </a:r>
              <a:r>
                <a:rPr lang="en-US" altLang="en-US" sz="2000" dirty="0">
                  <a:solidFill>
                    <a:srgbClr val="FFFFFF"/>
                  </a:solidFill>
                  <a:latin typeface="#9Slide03 AmpleSoft" panose="02000000000000000000" pitchFamily="2" charset="0"/>
                </a:rPr>
                <a:t> </a:t>
              </a:r>
              <a:r>
                <a:rPr lang="en-US" altLang="en-US" sz="2000" dirty="0" err="1">
                  <a:solidFill>
                    <a:srgbClr val="FFFFFF"/>
                  </a:solidFill>
                  <a:latin typeface="#9Slide03 AmpleSoft" panose="02000000000000000000" pitchFamily="2" charset="0"/>
                </a:rPr>
                <a:t>bazơ</a:t>
              </a:r>
              <a:r>
                <a:rPr lang="en-US" altLang="en-US" sz="2000" dirty="0">
                  <a:solidFill>
                    <a:srgbClr val="FFFFFF"/>
                  </a:solidFill>
                  <a:latin typeface="#9Slide03 AmpleSoft" panose="02000000000000000000" pitchFamily="2" charset="0"/>
                </a:rPr>
                <a:t> </a:t>
              </a:r>
              <a:r>
                <a:rPr lang="en-US" altLang="en-US" sz="2000" dirty="0" err="1">
                  <a:solidFill>
                    <a:srgbClr val="FFFFFF"/>
                  </a:solidFill>
                  <a:latin typeface="#9Slide03 AmpleSoft" panose="02000000000000000000" pitchFamily="2" charset="0"/>
                </a:rPr>
                <a:t>không</a:t>
              </a:r>
              <a:r>
                <a:rPr lang="en-US" altLang="en-US" sz="2000" dirty="0">
                  <a:solidFill>
                    <a:srgbClr val="FFFFFF"/>
                  </a:solidFill>
                  <a:latin typeface="#9Slide03 AmpleSoft" panose="02000000000000000000" pitchFamily="2" charset="0"/>
                </a:rPr>
                <a:t> tan </a:t>
              </a:r>
              <a:r>
                <a:rPr lang="en-US" altLang="en-US" sz="2000" dirty="0" err="1">
                  <a:solidFill>
                    <a:srgbClr val="FFFFFF"/>
                  </a:solidFill>
                  <a:latin typeface="#9Slide03 AmpleSoft" panose="02000000000000000000" pitchFamily="2" charset="0"/>
                </a:rPr>
                <a:t>khác</a:t>
              </a:r>
              <a:r>
                <a:rPr lang="en-US" altLang="en-US" sz="2000" dirty="0">
                  <a:solidFill>
                    <a:srgbClr val="FFFFFF"/>
                  </a:solidFill>
                  <a:latin typeface="#9Slide03 AmpleSoft" panose="02000000000000000000" pitchFamily="2" charset="0"/>
                </a:rPr>
                <a:t> </a:t>
              </a:r>
              <a:r>
                <a:rPr lang="en-US" altLang="en-US" sz="2000" dirty="0" err="1">
                  <a:solidFill>
                    <a:srgbClr val="FFFFFF"/>
                  </a:solidFill>
                  <a:latin typeface="#9Slide03 AmpleSoft" panose="02000000000000000000" pitchFamily="2" charset="0"/>
                </a:rPr>
                <a:t>như</a:t>
              </a:r>
              <a:r>
                <a:rPr lang="en-US" altLang="en-US" sz="2000" dirty="0">
                  <a:solidFill>
                    <a:srgbClr val="FFFFFF"/>
                  </a:solidFill>
                  <a:latin typeface="#9Slide03 AmpleSoft" panose="02000000000000000000" pitchFamily="2" charset="0"/>
                </a:rPr>
                <a:t>: Fe(OH)</a:t>
              </a:r>
              <a:r>
                <a:rPr lang="en-US" altLang="en-US" sz="2000" baseline="-25000" dirty="0">
                  <a:solidFill>
                    <a:srgbClr val="FFFFFF"/>
                  </a:solidFill>
                  <a:latin typeface="#9Slide03 AmpleSoft" panose="02000000000000000000" pitchFamily="2" charset="0"/>
                </a:rPr>
                <a:t>3</a:t>
              </a:r>
              <a:r>
                <a:rPr lang="en-US" altLang="en-US" sz="2000" dirty="0">
                  <a:solidFill>
                    <a:srgbClr val="FFFFFF"/>
                  </a:solidFill>
                  <a:latin typeface="#9Slide03 AmpleSoft" panose="02000000000000000000" pitchFamily="2" charset="0"/>
                </a:rPr>
                <a:t>, Al(OH)</a:t>
              </a:r>
              <a:r>
                <a:rPr lang="en-US" altLang="en-US" sz="2000" baseline="-25000" dirty="0">
                  <a:solidFill>
                    <a:srgbClr val="FFFFFF"/>
                  </a:solidFill>
                  <a:latin typeface="#9Slide03 AmpleSoft" panose="02000000000000000000" pitchFamily="2" charset="0"/>
                </a:rPr>
                <a:t>3</a:t>
              </a:r>
              <a:r>
                <a:rPr lang="en-US" altLang="en-US" sz="2000" dirty="0">
                  <a:solidFill>
                    <a:srgbClr val="FFFFFF"/>
                  </a:solidFill>
                  <a:latin typeface="#9Slide03 AmpleSoft" panose="02000000000000000000" pitchFamily="2" charset="0"/>
                </a:rPr>
                <a:t> ,…</a:t>
              </a:r>
              <a:r>
                <a:rPr lang="vi-VN" altLang="en-US" sz="2000" dirty="0">
                  <a:solidFill>
                    <a:srgbClr val="FFFFFF"/>
                  </a:solidFill>
                  <a:latin typeface="#9Slide03 AmpleSoft" panose="02000000000000000000" pitchFamily="2" charset="0"/>
                </a:rPr>
                <a:t> </a:t>
              </a:r>
              <a:r>
                <a:rPr lang="en-US" altLang="en-US" sz="2000" dirty="0" err="1">
                  <a:solidFill>
                    <a:srgbClr val="FFFFFF"/>
                  </a:solidFill>
                  <a:latin typeface="#9Slide03 AmpleSoft" panose="02000000000000000000" pitchFamily="2" charset="0"/>
                </a:rPr>
                <a:t>cũng</a:t>
              </a:r>
              <a:r>
                <a:rPr lang="en-US" altLang="en-US" sz="2000" dirty="0">
                  <a:solidFill>
                    <a:srgbClr val="FFFFFF"/>
                  </a:solidFill>
                  <a:latin typeface="#9Slide03 AmpleSoft" panose="02000000000000000000" pitchFamily="2" charset="0"/>
                </a:rPr>
                <a:t> </a:t>
              </a:r>
              <a:r>
                <a:rPr lang="en-US" altLang="en-US" sz="2000" dirty="0" err="1">
                  <a:solidFill>
                    <a:srgbClr val="FFFFFF"/>
                  </a:solidFill>
                  <a:latin typeface="#9Slide03 AmpleSoft" panose="02000000000000000000" pitchFamily="2" charset="0"/>
                </a:rPr>
                <a:t>bị</a:t>
              </a:r>
              <a:r>
                <a:rPr lang="en-US" altLang="en-US" sz="2000" dirty="0">
                  <a:solidFill>
                    <a:srgbClr val="FFFFFF"/>
                  </a:solidFill>
                  <a:latin typeface="#9Slide03 AmpleSoft" panose="02000000000000000000" pitchFamily="2" charset="0"/>
                </a:rPr>
                <a:t> </a:t>
              </a:r>
              <a:r>
                <a:rPr lang="en-US" altLang="en-US" sz="2000" dirty="0" err="1">
                  <a:solidFill>
                    <a:srgbClr val="FFFFFF"/>
                  </a:solidFill>
                  <a:latin typeface="#9Slide03 AmpleSoft" panose="02000000000000000000" pitchFamily="2" charset="0"/>
                </a:rPr>
                <a:t>nhiệt</a:t>
              </a:r>
              <a:r>
                <a:rPr lang="en-US" altLang="en-US" sz="2000" dirty="0">
                  <a:solidFill>
                    <a:srgbClr val="FFFFFF"/>
                  </a:solidFill>
                  <a:latin typeface="#9Slide03 AmpleSoft" panose="02000000000000000000" pitchFamily="2" charset="0"/>
                </a:rPr>
                <a:t> </a:t>
              </a:r>
              <a:r>
                <a:rPr lang="en-US" altLang="en-US" sz="2000" dirty="0" err="1">
                  <a:solidFill>
                    <a:srgbClr val="FFFFFF"/>
                  </a:solidFill>
                  <a:latin typeface="#9Slide03 AmpleSoft" panose="02000000000000000000" pitchFamily="2" charset="0"/>
                </a:rPr>
                <a:t>phân</a:t>
              </a:r>
              <a:r>
                <a:rPr lang="en-US" altLang="en-US" sz="2000" dirty="0">
                  <a:solidFill>
                    <a:srgbClr val="FFFFFF"/>
                  </a:solidFill>
                  <a:latin typeface="#9Slide03 AmpleSoft" panose="02000000000000000000" pitchFamily="2" charset="0"/>
                </a:rPr>
                <a:t> </a:t>
              </a:r>
              <a:r>
                <a:rPr lang="en-US" altLang="en-US" sz="2000" dirty="0" err="1">
                  <a:solidFill>
                    <a:srgbClr val="FFFFFF"/>
                  </a:solidFill>
                  <a:latin typeface="#9Slide03 AmpleSoft" panose="02000000000000000000" pitchFamily="2" charset="0"/>
                </a:rPr>
                <a:t>hủy</a:t>
              </a:r>
              <a:r>
                <a:rPr lang="en-US" altLang="en-US" sz="2000" dirty="0">
                  <a:solidFill>
                    <a:srgbClr val="FFFFFF"/>
                  </a:solidFill>
                  <a:latin typeface="#9Slide03 AmpleSoft" panose="02000000000000000000" pitchFamily="2" charset="0"/>
                </a:rPr>
                <a:t> </a:t>
              </a:r>
              <a:r>
                <a:rPr lang="en-US" altLang="en-US" sz="2000" dirty="0" err="1">
                  <a:solidFill>
                    <a:srgbClr val="FFFFFF"/>
                  </a:solidFill>
                  <a:latin typeface="#9Slide03 AmpleSoft" panose="02000000000000000000" pitchFamily="2" charset="0"/>
                </a:rPr>
                <a:t>tạo</a:t>
              </a:r>
              <a:r>
                <a:rPr lang="en-US" altLang="en-US" sz="2000" dirty="0">
                  <a:solidFill>
                    <a:srgbClr val="FFFFFF"/>
                  </a:solidFill>
                  <a:latin typeface="#9Slide03 AmpleSoft" panose="02000000000000000000" pitchFamily="2" charset="0"/>
                </a:rPr>
                <a:t> </a:t>
              </a:r>
              <a:r>
                <a:rPr lang="en-US" altLang="en-US" sz="2000" dirty="0" err="1">
                  <a:solidFill>
                    <a:srgbClr val="FFFFFF"/>
                  </a:solidFill>
                  <a:latin typeface="#9Slide03 AmpleSoft" panose="02000000000000000000" pitchFamily="2" charset="0"/>
                </a:rPr>
                <a:t>thành</a:t>
              </a:r>
              <a:r>
                <a:rPr lang="en-US" altLang="en-US" sz="2000" dirty="0">
                  <a:solidFill>
                    <a:srgbClr val="FFFFFF"/>
                  </a:solidFill>
                  <a:latin typeface="#9Slide03 AmpleSoft" panose="02000000000000000000" pitchFamily="2" charset="0"/>
                </a:rPr>
                <a:t> </a:t>
              </a:r>
              <a:r>
                <a:rPr lang="en-US" altLang="en-US" sz="2000" dirty="0" err="1">
                  <a:solidFill>
                    <a:srgbClr val="FFFFFF"/>
                  </a:solidFill>
                  <a:latin typeface="#9Slide03 AmpleSoft" panose="02000000000000000000" pitchFamily="2" charset="0"/>
                </a:rPr>
                <a:t>oxit</a:t>
              </a:r>
              <a:r>
                <a:rPr lang="en-US" altLang="en-US" sz="2000" dirty="0">
                  <a:solidFill>
                    <a:srgbClr val="FFFFFF"/>
                  </a:solidFill>
                  <a:latin typeface="#9Slide03 AmpleSoft" panose="02000000000000000000" pitchFamily="2" charset="0"/>
                </a:rPr>
                <a:t> </a:t>
              </a:r>
              <a:r>
                <a:rPr lang="en-US" altLang="en-US" sz="2000" dirty="0" err="1">
                  <a:solidFill>
                    <a:srgbClr val="FFFFFF"/>
                  </a:solidFill>
                  <a:latin typeface="#9Slide03 AmpleSoft" panose="02000000000000000000" pitchFamily="2" charset="0"/>
                </a:rPr>
                <a:t>tương</a:t>
              </a:r>
              <a:r>
                <a:rPr lang="en-US" altLang="en-US" sz="2000" dirty="0">
                  <a:solidFill>
                    <a:srgbClr val="FFFFFF"/>
                  </a:solidFill>
                  <a:latin typeface="#9Slide03 AmpleSoft" panose="02000000000000000000" pitchFamily="2" charset="0"/>
                </a:rPr>
                <a:t> </a:t>
              </a:r>
              <a:r>
                <a:rPr lang="en-US" altLang="en-US" sz="2000" dirty="0" err="1">
                  <a:solidFill>
                    <a:srgbClr val="FFFFFF"/>
                  </a:solidFill>
                  <a:latin typeface="#9Slide03 AmpleSoft" panose="02000000000000000000" pitchFamily="2" charset="0"/>
                </a:rPr>
                <a:t>ứng</a:t>
              </a:r>
              <a:r>
                <a:rPr lang="en-US" altLang="en-US" sz="2000" dirty="0">
                  <a:solidFill>
                    <a:srgbClr val="FFFFFF"/>
                  </a:solidFill>
                  <a:latin typeface="#9Slide03 AmpleSoft" panose="02000000000000000000" pitchFamily="2" charset="0"/>
                </a:rPr>
                <a:t> </a:t>
              </a:r>
              <a:r>
                <a:rPr lang="en-US" altLang="en-US" sz="2000" dirty="0" err="1">
                  <a:solidFill>
                    <a:srgbClr val="FFFFFF"/>
                  </a:solidFill>
                  <a:latin typeface="#9Slide03 AmpleSoft" panose="02000000000000000000" pitchFamily="2" charset="0"/>
                </a:rPr>
                <a:t>và</a:t>
              </a:r>
              <a:r>
                <a:rPr lang="en-US" altLang="en-US" sz="2000" dirty="0">
                  <a:solidFill>
                    <a:srgbClr val="FFFFFF"/>
                  </a:solidFill>
                  <a:latin typeface="#9Slide03 AmpleSoft" panose="02000000000000000000" pitchFamily="2" charset="0"/>
                </a:rPr>
                <a:t> </a:t>
              </a:r>
              <a:r>
                <a:rPr lang="en-US" altLang="en-US" sz="2000" dirty="0" err="1">
                  <a:solidFill>
                    <a:srgbClr val="FFFFFF"/>
                  </a:solidFill>
                  <a:latin typeface="#9Slide03 AmpleSoft" panose="02000000000000000000" pitchFamily="2" charset="0"/>
                </a:rPr>
                <a:t>nước</a:t>
              </a:r>
              <a:r>
                <a:rPr lang="en-US" altLang="en-US" sz="2000" dirty="0">
                  <a:solidFill>
                    <a:srgbClr val="FFFFFF"/>
                  </a:solidFill>
                  <a:latin typeface="#9Slide03 AmpleSoft" panose="02000000000000000000" pitchFamily="2" charset="0"/>
                </a:rPr>
                <a:t>.</a:t>
              </a:r>
            </a:p>
          </p:txBody>
        </p:sp>
        <p:sp>
          <p:nvSpPr>
            <p:cNvPr id="9" name="Rounded Rectangle 8"/>
            <p:cNvSpPr/>
            <p:nvPr/>
          </p:nvSpPr>
          <p:spPr>
            <a:xfrm>
              <a:off x="1054664" y="1865772"/>
              <a:ext cx="6331482" cy="1176974"/>
            </a:xfrm>
            <a:prstGeom prst="roundRect">
              <a:avLst/>
            </a:prstGeom>
            <a:noFill/>
            <a:ln w="19050">
              <a:solidFill>
                <a:srgbClr val="E08EA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29" y="3161596"/>
            <a:ext cx="1526015" cy="1263254"/>
          </a:xfrm>
          <a:prstGeom prst="rect">
            <a:avLst/>
          </a:prstGeom>
        </p:spPr>
      </p:pic>
      <p:sp>
        <p:nvSpPr>
          <p:cNvPr id="18" name="Rectangle 17"/>
          <p:cNvSpPr/>
          <p:nvPr/>
        </p:nvSpPr>
        <p:spPr>
          <a:xfrm>
            <a:off x="1706997" y="3339304"/>
            <a:ext cx="6732289" cy="1077218"/>
          </a:xfrm>
          <a:prstGeom prst="rect">
            <a:avLst/>
          </a:prstGeom>
        </p:spPr>
        <p:txBody>
          <a:bodyPr wrap="square">
            <a:spAutoFit/>
          </a:bodyPr>
          <a:lstStyle/>
          <a:p>
            <a:pPr algn="ctr">
              <a:defRPr/>
            </a:pPr>
            <a:r>
              <a:rPr lang="vi-VN" sz="3200" b="1" dirty="0">
                <a:solidFill>
                  <a:srgbClr val="FFFF00"/>
                </a:solidFill>
                <a:latin typeface="#9Slide03 AmpleSoft Thin" panose="02000000000000000000" pitchFamily="2" charset="0"/>
                <a:sym typeface="Wingdings" panose="05000000000000000000" pitchFamily="2" charset="2"/>
              </a:rPr>
              <a:t> </a:t>
            </a:r>
            <a:r>
              <a:rPr lang="en-US" sz="3200" b="1" dirty="0" err="1">
                <a:solidFill>
                  <a:srgbClr val="FFFF00"/>
                </a:solidFill>
                <a:latin typeface="#9Slide03 AmpleSoft Thin" panose="02000000000000000000" pitchFamily="2" charset="0"/>
              </a:rPr>
              <a:t>Em</a:t>
            </a:r>
            <a:r>
              <a:rPr lang="en-US" sz="3200" b="1" dirty="0">
                <a:solidFill>
                  <a:srgbClr val="FFFF00"/>
                </a:solidFill>
                <a:latin typeface="#9Slide03 AmpleSoft Thin" panose="02000000000000000000" pitchFamily="2" charset="0"/>
              </a:rPr>
              <a:t> </a:t>
            </a:r>
            <a:r>
              <a:rPr lang="en-US" sz="3200" b="1" dirty="0" err="1">
                <a:solidFill>
                  <a:srgbClr val="FFFF00"/>
                </a:solidFill>
                <a:latin typeface="#9Slide03 AmpleSoft Thin" panose="02000000000000000000" pitchFamily="2" charset="0"/>
              </a:rPr>
              <a:t>kết</a:t>
            </a:r>
            <a:r>
              <a:rPr lang="en-US" sz="3200" b="1" dirty="0">
                <a:solidFill>
                  <a:srgbClr val="FFFF00"/>
                </a:solidFill>
                <a:latin typeface="#9Slide03 AmpleSoft Thin" panose="02000000000000000000" pitchFamily="2" charset="0"/>
              </a:rPr>
              <a:t> </a:t>
            </a:r>
            <a:r>
              <a:rPr lang="en-US" sz="3200" b="1" dirty="0" err="1">
                <a:solidFill>
                  <a:srgbClr val="FFFF00"/>
                </a:solidFill>
                <a:latin typeface="#9Slide03 AmpleSoft Thin" panose="02000000000000000000" pitchFamily="2" charset="0"/>
              </a:rPr>
              <a:t>luận</a:t>
            </a:r>
            <a:r>
              <a:rPr lang="en-US" sz="3200" b="1" dirty="0">
                <a:solidFill>
                  <a:srgbClr val="FFFF00"/>
                </a:solidFill>
                <a:latin typeface="#9Slide03 AmpleSoft Thin" panose="02000000000000000000" pitchFamily="2" charset="0"/>
              </a:rPr>
              <a:t> </a:t>
            </a:r>
            <a:r>
              <a:rPr lang="en-US" sz="3200" b="1" dirty="0" err="1">
                <a:solidFill>
                  <a:srgbClr val="FFFF00"/>
                </a:solidFill>
                <a:latin typeface="#9Slide03 AmpleSoft Thin" panose="02000000000000000000" pitchFamily="2" charset="0"/>
              </a:rPr>
              <a:t>gì</a:t>
            </a:r>
            <a:r>
              <a:rPr lang="en-US" sz="3200" b="1" dirty="0">
                <a:solidFill>
                  <a:srgbClr val="FFFF00"/>
                </a:solidFill>
                <a:latin typeface="#9Slide03 AmpleSoft Thin" panose="02000000000000000000" pitchFamily="2" charset="0"/>
              </a:rPr>
              <a:t> </a:t>
            </a:r>
            <a:r>
              <a:rPr lang="en-US" sz="3200" b="1" dirty="0" err="1">
                <a:solidFill>
                  <a:srgbClr val="FFFF00"/>
                </a:solidFill>
                <a:latin typeface="#9Slide03 AmpleSoft Thin" panose="02000000000000000000" pitchFamily="2" charset="0"/>
              </a:rPr>
              <a:t>về</a:t>
            </a:r>
            <a:r>
              <a:rPr lang="en-US" sz="3200" b="1" dirty="0">
                <a:solidFill>
                  <a:srgbClr val="FFFF00"/>
                </a:solidFill>
                <a:latin typeface="#9Slide03 AmpleSoft Thin" panose="02000000000000000000" pitchFamily="2" charset="0"/>
              </a:rPr>
              <a:t> </a:t>
            </a:r>
            <a:r>
              <a:rPr lang="en-US" sz="3200" b="1" dirty="0" err="1">
                <a:solidFill>
                  <a:srgbClr val="FFFF00"/>
                </a:solidFill>
                <a:latin typeface="#9Slide03 AmpleSoft Thin" panose="02000000000000000000" pitchFamily="2" charset="0"/>
              </a:rPr>
              <a:t>tính</a:t>
            </a:r>
            <a:r>
              <a:rPr lang="en-US" sz="3200" b="1" dirty="0">
                <a:solidFill>
                  <a:srgbClr val="FFFF00"/>
                </a:solidFill>
                <a:latin typeface="#9Slide03 AmpleSoft Thin" panose="02000000000000000000" pitchFamily="2" charset="0"/>
              </a:rPr>
              <a:t> </a:t>
            </a:r>
            <a:r>
              <a:rPr lang="en-US" sz="3200" b="1" dirty="0" err="1">
                <a:solidFill>
                  <a:srgbClr val="FFFF00"/>
                </a:solidFill>
                <a:latin typeface="#9Slide03 AmpleSoft Thin" panose="02000000000000000000" pitchFamily="2" charset="0"/>
              </a:rPr>
              <a:t>chất</a:t>
            </a:r>
            <a:r>
              <a:rPr lang="en-US" sz="3200" b="1" dirty="0">
                <a:solidFill>
                  <a:srgbClr val="FFFF00"/>
                </a:solidFill>
                <a:latin typeface="#9Slide03 AmpleSoft Thin" panose="02000000000000000000" pitchFamily="2" charset="0"/>
              </a:rPr>
              <a:t> </a:t>
            </a:r>
            <a:r>
              <a:rPr lang="en-US" sz="3200" b="1" dirty="0" err="1">
                <a:solidFill>
                  <a:srgbClr val="FFFF00"/>
                </a:solidFill>
                <a:latin typeface="#9Slide03 AmpleSoft Thin" panose="02000000000000000000" pitchFamily="2" charset="0"/>
              </a:rPr>
              <a:t>hóa</a:t>
            </a:r>
            <a:r>
              <a:rPr lang="en-US" sz="3200" b="1" dirty="0">
                <a:solidFill>
                  <a:srgbClr val="FFFF00"/>
                </a:solidFill>
                <a:latin typeface="#9Slide03 AmpleSoft Thin" panose="02000000000000000000" pitchFamily="2" charset="0"/>
              </a:rPr>
              <a:t> </a:t>
            </a:r>
            <a:r>
              <a:rPr lang="en-US" sz="3200" b="1" dirty="0" err="1">
                <a:solidFill>
                  <a:srgbClr val="FFFF00"/>
                </a:solidFill>
                <a:latin typeface="#9Slide03 AmpleSoft Thin" panose="02000000000000000000" pitchFamily="2" charset="0"/>
              </a:rPr>
              <a:t>học</a:t>
            </a:r>
            <a:r>
              <a:rPr lang="en-US" sz="3200" b="1" dirty="0">
                <a:solidFill>
                  <a:srgbClr val="FFFF00"/>
                </a:solidFill>
                <a:latin typeface="#9Slide03 AmpleSoft Thin" panose="02000000000000000000" pitchFamily="2" charset="0"/>
              </a:rPr>
              <a:t> </a:t>
            </a:r>
            <a:r>
              <a:rPr lang="en-US" sz="3200" b="1" dirty="0" err="1">
                <a:solidFill>
                  <a:srgbClr val="FFFF00"/>
                </a:solidFill>
                <a:latin typeface="#9Slide03 AmpleSoft Thin" panose="02000000000000000000" pitchFamily="2" charset="0"/>
              </a:rPr>
              <a:t>của</a:t>
            </a:r>
            <a:r>
              <a:rPr lang="en-US" sz="3200" b="1" dirty="0">
                <a:solidFill>
                  <a:srgbClr val="FFFF00"/>
                </a:solidFill>
                <a:latin typeface="#9Slide03 AmpleSoft Thin" panose="02000000000000000000" pitchFamily="2" charset="0"/>
              </a:rPr>
              <a:t> </a:t>
            </a:r>
            <a:r>
              <a:rPr lang="en-US" sz="3200" b="1" dirty="0" err="1">
                <a:solidFill>
                  <a:srgbClr val="FFFF00"/>
                </a:solidFill>
                <a:latin typeface="#9Slide03 AmpleSoft Thin" panose="02000000000000000000" pitchFamily="2" charset="0"/>
              </a:rPr>
              <a:t>bazơ</a:t>
            </a:r>
            <a:r>
              <a:rPr lang="en-US" sz="3200" b="1" dirty="0">
                <a:solidFill>
                  <a:srgbClr val="FFFF00"/>
                </a:solidFill>
                <a:latin typeface="#9Slide03 AmpleSoft Thin" panose="02000000000000000000" pitchFamily="2" charset="0"/>
              </a:rPr>
              <a:t> </a:t>
            </a:r>
            <a:r>
              <a:rPr lang="en-US" sz="3200" b="1" dirty="0" err="1">
                <a:solidFill>
                  <a:srgbClr val="FFFF00"/>
                </a:solidFill>
                <a:latin typeface="#9Slide03 AmpleSoft Thin" panose="02000000000000000000" pitchFamily="2" charset="0"/>
              </a:rPr>
              <a:t>không</a:t>
            </a:r>
            <a:r>
              <a:rPr lang="en-US" sz="3200" b="1" dirty="0">
                <a:solidFill>
                  <a:srgbClr val="FFFF00"/>
                </a:solidFill>
                <a:latin typeface="#9Slide03 AmpleSoft Thin" panose="02000000000000000000" pitchFamily="2" charset="0"/>
              </a:rPr>
              <a:t> tan?</a:t>
            </a:r>
          </a:p>
        </p:txBody>
      </p:sp>
    </p:spTree>
    <p:extLst>
      <p:ext uri="{BB962C8B-B14F-4D97-AF65-F5344CB8AC3E}">
        <p14:creationId xmlns:p14="http://schemas.microsoft.com/office/powerpoint/2010/main" val="122070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05;p36"/>
          <p:cNvSpPr txBox="1">
            <a:spLocks noGrp="1"/>
          </p:cNvSpPr>
          <p:nvPr>
            <p:ph type="title"/>
          </p:nvPr>
        </p:nvSpPr>
        <p:spPr>
          <a:xfrm>
            <a:off x="598707" y="0"/>
            <a:ext cx="7524167" cy="5176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vi-VN" sz="3200">
                <a:latin typeface="#9Slide03 AllRoundGothic" panose="020B0703020202020104" pitchFamily="34" charset="0"/>
              </a:rPr>
              <a:t>4. Bazo không tan bị nhiệt phân hủy</a:t>
            </a:r>
            <a:endParaRPr sz="3200">
              <a:latin typeface="#9Slide03 AllRoundGothic" panose="020B0703020202020104" pitchFamily="34" charset="0"/>
            </a:endParaRPr>
          </a:p>
        </p:txBody>
      </p:sp>
      <p:grpSp>
        <p:nvGrpSpPr>
          <p:cNvPr id="3" name="Group 2"/>
          <p:cNvGrpSpPr/>
          <p:nvPr/>
        </p:nvGrpSpPr>
        <p:grpSpPr>
          <a:xfrm>
            <a:off x="1773324" y="2433788"/>
            <a:ext cx="4735513" cy="728449"/>
            <a:chOff x="516309" y="4439566"/>
            <a:chExt cx="4735513" cy="728449"/>
          </a:xfrm>
        </p:grpSpPr>
        <p:sp>
          <p:nvSpPr>
            <p:cNvPr id="15" name="Rectangle 10"/>
            <p:cNvSpPr>
              <a:spLocks noChangeArrowheads="1"/>
            </p:cNvSpPr>
            <p:nvPr/>
          </p:nvSpPr>
          <p:spPr bwMode="auto">
            <a:xfrm>
              <a:off x="516309" y="4558415"/>
              <a:ext cx="47355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20000"/>
                </a:spcBef>
              </a:pPr>
              <a:r>
                <a:rPr lang="vi-VN" altLang="en-US" sz="2400" dirty="0">
                  <a:solidFill>
                    <a:srgbClr val="FFFFFF"/>
                  </a:solidFill>
                  <a:latin typeface="#9Slide03 AmpleSoft" panose="02000000000000000000" pitchFamily="2" charset="0"/>
                </a:rPr>
                <a:t>- </a:t>
              </a:r>
              <a:r>
                <a:rPr lang="vi-VN" altLang="en-US" sz="2400" dirty="0" err="1">
                  <a:solidFill>
                    <a:srgbClr val="FFFFFF"/>
                  </a:solidFill>
                  <a:latin typeface="#9Slide03 AmpleSoft" panose="02000000000000000000" pitchFamily="2" charset="0"/>
                </a:rPr>
                <a:t>Ví</a:t>
              </a:r>
              <a:r>
                <a:rPr lang="vi-VN" altLang="en-US" sz="2400" dirty="0">
                  <a:solidFill>
                    <a:srgbClr val="FFFFFF"/>
                  </a:solidFill>
                  <a:latin typeface="#9Slide03 AmpleSoft" panose="02000000000000000000" pitchFamily="2" charset="0"/>
                </a:rPr>
                <a:t> </a:t>
              </a:r>
              <a:r>
                <a:rPr lang="vi-VN" altLang="en-US" sz="2400" dirty="0" err="1">
                  <a:solidFill>
                    <a:srgbClr val="FFFFFF"/>
                  </a:solidFill>
                  <a:latin typeface="#9Slide03 AmpleSoft" panose="02000000000000000000" pitchFamily="2" charset="0"/>
                </a:rPr>
                <a:t>dụ</a:t>
              </a:r>
              <a:r>
                <a:rPr lang="vi-VN" altLang="en-US" sz="2400" dirty="0">
                  <a:solidFill>
                    <a:srgbClr val="FFFFFF"/>
                  </a:solidFill>
                  <a:latin typeface="#9Slide03 AmpleSoft" panose="02000000000000000000" pitchFamily="2" charset="0"/>
                </a:rPr>
                <a:t>: </a:t>
              </a:r>
              <a:r>
                <a:rPr lang="en-US" altLang="en-US" sz="2400" dirty="0">
                  <a:solidFill>
                    <a:srgbClr val="FFFFFF"/>
                  </a:solidFill>
                  <a:latin typeface="#9Slide03 AmpleSoft" panose="02000000000000000000" pitchFamily="2" charset="0"/>
                </a:rPr>
                <a:t>Cu(OH)</a:t>
              </a:r>
              <a:r>
                <a:rPr lang="en-US" altLang="en-US" sz="2400" baseline="-25000" dirty="0">
                  <a:solidFill>
                    <a:srgbClr val="FFFFFF"/>
                  </a:solidFill>
                  <a:latin typeface="#9Slide03 AmpleSoft" panose="02000000000000000000" pitchFamily="2" charset="0"/>
                </a:rPr>
                <a:t>2</a:t>
              </a:r>
              <a:r>
                <a:rPr lang="en-US" altLang="en-US" sz="2400" dirty="0">
                  <a:solidFill>
                    <a:srgbClr val="FFFFFF"/>
                  </a:solidFill>
                  <a:latin typeface="#9Slide03 AmpleSoft" panose="02000000000000000000" pitchFamily="2" charset="0"/>
                  <a:sym typeface="Wingdings" panose="05000000000000000000" pitchFamily="2" charset="2"/>
                </a:rPr>
                <a:t> </a:t>
              </a:r>
              <a:r>
                <a:rPr lang="vi-VN" altLang="en-US" sz="2400" dirty="0">
                  <a:solidFill>
                    <a:srgbClr val="FFFFFF"/>
                  </a:solidFill>
                  <a:latin typeface="#9Slide03 AmpleSoft" panose="02000000000000000000" pitchFamily="2" charset="0"/>
                  <a:sym typeface="Wingdings" panose="05000000000000000000" pitchFamily="2" charset="2"/>
                </a:rPr>
                <a:t>          </a:t>
              </a:r>
              <a:r>
                <a:rPr lang="en-US" altLang="en-US" sz="2400" dirty="0" err="1">
                  <a:solidFill>
                    <a:srgbClr val="FFFFFF"/>
                  </a:solidFill>
                  <a:latin typeface="#9Slide03 AmpleSoft" panose="02000000000000000000" pitchFamily="2" charset="0"/>
                  <a:sym typeface="Wingdings" panose="05000000000000000000" pitchFamily="2" charset="2"/>
                </a:rPr>
                <a:t>CuO</a:t>
              </a:r>
              <a:r>
                <a:rPr lang="en-US" altLang="en-US" sz="2400" dirty="0">
                  <a:solidFill>
                    <a:srgbClr val="FFFFFF"/>
                  </a:solidFill>
                  <a:latin typeface="#9Slide03 AmpleSoft" panose="02000000000000000000" pitchFamily="2" charset="0"/>
                  <a:sym typeface="Wingdings" panose="05000000000000000000" pitchFamily="2" charset="2"/>
                </a:rPr>
                <a:t> + H</a:t>
              </a:r>
              <a:r>
                <a:rPr lang="en-US" altLang="en-US" sz="2400" baseline="-25000" dirty="0">
                  <a:solidFill>
                    <a:srgbClr val="FFFFFF"/>
                  </a:solidFill>
                  <a:latin typeface="#9Slide03 AmpleSoft" panose="02000000000000000000" pitchFamily="2" charset="0"/>
                  <a:sym typeface="Wingdings" panose="05000000000000000000" pitchFamily="2" charset="2"/>
                </a:rPr>
                <a:t>2</a:t>
              </a:r>
              <a:r>
                <a:rPr lang="en-US" altLang="en-US" sz="2400" dirty="0">
                  <a:solidFill>
                    <a:srgbClr val="FFFFFF"/>
                  </a:solidFill>
                  <a:latin typeface="#9Slide03 AmpleSoft" panose="02000000000000000000" pitchFamily="2" charset="0"/>
                  <a:sym typeface="Wingdings" panose="05000000000000000000" pitchFamily="2" charset="2"/>
                </a:rPr>
                <a:t>O</a:t>
              </a:r>
            </a:p>
          </p:txBody>
        </p:sp>
        <mc:AlternateContent xmlns:mc="http://schemas.openxmlformats.org/markup-compatibility/2006" xmlns:a14="http://schemas.microsoft.com/office/drawing/2010/main">
          <mc:Choice Requires="a14">
            <p:sp>
              <p:nvSpPr>
                <p:cNvPr id="2" name="Rectangle 1"/>
                <p:cNvSpPr/>
                <p:nvPr/>
              </p:nvSpPr>
              <p:spPr>
                <a:xfrm>
                  <a:off x="2760428" y="4439566"/>
                  <a:ext cx="470129" cy="5348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groupChr>
                          <m:groupChrPr>
                            <m:chr m:val="→"/>
                            <m:vertJc m:val="bot"/>
                            <m:ctrlPr>
                              <a:rPr lang="en-US" sz="2000" i="1" smtClean="0">
                                <a:solidFill>
                                  <a:srgbClr val="FFFFFF"/>
                                </a:solidFill>
                                <a:latin typeface="Cambria Math" panose="02040503050406030204" pitchFamily="18" charset="0"/>
                              </a:rPr>
                            </m:ctrlPr>
                          </m:groupChrPr>
                          <m:e>
                            <m:sSup>
                              <m:sSupPr>
                                <m:ctrlPr>
                                  <a:rPr lang="en-US" sz="2000" i="1">
                                    <a:solidFill>
                                      <a:srgbClr val="FFFFFF"/>
                                    </a:solidFill>
                                    <a:latin typeface="Cambria Math" panose="02040503050406030204" pitchFamily="18" charset="0"/>
                                  </a:rPr>
                                </m:ctrlPr>
                              </m:sSupPr>
                              <m:e>
                                <m:r>
                                  <a:rPr lang="en-US" sz="2000" i="1">
                                    <a:solidFill>
                                      <a:srgbClr val="FFFFFF"/>
                                    </a:solidFill>
                                    <a:latin typeface="Cambria Math" panose="02040503050406030204" pitchFamily="18" charset="0"/>
                                  </a:rPr>
                                  <m:t>𝑡</m:t>
                                </m:r>
                              </m:e>
                              <m:sup>
                                <m:r>
                                  <a:rPr lang="en-US" sz="2000" i="1">
                                    <a:solidFill>
                                      <a:srgbClr val="FFFFFF"/>
                                    </a:solidFill>
                                    <a:latin typeface="Cambria Math" panose="02040503050406030204" pitchFamily="18" charset="0"/>
                                  </a:rPr>
                                  <m:t>𝑜</m:t>
                                </m:r>
                              </m:sup>
                            </m:sSup>
                          </m:e>
                        </m:groupChr>
                      </m:oMath>
                    </m:oMathPara>
                  </a14:m>
                  <a:endParaRPr lang="en-US" sz="2000" dirty="0">
                    <a:solidFill>
                      <a:srgbClr val="FFFFFF"/>
                    </a:solidFill>
                    <a:latin typeface="#9Slide03 AmpleSoft" panose="02000000000000000000" pitchFamily="2"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760428" y="4439566"/>
                  <a:ext cx="470129" cy="534890"/>
                </a:xfrm>
                <a:prstGeom prst="rect">
                  <a:avLst/>
                </a:prstGeom>
                <a:blipFill>
                  <a:blip r:embed="rId3"/>
                  <a:stretch>
                    <a:fillRect/>
                  </a:stretch>
                </a:blipFill>
              </p:spPr>
              <p:txBody>
                <a:bodyPr/>
                <a:lstStyle/>
                <a:p>
                  <a:r>
                    <a:rPr lang="en-US">
                      <a:noFill/>
                    </a:rPr>
                    <a:t> </a:t>
                  </a:r>
                </a:p>
              </p:txBody>
            </p:sp>
          </mc:Fallback>
        </mc:AlternateContent>
      </p:grpSp>
      <p:sp>
        <p:nvSpPr>
          <p:cNvPr id="19" name="Text Box 4"/>
          <p:cNvSpPr txBox="1">
            <a:spLocks noChangeArrowheads="1"/>
          </p:cNvSpPr>
          <p:nvPr/>
        </p:nvSpPr>
        <p:spPr bwMode="auto">
          <a:xfrm>
            <a:off x="1407319" y="543467"/>
            <a:ext cx="6715555" cy="1661993"/>
          </a:xfrm>
          <a:prstGeom prst="rect">
            <a:avLst/>
          </a:prstGeom>
          <a:noFill/>
          <a:ln w="19050">
            <a:solidFill>
              <a:srgbClr val="FFBE4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spcBef>
                <a:spcPct val="50000"/>
              </a:spcBef>
            </a:pPr>
            <a:endParaRPr lang="vi-VN" altLang="en-US" sz="2400" b="1" dirty="0">
              <a:solidFill>
                <a:srgbClr val="FFFFFF"/>
              </a:solidFill>
              <a:latin typeface="#9Slide03 AllRoundGothic" panose="020B0703020202020104" pitchFamily="34" charset="0"/>
            </a:endParaRPr>
          </a:p>
          <a:p>
            <a:pPr algn="just">
              <a:spcBef>
                <a:spcPct val="50000"/>
              </a:spcBef>
            </a:pPr>
            <a:r>
              <a:rPr lang="vi-VN" altLang="en-US" sz="2800" b="1" dirty="0">
                <a:solidFill>
                  <a:srgbClr val="FFFF00"/>
                </a:solidFill>
                <a:latin typeface="#9Slide03 AllRoundGothic" panose="020B0703020202020104" pitchFamily="34" charset="0"/>
              </a:rPr>
              <a:t>   </a:t>
            </a:r>
            <a:r>
              <a:rPr lang="en-US" altLang="en-US" sz="2800" b="1" dirty="0" err="1">
                <a:solidFill>
                  <a:srgbClr val="FFFF00"/>
                </a:solidFill>
                <a:latin typeface="#9Slide03 AllRoundGothic" panose="020B0703020202020104" pitchFamily="34" charset="0"/>
              </a:rPr>
              <a:t>Bazơ</a:t>
            </a:r>
            <a:r>
              <a:rPr lang="en-US" altLang="en-US" sz="2800" b="1" dirty="0">
                <a:solidFill>
                  <a:srgbClr val="FFFF00"/>
                </a:solidFill>
                <a:latin typeface="#9Slide03 AllRoundGothic" panose="020B0703020202020104" pitchFamily="34" charset="0"/>
              </a:rPr>
              <a:t> </a:t>
            </a:r>
            <a:r>
              <a:rPr lang="en-US" altLang="en-US" sz="2800" b="1" dirty="0" err="1">
                <a:solidFill>
                  <a:srgbClr val="FFFF00"/>
                </a:solidFill>
                <a:latin typeface="#9Slide03 AllRoundGothic" panose="020B0703020202020104" pitchFamily="34" charset="0"/>
              </a:rPr>
              <a:t>không</a:t>
            </a:r>
            <a:r>
              <a:rPr lang="en-US" altLang="en-US" sz="2800" b="1" dirty="0">
                <a:solidFill>
                  <a:srgbClr val="FFFF00"/>
                </a:solidFill>
                <a:latin typeface="#9Slide03 AllRoundGothic" panose="020B0703020202020104" pitchFamily="34" charset="0"/>
              </a:rPr>
              <a:t> tan</a:t>
            </a:r>
            <a:r>
              <a:rPr lang="vi-VN" altLang="en-US" sz="2800" b="1" dirty="0">
                <a:solidFill>
                  <a:srgbClr val="FFFF00"/>
                </a:solidFill>
                <a:latin typeface="#9Slide03 AllRoundGothic" panose="020B0703020202020104" pitchFamily="34" charset="0"/>
              </a:rPr>
              <a:t> </a:t>
            </a:r>
            <a:r>
              <a:rPr lang="en-US" altLang="en-US" sz="2800" b="1" dirty="0">
                <a:solidFill>
                  <a:srgbClr val="FFFF00"/>
                </a:solidFill>
                <a:latin typeface="#9Slide03 AllRoundGothic" panose="020B0703020202020104" pitchFamily="34" charset="0"/>
              </a:rPr>
              <a:t> </a:t>
            </a:r>
            <a:r>
              <a:rPr lang="vi-VN" altLang="en-US" sz="2800" b="1" dirty="0">
                <a:solidFill>
                  <a:srgbClr val="FFFF00"/>
                </a:solidFill>
                <a:latin typeface="#9Slide03 AllRoundGothic" panose="020B0703020202020104" pitchFamily="34" charset="0"/>
              </a:rPr>
              <a:t>         O</a:t>
            </a:r>
            <a:r>
              <a:rPr lang="en-US" altLang="en-US" sz="2800" b="1" dirty="0" err="1">
                <a:solidFill>
                  <a:srgbClr val="FFFF00"/>
                </a:solidFill>
                <a:latin typeface="#9Slide03 AllRoundGothic" panose="020B0703020202020104" pitchFamily="34" charset="0"/>
              </a:rPr>
              <a:t>xit</a:t>
            </a:r>
            <a:r>
              <a:rPr lang="en-US" altLang="en-US" sz="2800" b="1" dirty="0">
                <a:solidFill>
                  <a:srgbClr val="FFFF00"/>
                </a:solidFill>
                <a:latin typeface="#9Slide03 AllRoundGothic" panose="020B0703020202020104" pitchFamily="34" charset="0"/>
              </a:rPr>
              <a:t> </a:t>
            </a:r>
            <a:r>
              <a:rPr lang="vi-VN" altLang="en-US" sz="2800" b="1" dirty="0">
                <a:solidFill>
                  <a:srgbClr val="FFFF00"/>
                </a:solidFill>
                <a:latin typeface="#9Slide03 AllRoundGothic" panose="020B0703020202020104" pitchFamily="34" charset="0"/>
              </a:rPr>
              <a:t>+ N</a:t>
            </a:r>
            <a:r>
              <a:rPr lang="en-US" altLang="en-US" sz="2800" b="1" dirty="0" err="1">
                <a:solidFill>
                  <a:srgbClr val="FFFF00"/>
                </a:solidFill>
                <a:latin typeface="#9Slide03 AllRoundGothic" panose="020B0703020202020104" pitchFamily="34" charset="0"/>
              </a:rPr>
              <a:t>ước</a:t>
            </a:r>
            <a:endParaRPr lang="vi-VN" altLang="en-US" sz="2800" b="1" dirty="0">
              <a:solidFill>
                <a:srgbClr val="FFFF00"/>
              </a:solidFill>
              <a:latin typeface="#9Slide03 AllRoundGothic" panose="020B0703020202020104" pitchFamily="34" charset="0"/>
            </a:endParaRPr>
          </a:p>
          <a:p>
            <a:pPr algn="ctr">
              <a:spcBef>
                <a:spcPct val="50000"/>
              </a:spcBef>
            </a:pPr>
            <a:endParaRPr lang="en-US" altLang="en-US" sz="2400" b="1" dirty="0">
              <a:solidFill>
                <a:srgbClr val="FFFFFF"/>
              </a:solidFill>
              <a:latin typeface="#9Slide03 AllRoundGothic" panose="020B0703020202020104" pitchFamily="34" charset="0"/>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24" y="547949"/>
            <a:ext cx="1299395" cy="1565863"/>
          </a:xfrm>
          <a:prstGeom prst="rect">
            <a:avLst/>
          </a:prstGeom>
        </p:spPr>
      </p:pic>
      <p:sp>
        <p:nvSpPr>
          <p:cNvPr id="21" name="Text Box 4"/>
          <p:cNvSpPr txBox="1">
            <a:spLocks noChangeArrowheads="1"/>
          </p:cNvSpPr>
          <p:nvPr/>
        </p:nvSpPr>
        <p:spPr bwMode="auto">
          <a:xfrm>
            <a:off x="722299" y="3705813"/>
            <a:ext cx="8207608"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r>
              <a:rPr lang="vi-VN" altLang="en-US" sz="3200" b="1" dirty="0">
                <a:solidFill>
                  <a:srgbClr val="FFFF00"/>
                </a:solidFill>
                <a:latin typeface="#9Slide03 AmpleSoft Thin" panose="02000000000000000000" pitchFamily="2" charset="0"/>
              </a:rPr>
              <a:t>5. Dung </a:t>
            </a:r>
            <a:r>
              <a:rPr lang="vi-VN" altLang="en-US" sz="3200" b="1" dirty="0" err="1">
                <a:solidFill>
                  <a:srgbClr val="FFFF00"/>
                </a:solidFill>
                <a:latin typeface="#9Slide03 AmpleSoft Thin" panose="02000000000000000000" pitchFamily="2" charset="0"/>
              </a:rPr>
              <a:t>dịch</a:t>
            </a:r>
            <a:r>
              <a:rPr lang="vi-VN" altLang="en-US" sz="3200" b="1" dirty="0">
                <a:solidFill>
                  <a:srgbClr val="FFFF00"/>
                </a:solidFill>
                <a:latin typeface="#9Slide03 AmpleSoft Thin" panose="02000000000000000000" pitchFamily="2" charset="0"/>
              </a:rPr>
              <a:t> </a:t>
            </a:r>
            <a:r>
              <a:rPr lang="vi-VN" altLang="en-US" sz="3200" b="1" dirty="0" err="1">
                <a:solidFill>
                  <a:srgbClr val="FFFF00"/>
                </a:solidFill>
                <a:latin typeface="#9Slide03 AmpleSoft Thin" panose="02000000000000000000" pitchFamily="2" charset="0"/>
              </a:rPr>
              <a:t>bazơ</a:t>
            </a:r>
            <a:r>
              <a:rPr lang="vi-VN" altLang="en-US" sz="3200" b="1" dirty="0">
                <a:solidFill>
                  <a:srgbClr val="FFFF00"/>
                </a:solidFill>
                <a:latin typeface="#9Slide03 AmpleSoft Thin" panose="02000000000000000000" pitchFamily="2" charset="0"/>
              </a:rPr>
              <a:t> +</a:t>
            </a:r>
            <a:r>
              <a:rPr lang="en-US" altLang="en-US" sz="3200" b="1" dirty="0">
                <a:solidFill>
                  <a:srgbClr val="FFFF00"/>
                </a:solidFill>
                <a:latin typeface="#9Slide03 AmpleSoft Thin" panose="02000000000000000000" pitchFamily="2" charset="0"/>
              </a:rPr>
              <a:t> </a:t>
            </a:r>
            <a:r>
              <a:rPr lang="vi-VN" altLang="en-US" sz="3200" b="1" dirty="0">
                <a:solidFill>
                  <a:srgbClr val="FFFF00"/>
                </a:solidFill>
                <a:latin typeface="#9Slide03 AmpleSoft Thin" panose="02000000000000000000" pitchFamily="2" charset="0"/>
              </a:rPr>
              <a:t>D</a:t>
            </a:r>
            <a:r>
              <a:rPr lang="en-US" altLang="en-US" sz="3200" b="1" dirty="0" err="1">
                <a:solidFill>
                  <a:srgbClr val="FFFF00"/>
                </a:solidFill>
                <a:latin typeface="#9Slide03 AmpleSoft Thin" panose="02000000000000000000" pitchFamily="2" charset="0"/>
              </a:rPr>
              <a:t>ung</a:t>
            </a:r>
            <a:r>
              <a:rPr lang="en-US" altLang="en-US" sz="3200" b="1" dirty="0">
                <a:solidFill>
                  <a:srgbClr val="FFFF00"/>
                </a:solidFill>
                <a:latin typeface="#9Slide03 AmpleSoft Thin" panose="02000000000000000000" pitchFamily="2" charset="0"/>
              </a:rPr>
              <a:t> </a:t>
            </a:r>
            <a:r>
              <a:rPr lang="en-US" altLang="en-US" sz="3200" b="1" dirty="0" err="1">
                <a:solidFill>
                  <a:srgbClr val="FFFF00"/>
                </a:solidFill>
                <a:latin typeface="#9Slide03 AmpleSoft Thin" panose="02000000000000000000" pitchFamily="2" charset="0"/>
              </a:rPr>
              <a:t>dịch</a:t>
            </a:r>
            <a:r>
              <a:rPr lang="en-US" altLang="en-US" sz="3200" b="1" dirty="0">
                <a:solidFill>
                  <a:srgbClr val="FFFF00"/>
                </a:solidFill>
                <a:latin typeface="#9Slide03 AmpleSoft Thin" panose="02000000000000000000" pitchFamily="2" charset="0"/>
              </a:rPr>
              <a:t> </a:t>
            </a:r>
            <a:r>
              <a:rPr lang="en-US" altLang="en-US" sz="3200" b="1" dirty="0" err="1">
                <a:solidFill>
                  <a:srgbClr val="FFFF00"/>
                </a:solidFill>
                <a:latin typeface="#9Slide03 AmpleSoft Thin" panose="02000000000000000000" pitchFamily="2" charset="0"/>
              </a:rPr>
              <a:t>muối</a:t>
            </a:r>
            <a:r>
              <a:rPr lang="en-US" altLang="en-US" sz="3200" b="1" dirty="0">
                <a:solidFill>
                  <a:srgbClr val="FFFF00"/>
                </a:solidFill>
                <a:latin typeface="#9Slide03 AmpleSoft Thin" panose="02000000000000000000" pitchFamily="2" charset="0"/>
              </a:rPr>
              <a:t> </a:t>
            </a:r>
            <a:endParaRPr lang="vi-VN" altLang="en-US" sz="3200" b="1" dirty="0">
              <a:solidFill>
                <a:srgbClr val="FFFF00"/>
              </a:solidFill>
              <a:latin typeface="#9Slide03 AmpleSoft Thin" panose="02000000000000000000" pitchFamily="2" charset="0"/>
            </a:endParaRPr>
          </a:p>
          <a:p>
            <a:pPr>
              <a:spcBef>
                <a:spcPct val="50000"/>
              </a:spcBef>
            </a:pPr>
            <a:r>
              <a:rPr lang="vi-VN" altLang="en-US" sz="2400" b="1" dirty="0">
                <a:solidFill>
                  <a:srgbClr val="FFFF00"/>
                </a:solidFill>
                <a:latin typeface="#9Slide03 AmpleSoft Thin" panose="02000000000000000000" pitchFamily="2" charset="0"/>
              </a:rPr>
              <a:t>(</a:t>
            </a:r>
            <a:r>
              <a:rPr lang="vi-VN" altLang="en-US" sz="2400" b="1" dirty="0" err="1">
                <a:solidFill>
                  <a:srgbClr val="FFFF00"/>
                </a:solidFill>
                <a:latin typeface="#9Slide03 AmpleSoft Thin" panose="02000000000000000000" pitchFamily="2" charset="0"/>
              </a:rPr>
              <a:t>Học</a:t>
            </a:r>
            <a:r>
              <a:rPr lang="vi-VN" altLang="en-US" sz="2400" b="1" dirty="0">
                <a:solidFill>
                  <a:srgbClr val="FFFF00"/>
                </a:solidFill>
                <a:latin typeface="#9Slide03 AmpleSoft Thin" panose="02000000000000000000" pitchFamily="2" charset="0"/>
              </a:rPr>
              <a:t> ở </a:t>
            </a:r>
            <a:r>
              <a:rPr lang="vi-VN" altLang="en-US" sz="2400" b="1" dirty="0" err="1">
                <a:solidFill>
                  <a:srgbClr val="FFFF00"/>
                </a:solidFill>
                <a:latin typeface="#9Slide03 AmpleSoft Thin" panose="02000000000000000000" pitchFamily="2" charset="0"/>
              </a:rPr>
              <a:t>bài</a:t>
            </a:r>
            <a:r>
              <a:rPr lang="vi-VN" altLang="en-US" sz="2400" b="1" dirty="0">
                <a:solidFill>
                  <a:srgbClr val="FFFF00"/>
                </a:solidFill>
                <a:latin typeface="#9Slide03 AmpleSoft Thin" panose="02000000000000000000" pitchFamily="2" charset="0"/>
              </a:rPr>
              <a:t> 9).</a:t>
            </a:r>
            <a:endParaRPr lang="en-US" altLang="en-US" sz="2400" b="1" dirty="0">
              <a:solidFill>
                <a:srgbClr val="FFFF00"/>
              </a:solidFill>
              <a:latin typeface="#9Slide03 AmpleSoft Thin" panose="02000000000000000000" pitchFamily="2" charset="0"/>
            </a:endParaRP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CE349404-6538-4D90-BA90-B22C1477429B}"/>
                  </a:ext>
                </a:extLst>
              </p:cNvPr>
              <p:cNvSpPr/>
              <p:nvPr/>
            </p:nvSpPr>
            <p:spPr>
              <a:xfrm>
                <a:off x="4646251" y="964864"/>
                <a:ext cx="581698" cy="7116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groupChr>
                        <m:groupChrPr>
                          <m:chr m:val="→"/>
                          <m:vertJc m:val="bot"/>
                          <m:ctrlPr>
                            <a:rPr lang="en-US" sz="2800" i="1" smtClean="0">
                              <a:solidFill>
                                <a:srgbClr val="FFFF00"/>
                              </a:solidFill>
                              <a:latin typeface="Cambria Math" panose="02040503050406030204" pitchFamily="18" charset="0"/>
                            </a:rPr>
                          </m:ctrlPr>
                        </m:groupChrPr>
                        <m:e>
                          <m:sSup>
                            <m:sSupPr>
                              <m:ctrlPr>
                                <a:rPr lang="en-US" sz="2800" i="1">
                                  <a:solidFill>
                                    <a:srgbClr val="FFFF00"/>
                                  </a:solidFill>
                                  <a:latin typeface="Cambria Math" panose="02040503050406030204" pitchFamily="18" charset="0"/>
                                </a:rPr>
                              </m:ctrlPr>
                            </m:sSupPr>
                            <m:e>
                              <m:r>
                                <a:rPr lang="en-US" sz="2800" b="0" i="1">
                                  <a:solidFill>
                                    <a:srgbClr val="FFFF00"/>
                                  </a:solidFill>
                                  <a:latin typeface="Cambria Math" panose="02040503050406030204" pitchFamily="18" charset="0"/>
                                </a:rPr>
                                <m:t>𝑡</m:t>
                              </m:r>
                            </m:e>
                            <m:sup>
                              <m:r>
                                <a:rPr lang="en-US" sz="2800" b="0" i="1">
                                  <a:solidFill>
                                    <a:srgbClr val="FFFF00"/>
                                  </a:solidFill>
                                  <a:latin typeface="Cambria Math" panose="02040503050406030204" pitchFamily="18" charset="0"/>
                                </a:rPr>
                                <m:t>𝑜</m:t>
                              </m:r>
                            </m:sup>
                          </m:sSup>
                        </m:e>
                      </m:groupChr>
                    </m:oMath>
                  </m:oMathPara>
                </a14:m>
                <a:endParaRPr lang="en-US" sz="2800" dirty="0">
                  <a:solidFill>
                    <a:srgbClr val="FFFF00"/>
                  </a:solidFill>
                  <a:latin typeface="#9Slide03 AmpleSoft" panose="02000000000000000000" pitchFamily="2" charset="0"/>
                </a:endParaRPr>
              </a:p>
            </p:txBody>
          </p:sp>
        </mc:Choice>
        <mc:Fallback xmlns="">
          <p:sp>
            <p:nvSpPr>
              <p:cNvPr id="22" name="Rectangle 21">
                <a:extLst>
                  <a:ext uri="{FF2B5EF4-FFF2-40B4-BE49-F238E27FC236}">
                    <a16:creationId xmlns:a16="http://schemas.microsoft.com/office/drawing/2014/main" id="{CE349404-6538-4D90-BA90-B22C1477429B}"/>
                  </a:ext>
                </a:extLst>
              </p:cNvPr>
              <p:cNvSpPr>
                <a:spLocks noRot="1" noChangeAspect="1" noMove="1" noResize="1" noEditPoints="1" noAdjustHandles="1" noChangeArrowheads="1" noChangeShapeType="1" noTextEdit="1"/>
              </p:cNvSpPr>
              <p:nvPr/>
            </p:nvSpPr>
            <p:spPr>
              <a:xfrm>
                <a:off x="4646251" y="964864"/>
                <a:ext cx="581698" cy="711670"/>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2622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heel(1)">
                                      <p:cBhvr>
                                        <p:cTn id="14" dur="2000"/>
                                        <p:tgtEl>
                                          <p:spTgt spid="19"/>
                                        </p:tgtEl>
                                      </p:cBhvr>
                                    </p:animEffect>
                                  </p:childTnLst>
                                </p:cTn>
                              </p:par>
                              <p:par>
                                <p:cTn id="15" presetID="21" presetClass="entr" presetSubtype="1"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heel(1)">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5143500"/>
          </a:xfrm>
          <a:prstGeom prst="rect">
            <a:avLst/>
          </a:prstGeom>
        </p:spPr>
      </p:pic>
      <p:sp>
        <p:nvSpPr>
          <p:cNvPr id="5" name="TextBox 4"/>
          <p:cNvSpPr txBox="1"/>
          <p:nvPr/>
        </p:nvSpPr>
        <p:spPr>
          <a:xfrm rot="1190862">
            <a:off x="1016876" y="1653282"/>
            <a:ext cx="1568669" cy="307777"/>
          </a:xfrm>
          <a:prstGeom prst="rect">
            <a:avLst/>
          </a:prstGeom>
          <a:noFill/>
        </p:spPr>
        <p:txBody>
          <a:bodyPr wrap="square" rtlCol="0">
            <a:spAutoFit/>
          </a:bodyPr>
          <a:lstStyle/>
          <a:p>
            <a:r>
              <a:rPr lang="vi-VN" b="1">
                <a:latin typeface="#9Slide03 AmpleSoft Thin" panose="02000000000000000000" pitchFamily="2" charset="0"/>
              </a:rPr>
              <a:t>Học ở bài 9</a:t>
            </a:r>
            <a:endParaRPr lang="en-US" b="1">
              <a:latin typeface="#9Slide03 AmpleSoft Thin" panose="02000000000000000000" pitchFamily="2" charset="0"/>
            </a:endParaRPr>
          </a:p>
        </p:txBody>
      </p:sp>
    </p:spTree>
    <p:extLst>
      <p:ext uri="{BB962C8B-B14F-4D97-AF65-F5344CB8AC3E}">
        <p14:creationId xmlns:p14="http://schemas.microsoft.com/office/powerpoint/2010/main" val="2910975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197"/>
        <p:cNvGrpSpPr/>
        <p:nvPr/>
      </p:nvGrpSpPr>
      <p:grpSpPr>
        <a:xfrm>
          <a:off x="0" y="0"/>
          <a:ext cx="0" cy="0"/>
          <a:chOff x="0" y="0"/>
          <a:chExt cx="0" cy="0"/>
        </a:xfrm>
      </p:grpSpPr>
      <p:sp>
        <p:nvSpPr>
          <p:cNvPr id="1198" name="Google Shape;1198;p40"/>
          <p:cNvSpPr txBox="1">
            <a:spLocks noGrp="1"/>
          </p:cNvSpPr>
          <p:nvPr>
            <p:ph type="title"/>
          </p:nvPr>
        </p:nvSpPr>
        <p:spPr>
          <a:xfrm>
            <a:off x="891224" y="1495150"/>
            <a:ext cx="4017451" cy="1785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vi-VN"/>
              <a:t>LUYỆN TẬP</a:t>
            </a:r>
            <a:endParaRPr/>
          </a:p>
        </p:txBody>
      </p:sp>
      <p:sp>
        <p:nvSpPr>
          <p:cNvPr id="1199" name="Google Shape;1199;p40"/>
          <p:cNvSpPr/>
          <p:nvPr/>
        </p:nvSpPr>
        <p:spPr>
          <a:xfrm>
            <a:off x="7414925" y="1000412"/>
            <a:ext cx="614259" cy="367648"/>
          </a:xfrm>
          <a:custGeom>
            <a:avLst/>
            <a:gdLst/>
            <a:ahLst/>
            <a:cxnLst/>
            <a:rect l="l" t="t" r="r" b="b"/>
            <a:pathLst>
              <a:path w="8262" h="4945" extrusionOk="0">
                <a:moveTo>
                  <a:pt x="3650" y="0"/>
                </a:moveTo>
                <a:cubicBezTo>
                  <a:pt x="3541" y="0"/>
                  <a:pt x="3426" y="30"/>
                  <a:pt x="3304" y="96"/>
                </a:cubicBezTo>
                <a:cubicBezTo>
                  <a:pt x="1816" y="906"/>
                  <a:pt x="2410" y="4088"/>
                  <a:pt x="2410" y="4088"/>
                </a:cubicBezTo>
                <a:lnTo>
                  <a:pt x="1843" y="3278"/>
                </a:lnTo>
                <a:cubicBezTo>
                  <a:pt x="1749" y="3247"/>
                  <a:pt x="1658" y="3232"/>
                  <a:pt x="1570" y="3232"/>
                </a:cubicBezTo>
                <a:cubicBezTo>
                  <a:pt x="609" y="3232"/>
                  <a:pt x="1" y="4945"/>
                  <a:pt x="1" y="4945"/>
                </a:cubicBezTo>
                <a:lnTo>
                  <a:pt x="8062" y="4945"/>
                </a:lnTo>
                <a:cubicBezTo>
                  <a:pt x="8062" y="4945"/>
                  <a:pt x="8261" y="2512"/>
                  <a:pt x="7023" y="1965"/>
                </a:cubicBezTo>
                <a:cubicBezTo>
                  <a:pt x="6897" y="1910"/>
                  <a:pt x="6779" y="1886"/>
                  <a:pt x="6670" y="1886"/>
                </a:cubicBezTo>
                <a:cubicBezTo>
                  <a:pt x="5696" y="1886"/>
                  <a:pt x="5336" y="3831"/>
                  <a:pt x="5336" y="3831"/>
                </a:cubicBezTo>
                <a:cubicBezTo>
                  <a:pt x="5336" y="3831"/>
                  <a:pt x="4878" y="0"/>
                  <a:pt x="36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0" name="Google Shape;1200;p40"/>
          <p:cNvGrpSpPr/>
          <p:nvPr/>
        </p:nvGrpSpPr>
        <p:grpSpPr>
          <a:xfrm>
            <a:off x="252545" y="756846"/>
            <a:ext cx="2249891" cy="976682"/>
            <a:chOff x="238395" y="261596"/>
            <a:chExt cx="2249891" cy="976682"/>
          </a:xfrm>
        </p:grpSpPr>
        <p:grpSp>
          <p:nvGrpSpPr>
            <p:cNvPr id="1201" name="Google Shape;1201;p40"/>
            <p:cNvGrpSpPr/>
            <p:nvPr/>
          </p:nvGrpSpPr>
          <p:grpSpPr>
            <a:xfrm>
              <a:off x="491295" y="456571"/>
              <a:ext cx="1005325" cy="781707"/>
              <a:chOff x="491295" y="456571"/>
              <a:chExt cx="1005325" cy="781707"/>
            </a:xfrm>
          </p:grpSpPr>
          <p:sp>
            <p:nvSpPr>
              <p:cNvPr id="1202" name="Google Shape;1202;p40"/>
              <p:cNvSpPr/>
              <p:nvPr/>
            </p:nvSpPr>
            <p:spPr>
              <a:xfrm>
                <a:off x="1044750" y="456571"/>
                <a:ext cx="451871" cy="781707"/>
              </a:xfrm>
              <a:custGeom>
                <a:avLst/>
                <a:gdLst/>
                <a:ahLst/>
                <a:cxnLst/>
                <a:rect l="l" t="t" r="r" b="b"/>
                <a:pathLst>
                  <a:path w="8784" h="15195" extrusionOk="0">
                    <a:moveTo>
                      <a:pt x="5197" y="187"/>
                    </a:moveTo>
                    <a:cubicBezTo>
                      <a:pt x="5461" y="187"/>
                      <a:pt x="5800" y="517"/>
                      <a:pt x="5888" y="750"/>
                    </a:cubicBezTo>
                    <a:cubicBezTo>
                      <a:pt x="6024" y="1103"/>
                      <a:pt x="6010" y="1516"/>
                      <a:pt x="6007" y="1887"/>
                    </a:cubicBezTo>
                    <a:cubicBezTo>
                      <a:pt x="5999" y="2723"/>
                      <a:pt x="5966" y="3573"/>
                      <a:pt x="5871" y="4404"/>
                    </a:cubicBezTo>
                    <a:cubicBezTo>
                      <a:pt x="5837" y="4691"/>
                      <a:pt x="5794" y="4974"/>
                      <a:pt x="5747" y="5258"/>
                    </a:cubicBezTo>
                    <a:cubicBezTo>
                      <a:pt x="5666" y="4579"/>
                      <a:pt x="5504" y="3914"/>
                      <a:pt x="5331" y="3249"/>
                    </a:cubicBezTo>
                    <a:cubicBezTo>
                      <a:pt x="5122" y="2427"/>
                      <a:pt x="4691" y="1333"/>
                      <a:pt x="4900" y="483"/>
                    </a:cubicBezTo>
                    <a:cubicBezTo>
                      <a:pt x="4953" y="268"/>
                      <a:pt x="5066" y="187"/>
                      <a:pt x="5197" y="187"/>
                    </a:cubicBezTo>
                    <a:close/>
                    <a:moveTo>
                      <a:pt x="8072" y="2671"/>
                    </a:moveTo>
                    <a:cubicBezTo>
                      <a:pt x="8320" y="2671"/>
                      <a:pt x="8442" y="2893"/>
                      <a:pt x="8355" y="3165"/>
                    </a:cubicBezTo>
                    <a:cubicBezTo>
                      <a:pt x="8102" y="3962"/>
                      <a:pt x="7332" y="4667"/>
                      <a:pt x="6779" y="5261"/>
                    </a:cubicBezTo>
                    <a:cubicBezTo>
                      <a:pt x="6462" y="5602"/>
                      <a:pt x="6094" y="5926"/>
                      <a:pt x="5773" y="6277"/>
                    </a:cubicBezTo>
                    <a:cubicBezTo>
                      <a:pt x="5949" y="5423"/>
                      <a:pt x="6388" y="4565"/>
                      <a:pt x="6820" y="3837"/>
                    </a:cubicBezTo>
                    <a:cubicBezTo>
                      <a:pt x="7066" y="3419"/>
                      <a:pt x="7396" y="2889"/>
                      <a:pt x="7876" y="2710"/>
                    </a:cubicBezTo>
                    <a:cubicBezTo>
                      <a:pt x="7948" y="2683"/>
                      <a:pt x="8013" y="2671"/>
                      <a:pt x="8072" y="2671"/>
                    </a:cubicBezTo>
                    <a:close/>
                    <a:moveTo>
                      <a:pt x="3233" y="4189"/>
                    </a:moveTo>
                    <a:cubicBezTo>
                      <a:pt x="3844" y="4189"/>
                      <a:pt x="4321" y="5464"/>
                      <a:pt x="4488" y="5865"/>
                    </a:cubicBezTo>
                    <a:cubicBezTo>
                      <a:pt x="4657" y="6270"/>
                      <a:pt x="4798" y="6688"/>
                      <a:pt x="4930" y="7107"/>
                    </a:cubicBezTo>
                    <a:cubicBezTo>
                      <a:pt x="4559" y="6699"/>
                      <a:pt x="4060" y="6364"/>
                      <a:pt x="3668" y="6027"/>
                    </a:cubicBezTo>
                    <a:cubicBezTo>
                      <a:pt x="3263" y="5683"/>
                      <a:pt x="1978" y="4539"/>
                      <a:pt x="3104" y="4208"/>
                    </a:cubicBezTo>
                    <a:cubicBezTo>
                      <a:pt x="3148" y="4195"/>
                      <a:pt x="3191" y="4189"/>
                      <a:pt x="3233" y="4189"/>
                    </a:cubicBezTo>
                    <a:close/>
                    <a:moveTo>
                      <a:pt x="7574" y="7652"/>
                    </a:moveTo>
                    <a:cubicBezTo>
                      <a:pt x="7714" y="7652"/>
                      <a:pt x="7813" y="7707"/>
                      <a:pt x="7852" y="7836"/>
                    </a:cubicBezTo>
                    <a:cubicBezTo>
                      <a:pt x="7963" y="8207"/>
                      <a:pt x="7643" y="8588"/>
                      <a:pt x="7349" y="8756"/>
                    </a:cubicBezTo>
                    <a:cubicBezTo>
                      <a:pt x="7012" y="8952"/>
                      <a:pt x="6580" y="8996"/>
                      <a:pt x="6202" y="9050"/>
                    </a:cubicBezTo>
                    <a:cubicBezTo>
                      <a:pt x="5824" y="9101"/>
                      <a:pt x="5403" y="9138"/>
                      <a:pt x="5035" y="9283"/>
                    </a:cubicBezTo>
                    <a:cubicBezTo>
                      <a:pt x="5626" y="8667"/>
                      <a:pt x="6974" y="7652"/>
                      <a:pt x="7574" y="7652"/>
                    </a:cubicBezTo>
                    <a:close/>
                    <a:moveTo>
                      <a:pt x="1322" y="7397"/>
                    </a:moveTo>
                    <a:cubicBezTo>
                      <a:pt x="1665" y="7397"/>
                      <a:pt x="2011" y="7655"/>
                      <a:pt x="2268" y="7903"/>
                    </a:cubicBezTo>
                    <a:cubicBezTo>
                      <a:pt x="2643" y="8261"/>
                      <a:pt x="2933" y="8709"/>
                      <a:pt x="3182" y="9158"/>
                    </a:cubicBezTo>
                    <a:cubicBezTo>
                      <a:pt x="3473" y="9678"/>
                      <a:pt x="3529" y="10251"/>
                      <a:pt x="3641" y="10822"/>
                    </a:cubicBezTo>
                    <a:cubicBezTo>
                      <a:pt x="3378" y="10518"/>
                      <a:pt x="3003" y="10262"/>
                      <a:pt x="2740" y="10056"/>
                    </a:cubicBezTo>
                    <a:cubicBezTo>
                      <a:pt x="2085" y="9550"/>
                      <a:pt x="1306" y="9080"/>
                      <a:pt x="816" y="8396"/>
                    </a:cubicBezTo>
                    <a:cubicBezTo>
                      <a:pt x="628" y="8133"/>
                      <a:pt x="584" y="7849"/>
                      <a:pt x="833" y="7610"/>
                    </a:cubicBezTo>
                    <a:cubicBezTo>
                      <a:pt x="989" y="7458"/>
                      <a:pt x="1155" y="7397"/>
                      <a:pt x="1322" y="7397"/>
                    </a:cubicBezTo>
                    <a:close/>
                    <a:moveTo>
                      <a:pt x="5935" y="10861"/>
                    </a:moveTo>
                    <a:cubicBezTo>
                      <a:pt x="6050" y="10861"/>
                      <a:pt x="6162" y="10885"/>
                      <a:pt x="6256" y="10950"/>
                    </a:cubicBezTo>
                    <a:cubicBezTo>
                      <a:pt x="6499" y="11116"/>
                      <a:pt x="6533" y="11281"/>
                      <a:pt x="6267" y="11433"/>
                    </a:cubicBezTo>
                    <a:cubicBezTo>
                      <a:pt x="5538" y="11851"/>
                      <a:pt x="4636" y="11720"/>
                      <a:pt x="3853" y="11952"/>
                    </a:cubicBezTo>
                    <a:cubicBezTo>
                      <a:pt x="4185" y="11477"/>
                      <a:pt x="4937" y="11145"/>
                      <a:pt x="5420" y="10974"/>
                    </a:cubicBezTo>
                    <a:cubicBezTo>
                      <a:pt x="5571" y="10918"/>
                      <a:pt x="5758" y="10861"/>
                      <a:pt x="5935" y="10861"/>
                    </a:cubicBezTo>
                    <a:close/>
                    <a:moveTo>
                      <a:pt x="1402" y="11150"/>
                    </a:moveTo>
                    <a:cubicBezTo>
                      <a:pt x="2022" y="11150"/>
                      <a:pt x="2552" y="12965"/>
                      <a:pt x="2669" y="13684"/>
                    </a:cubicBezTo>
                    <a:cubicBezTo>
                      <a:pt x="2018" y="12968"/>
                      <a:pt x="692" y="11605"/>
                      <a:pt x="1171" y="11237"/>
                    </a:cubicBezTo>
                    <a:cubicBezTo>
                      <a:pt x="1249" y="11177"/>
                      <a:pt x="1326" y="11150"/>
                      <a:pt x="1402" y="11150"/>
                    </a:cubicBezTo>
                    <a:close/>
                    <a:moveTo>
                      <a:pt x="4870" y="13028"/>
                    </a:moveTo>
                    <a:cubicBezTo>
                      <a:pt x="4932" y="13028"/>
                      <a:pt x="4991" y="13038"/>
                      <a:pt x="5045" y="13062"/>
                    </a:cubicBezTo>
                    <a:cubicBezTo>
                      <a:pt x="5339" y="13194"/>
                      <a:pt x="5032" y="13586"/>
                      <a:pt x="4876" y="13676"/>
                    </a:cubicBezTo>
                    <a:cubicBezTo>
                      <a:pt x="4630" y="13815"/>
                      <a:pt x="4303" y="13842"/>
                      <a:pt x="4029" y="13872"/>
                    </a:cubicBezTo>
                    <a:cubicBezTo>
                      <a:pt x="3776" y="13903"/>
                      <a:pt x="3506" y="13903"/>
                      <a:pt x="3246" y="13944"/>
                    </a:cubicBezTo>
                    <a:cubicBezTo>
                      <a:pt x="3439" y="13774"/>
                      <a:pt x="3665" y="13633"/>
                      <a:pt x="3864" y="13501"/>
                    </a:cubicBezTo>
                    <a:cubicBezTo>
                      <a:pt x="4095" y="13345"/>
                      <a:pt x="4531" y="13028"/>
                      <a:pt x="4870" y="13028"/>
                    </a:cubicBezTo>
                    <a:close/>
                    <a:moveTo>
                      <a:pt x="5231" y="0"/>
                    </a:moveTo>
                    <a:cubicBezTo>
                      <a:pt x="5102" y="0"/>
                      <a:pt x="4974" y="46"/>
                      <a:pt x="4859" y="156"/>
                    </a:cubicBezTo>
                    <a:cubicBezTo>
                      <a:pt x="4380" y="617"/>
                      <a:pt x="4781" y="1796"/>
                      <a:pt x="4900" y="2312"/>
                    </a:cubicBezTo>
                    <a:cubicBezTo>
                      <a:pt x="5173" y="3523"/>
                      <a:pt x="5582" y="4704"/>
                      <a:pt x="5602" y="5956"/>
                    </a:cubicBezTo>
                    <a:lnTo>
                      <a:pt x="5602" y="5970"/>
                    </a:lnTo>
                    <a:cubicBezTo>
                      <a:pt x="5548" y="6213"/>
                      <a:pt x="5487" y="6456"/>
                      <a:pt x="5423" y="6699"/>
                    </a:cubicBezTo>
                    <a:cubicBezTo>
                      <a:pt x="5416" y="6708"/>
                      <a:pt x="5409" y="6716"/>
                      <a:pt x="5403" y="6725"/>
                    </a:cubicBezTo>
                    <a:cubicBezTo>
                      <a:pt x="5379" y="6756"/>
                      <a:pt x="5382" y="6786"/>
                      <a:pt x="5392" y="6810"/>
                    </a:cubicBezTo>
                    <a:cubicBezTo>
                      <a:pt x="5339" y="7006"/>
                      <a:pt x="5281" y="7202"/>
                      <a:pt x="5224" y="7397"/>
                    </a:cubicBezTo>
                    <a:cubicBezTo>
                      <a:pt x="5007" y="6702"/>
                      <a:pt x="4778" y="6014"/>
                      <a:pt x="4471" y="5352"/>
                    </a:cubicBezTo>
                    <a:cubicBezTo>
                      <a:pt x="4244" y="4866"/>
                      <a:pt x="3827" y="4010"/>
                      <a:pt x="3189" y="4010"/>
                    </a:cubicBezTo>
                    <a:cubicBezTo>
                      <a:pt x="3145" y="4010"/>
                      <a:pt x="3100" y="4014"/>
                      <a:pt x="3054" y="4023"/>
                    </a:cubicBezTo>
                    <a:cubicBezTo>
                      <a:pt x="2777" y="4073"/>
                      <a:pt x="2521" y="4350"/>
                      <a:pt x="2464" y="4617"/>
                    </a:cubicBezTo>
                    <a:cubicBezTo>
                      <a:pt x="2396" y="4934"/>
                      <a:pt x="2632" y="5244"/>
                      <a:pt x="2818" y="5473"/>
                    </a:cubicBezTo>
                    <a:cubicBezTo>
                      <a:pt x="3162" y="5892"/>
                      <a:pt x="3610" y="6233"/>
                      <a:pt x="4026" y="6580"/>
                    </a:cubicBezTo>
                    <a:cubicBezTo>
                      <a:pt x="4407" y="6901"/>
                      <a:pt x="4879" y="7238"/>
                      <a:pt x="5113" y="7691"/>
                    </a:cubicBezTo>
                    <a:cubicBezTo>
                      <a:pt x="5116" y="7694"/>
                      <a:pt x="5119" y="7697"/>
                      <a:pt x="5122" y="7700"/>
                    </a:cubicBezTo>
                    <a:lnTo>
                      <a:pt x="5126" y="7704"/>
                    </a:lnTo>
                    <a:lnTo>
                      <a:pt x="5126" y="7708"/>
                    </a:lnTo>
                    <a:cubicBezTo>
                      <a:pt x="4764" y="8841"/>
                      <a:pt x="4326" y="9955"/>
                      <a:pt x="3891" y="11069"/>
                    </a:cubicBezTo>
                    <a:cubicBezTo>
                      <a:pt x="3722" y="10383"/>
                      <a:pt x="3688" y="9695"/>
                      <a:pt x="3351" y="9060"/>
                    </a:cubicBezTo>
                    <a:cubicBezTo>
                      <a:pt x="3081" y="8561"/>
                      <a:pt x="2737" y="8085"/>
                      <a:pt x="2325" y="7694"/>
                    </a:cubicBezTo>
                    <a:cubicBezTo>
                      <a:pt x="2059" y="7437"/>
                      <a:pt x="1622" y="7228"/>
                      <a:pt x="1234" y="7228"/>
                    </a:cubicBezTo>
                    <a:cubicBezTo>
                      <a:pt x="888" y="7228"/>
                      <a:pt x="581" y="7395"/>
                      <a:pt x="469" y="7842"/>
                    </a:cubicBezTo>
                    <a:cubicBezTo>
                      <a:pt x="301" y="8531"/>
                      <a:pt x="1327" y="9209"/>
                      <a:pt x="1762" y="9550"/>
                    </a:cubicBezTo>
                    <a:cubicBezTo>
                      <a:pt x="2183" y="9881"/>
                      <a:pt x="2618" y="10191"/>
                      <a:pt x="3027" y="10535"/>
                    </a:cubicBezTo>
                    <a:cubicBezTo>
                      <a:pt x="3300" y="10765"/>
                      <a:pt x="3678" y="11061"/>
                      <a:pt x="3749" y="11433"/>
                    </a:cubicBezTo>
                    <a:cubicBezTo>
                      <a:pt x="3442" y="12223"/>
                      <a:pt x="3141" y="13015"/>
                      <a:pt x="2882" y="13818"/>
                    </a:cubicBezTo>
                    <a:cubicBezTo>
                      <a:pt x="2848" y="13211"/>
                      <a:pt x="2615" y="12583"/>
                      <a:pt x="2383" y="12033"/>
                    </a:cubicBezTo>
                    <a:cubicBezTo>
                      <a:pt x="2216" y="11646"/>
                      <a:pt x="1887" y="10972"/>
                      <a:pt x="1391" y="10972"/>
                    </a:cubicBezTo>
                    <a:cubicBezTo>
                      <a:pt x="1333" y="10972"/>
                      <a:pt x="1274" y="10981"/>
                      <a:pt x="1212" y="11001"/>
                    </a:cubicBezTo>
                    <a:cubicBezTo>
                      <a:pt x="0" y="11385"/>
                      <a:pt x="2426" y="13626"/>
                      <a:pt x="2784" y="14115"/>
                    </a:cubicBezTo>
                    <a:cubicBezTo>
                      <a:pt x="2686" y="14433"/>
                      <a:pt x="2592" y="14753"/>
                      <a:pt x="2504" y="15077"/>
                    </a:cubicBezTo>
                    <a:cubicBezTo>
                      <a:pt x="2486" y="15148"/>
                      <a:pt x="2546" y="15195"/>
                      <a:pt x="2603" y="15195"/>
                    </a:cubicBezTo>
                    <a:cubicBezTo>
                      <a:pt x="2641" y="15195"/>
                      <a:pt x="2677" y="15174"/>
                      <a:pt x="2690" y="15128"/>
                    </a:cubicBezTo>
                    <a:cubicBezTo>
                      <a:pt x="2771" y="14824"/>
                      <a:pt x="2858" y="14523"/>
                      <a:pt x="2950" y="14227"/>
                    </a:cubicBezTo>
                    <a:cubicBezTo>
                      <a:pt x="2973" y="14223"/>
                      <a:pt x="2997" y="14213"/>
                      <a:pt x="3014" y="14190"/>
                    </a:cubicBezTo>
                    <a:cubicBezTo>
                      <a:pt x="3594" y="13977"/>
                      <a:pt x="4286" y="14118"/>
                      <a:pt x="4876" y="13886"/>
                    </a:cubicBezTo>
                    <a:cubicBezTo>
                      <a:pt x="5194" y="13761"/>
                      <a:pt x="5554" y="13292"/>
                      <a:pt x="5234" y="12972"/>
                    </a:cubicBezTo>
                    <a:cubicBezTo>
                      <a:pt x="5138" y="12877"/>
                      <a:pt x="5021" y="12840"/>
                      <a:pt x="4896" y="12840"/>
                    </a:cubicBezTo>
                    <a:cubicBezTo>
                      <a:pt x="4610" y="12840"/>
                      <a:pt x="4284" y="13029"/>
                      <a:pt x="4073" y="13143"/>
                    </a:cubicBezTo>
                    <a:cubicBezTo>
                      <a:pt x="3749" y="13326"/>
                      <a:pt x="3364" y="13562"/>
                      <a:pt x="3074" y="13842"/>
                    </a:cubicBezTo>
                    <a:cubicBezTo>
                      <a:pt x="3253" y="13292"/>
                      <a:pt x="3448" y="12749"/>
                      <a:pt x="3651" y="12206"/>
                    </a:cubicBezTo>
                    <a:cubicBezTo>
                      <a:pt x="3688" y="12206"/>
                      <a:pt x="3725" y="12189"/>
                      <a:pt x="3746" y="12148"/>
                    </a:cubicBezTo>
                    <a:cubicBezTo>
                      <a:pt x="3759" y="12160"/>
                      <a:pt x="3776" y="12166"/>
                      <a:pt x="3796" y="12166"/>
                    </a:cubicBezTo>
                    <a:cubicBezTo>
                      <a:pt x="3806" y="12166"/>
                      <a:pt x="3816" y="12165"/>
                      <a:pt x="3827" y="12162"/>
                    </a:cubicBezTo>
                    <a:cubicBezTo>
                      <a:pt x="4353" y="11986"/>
                      <a:pt x="4971" y="11993"/>
                      <a:pt x="5518" y="11874"/>
                    </a:cubicBezTo>
                    <a:cubicBezTo>
                      <a:pt x="5845" y="11804"/>
                      <a:pt x="6675" y="11665"/>
                      <a:pt x="6668" y="11193"/>
                    </a:cubicBezTo>
                    <a:cubicBezTo>
                      <a:pt x="6662" y="10808"/>
                      <a:pt x="6311" y="10699"/>
                      <a:pt x="5957" y="10699"/>
                    </a:cubicBezTo>
                    <a:cubicBezTo>
                      <a:pt x="5731" y="10699"/>
                      <a:pt x="5505" y="10744"/>
                      <a:pt x="5365" y="10788"/>
                    </a:cubicBezTo>
                    <a:cubicBezTo>
                      <a:pt x="4900" y="10937"/>
                      <a:pt x="4262" y="11237"/>
                      <a:pt x="3864" y="11652"/>
                    </a:cubicBezTo>
                    <a:cubicBezTo>
                      <a:pt x="3884" y="11595"/>
                      <a:pt x="3904" y="11541"/>
                      <a:pt x="3925" y="11486"/>
                    </a:cubicBezTo>
                    <a:cubicBezTo>
                      <a:pt x="3931" y="11477"/>
                      <a:pt x="3938" y="11463"/>
                      <a:pt x="3938" y="11449"/>
                    </a:cubicBezTo>
                    <a:cubicBezTo>
                      <a:pt x="4147" y="10913"/>
                      <a:pt x="4356" y="10376"/>
                      <a:pt x="4562" y="9840"/>
                    </a:cubicBezTo>
                    <a:cubicBezTo>
                      <a:pt x="4579" y="9834"/>
                      <a:pt x="4593" y="9823"/>
                      <a:pt x="4606" y="9806"/>
                    </a:cubicBezTo>
                    <a:cubicBezTo>
                      <a:pt x="4636" y="9766"/>
                      <a:pt x="4670" y="9728"/>
                      <a:pt x="4704" y="9695"/>
                    </a:cubicBezTo>
                    <a:cubicBezTo>
                      <a:pt x="4724" y="9688"/>
                      <a:pt x="4738" y="9675"/>
                      <a:pt x="4751" y="9655"/>
                    </a:cubicBezTo>
                    <a:cubicBezTo>
                      <a:pt x="5379" y="9105"/>
                      <a:pt x="6560" y="9317"/>
                      <a:pt x="7292" y="8996"/>
                    </a:cubicBezTo>
                    <a:cubicBezTo>
                      <a:pt x="7714" y="8811"/>
                      <a:pt x="8439" y="8007"/>
                      <a:pt x="7896" y="7562"/>
                    </a:cubicBezTo>
                    <a:cubicBezTo>
                      <a:pt x="7801" y="7484"/>
                      <a:pt x="7684" y="7452"/>
                      <a:pt x="7555" y="7452"/>
                    </a:cubicBezTo>
                    <a:cubicBezTo>
                      <a:pt x="7077" y="7452"/>
                      <a:pt x="6436" y="7895"/>
                      <a:pt x="6152" y="8079"/>
                    </a:cubicBezTo>
                    <a:cubicBezTo>
                      <a:pt x="5716" y="8359"/>
                      <a:pt x="5156" y="8730"/>
                      <a:pt x="4809" y="9189"/>
                    </a:cubicBezTo>
                    <a:cubicBezTo>
                      <a:pt x="4836" y="9111"/>
                      <a:pt x="4866" y="9033"/>
                      <a:pt x="4893" y="8956"/>
                    </a:cubicBezTo>
                    <a:cubicBezTo>
                      <a:pt x="5149" y="8250"/>
                      <a:pt x="5372" y="7546"/>
                      <a:pt x="5558" y="6837"/>
                    </a:cubicBezTo>
                    <a:cubicBezTo>
                      <a:pt x="5561" y="6830"/>
                      <a:pt x="5565" y="6827"/>
                      <a:pt x="5568" y="6823"/>
                    </a:cubicBezTo>
                    <a:cubicBezTo>
                      <a:pt x="5761" y="6550"/>
                      <a:pt x="6033" y="6320"/>
                      <a:pt x="6263" y="6081"/>
                    </a:cubicBezTo>
                    <a:cubicBezTo>
                      <a:pt x="6655" y="5679"/>
                      <a:pt x="7042" y="5271"/>
                      <a:pt x="7413" y="4849"/>
                    </a:cubicBezTo>
                    <a:cubicBezTo>
                      <a:pt x="7805" y="4404"/>
                      <a:pt x="8784" y="3466"/>
                      <a:pt x="8567" y="2781"/>
                    </a:cubicBezTo>
                    <a:cubicBezTo>
                      <a:pt x="8505" y="2579"/>
                      <a:pt x="8261" y="2487"/>
                      <a:pt x="8055" y="2487"/>
                    </a:cubicBezTo>
                    <a:cubicBezTo>
                      <a:pt x="8016" y="2487"/>
                      <a:pt x="7978" y="2491"/>
                      <a:pt x="7943" y="2497"/>
                    </a:cubicBezTo>
                    <a:cubicBezTo>
                      <a:pt x="7502" y="2575"/>
                      <a:pt x="7187" y="2970"/>
                      <a:pt x="6935" y="3310"/>
                    </a:cubicBezTo>
                    <a:cubicBezTo>
                      <a:pt x="6557" y="3820"/>
                      <a:pt x="6192" y="4458"/>
                      <a:pt x="5926" y="5119"/>
                    </a:cubicBezTo>
                    <a:cubicBezTo>
                      <a:pt x="6057" y="4340"/>
                      <a:pt x="6138" y="3553"/>
                      <a:pt x="6165" y="2747"/>
                    </a:cubicBezTo>
                    <a:cubicBezTo>
                      <a:pt x="6189" y="2066"/>
                      <a:pt x="6334" y="1222"/>
                      <a:pt x="6030" y="584"/>
                    </a:cubicBezTo>
                    <a:cubicBezTo>
                      <a:pt x="5890" y="289"/>
                      <a:pt x="5557" y="0"/>
                      <a:pt x="52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0"/>
              <p:cNvSpPr/>
              <p:nvPr/>
            </p:nvSpPr>
            <p:spPr>
              <a:xfrm rot="502224" flipH="1">
                <a:off x="517760" y="783370"/>
                <a:ext cx="556724" cy="404334"/>
              </a:xfrm>
              <a:custGeom>
                <a:avLst/>
                <a:gdLst/>
                <a:ahLst/>
                <a:cxnLst/>
                <a:rect l="l" t="t" r="r" b="b"/>
                <a:pathLst>
                  <a:path w="9557" h="6941" extrusionOk="0">
                    <a:moveTo>
                      <a:pt x="5582" y="1"/>
                    </a:moveTo>
                    <a:cubicBezTo>
                      <a:pt x="4630" y="1"/>
                      <a:pt x="4748" y="2604"/>
                      <a:pt x="4556" y="3144"/>
                    </a:cubicBezTo>
                    <a:cubicBezTo>
                      <a:pt x="4546" y="3178"/>
                      <a:pt x="4556" y="3208"/>
                      <a:pt x="4576" y="3225"/>
                    </a:cubicBezTo>
                    <a:cubicBezTo>
                      <a:pt x="4145" y="3506"/>
                      <a:pt x="3723" y="3796"/>
                      <a:pt x="3298" y="4089"/>
                    </a:cubicBezTo>
                    <a:cubicBezTo>
                      <a:pt x="3257" y="4116"/>
                      <a:pt x="3217" y="4143"/>
                      <a:pt x="3176" y="4174"/>
                    </a:cubicBezTo>
                    <a:lnTo>
                      <a:pt x="3176" y="4166"/>
                    </a:lnTo>
                    <a:cubicBezTo>
                      <a:pt x="3240" y="3489"/>
                      <a:pt x="3237" y="2797"/>
                      <a:pt x="3187" y="2125"/>
                    </a:cubicBezTo>
                    <a:cubicBezTo>
                      <a:pt x="3149" y="1659"/>
                      <a:pt x="3098" y="597"/>
                      <a:pt x="2481" y="499"/>
                    </a:cubicBezTo>
                    <a:cubicBezTo>
                      <a:pt x="2439" y="492"/>
                      <a:pt x="2398" y="489"/>
                      <a:pt x="2361" y="489"/>
                    </a:cubicBezTo>
                    <a:cubicBezTo>
                      <a:pt x="1716" y="489"/>
                      <a:pt x="1780" y="1428"/>
                      <a:pt x="1901" y="1845"/>
                    </a:cubicBezTo>
                    <a:cubicBezTo>
                      <a:pt x="2137" y="2662"/>
                      <a:pt x="2724" y="3380"/>
                      <a:pt x="2981" y="4183"/>
                    </a:cubicBezTo>
                    <a:cubicBezTo>
                      <a:pt x="2977" y="4227"/>
                      <a:pt x="2970" y="4271"/>
                      <a:pt x="2967" y="4315"/>
                    </a:cubicBezTo>
                    <a:cubicBezTo>
                      <a:pt x="2464" y="4663"/>
                      <a:pt x="1961" y="5007"/>
                      <a:pt x="1475" y="5375"/>
                    </a:cubicBezTo>
                    <a:cubicBezTo>
                      <a:pt x="1645" y="4899"/>
                      <a:pt x="1746" y="4389"/>
                      <a:pt x="1807" y="3900"/>
                    </a:cubicBezTo>
                    <a:cubicBezTo>
                      <a:pt x="1857" y="3502"/>
                      <a:pt x="1911" y="2803"/>
                      <a:pt x="1411" y="2665"/>
                    </a:cubicBezTo>
                    <a:cubicBezTo>
                      <a:pt x="1343" y="2646"/>
                      <a:pt x="1281" y="2637"/>
                      <a:pt x="1225" y="2637"/>
                    </a:cubicBezTo>
                    <a:cubicBezTo>
                      <a:pt x="299" y="2637"/>
                      <a:pt x="1130" y="5130"/>
                      <a:pt x="1172" y="5611"/>
                    </a:cubicBezTo>
                    <a:cubicBezTo>
                      <a:pt x="760" y="5935"/>
                      <a:pt x="365" y="6283"/>
                      <a:pt x="1" y="6660"/>
                    </a:cubicBezTo>
                    <a:lnTo>
                      <a:pt x="1" y="6940"/>
                    </a:lnTo>
                    <a:cubicBezTo>
                      <a:pt x="402" y="6509"/>
                      <a:pt x="841" y="6117"/>
                      <a:pt x="1300" y="5753"/>
                    </a:cubicBezTo>
                    <a:cubicBezTo>
                      <a:pt x="1726" y="5895"/>
                      <a:pt x="2134" y="6093"/>
                      <a:pt x="2559" y="6232"/>
                    </a:cubicBezTo>
                    <a:cubicBezTo>
                      <a:pt x="2703" y="6279"/>
                      <a:pt x="2980" y="6384"/>
                      <a:pt x="3206" y="6384"/>
                    </a:cubicBezTo>
                    <a:cubicBezTo>
                      <a:pt x="3339" y="6384"/>
                      <a:pt x="3455" y="6348"/>
                      <a:pt x="3517" y="6242"/>
                    </a:cubicBezTo>
                    <a:cubicBezTo>
                      <a:pt x="3733" y="5878"/>
                      <a:pt x="3031" y="5594"/>
                      <a:pt x="2812" y="5530"/>
                    </a:cubicBezTo>
                    <a:cubicBezTo>
                      <a:pt x="2571" y="5461"/>
                      <a:pt x="2280" y="5415"/>
                      <a:pt x="1993" y="5415"/>
                    </a:cubicBezTo>
                    <a:cubicBezTo>
                      <a:pt x="1903" y="5415"/>
                      <a:pt x="1813" y="5419"/>
                      <a:pt x="1726" y="5429"/>
                    </a:cubicBezTo>
                    <a:cubicBezTo>
                      <a:pt x="2063" y="5175"/>
                      <a:pt x="2407" y="4936"/>
                      <a:pt x="2751" y="4696"/>
                    </a:cubicBezTo>
                    <a:cubicBezTo>
                      <a:pt x="2842" y="4635"/>
                      <a:pt x="2933" y="4571"/>
                      <a:pt x="3021" y="4511"/>
                    </a:cubicBezTo>
                    <a:cubicBezTo>
                      <a:pt x="3028" y="4528"/>
                      <a:pt x="3042" y="4545"/>
                      <a:pt x="3062" y="4554"/>
                    </a:cubicBezTo>
                    <a:cubicBezTo>
                      <a:pt x="3375" y="4741"/>
                      <a:pt x="4353" y="5641"/>
                      <a:pt x="4933" y="5641"/>
                    </a:cubicBezTo>
                    <a:cubicBezTo>
                      <a:pt x="5058" y="5641"/>
                      <a:pt x="5164" y="5599"/>
                      <a:pt x="5241" y="5499"/>
                    </a:cubicBezTo>
                    <a:cubicBezTo>
                      <a:pt x="5542" y="5115"/>
                      <a:pt x="5052" y="4676"/>
                      <a:pt x="4746" y="4531"/>
                    </a:cubicBezTo>
                    <a:cubicBezTo>
                      <a:pt x="4401" y="4371"/>
                      <a:pt x="3968" y="4287"/>
                      <a:pt x="3556" y="4287"/>
                    </a:cubicBezTo>
                    <a:cubicBezTo>
                      <a:pt x="3480" y="4287"/>
                      <a:pt x="3405" y="4289"/>
                      <a:pt x="3332" y="4295"/>
                    </a:cubicBezTo>
                    <a:cubicBezTo>
                      <a:pt x="3760" y="3995"/>
                      <a:pt x="4188" y="3694"/>
                      <a:pt x="4627" y="3411"/>
                    </a:cubicBezTo>
                    <a:cubicBezTo>
                      <a:pt x="4634" y="3421"/>
                      <a:pt x="4644" y="3434"/>
                      <a:pt x="4661" y="3441"/>
                    </a:cubicBezTo>
                    <a:cubicBezTo>
                      <a:pt x="5548" y="3894"/>
                      <a:pt x="6362" y="4632"/>
                      <a:pt x="7398" y="4690"/>
                    </a:cubicBezTo>
                    <a:cubicBezTo>
                      <a:pt x="7431" y="4692"/>
                      <a:pt x="7467" y="4693"/>
                      <a:pt x="7504" y="4693"/>
                    </a:cubicBezTo>
                    <a:cubicBezTo>
                      <a:pt x="7979" y="4693"/>
                      <a:pt x="8672" y="4522"/>
                      <a:pt x="8434" y="3927"/>
                    </a:cubicBezTo>
                    <a:cubicBezTo>
                      <a:pt x="8197" y="3327"/>
                      <a:pt x="7340" y="3235"/>
                      <a:pt x="6797" y="3178"/>
                    </a:cubicBezTo>
                    <a:cubicBezTo>
                      <a:pt x="6526" y="3150"/>
                      <a:pt x="6246" y="3135"/>
                      <a:pt x="5966" y="3135"/>
                    </a:cubicBezTo>
                    <a:cubicBezTo>
                      <a:pt x="5618" y="3135"/>
                      <a:pt x="5269" y="3159"/>
                      <a:pt x="4931" y="3215"/>
                    </a:cubicBezTo>
                    <a:cubicBezTo>
                      <a:pt x="5167" y="3067"/>
                      <a:pt x="5403" y="2925"/>
                      <a:pt x="5646" y="2790"/>
                    </a:cubicBezTo>
                    <a:lnTo>
                      <a:pt x="5677" y="2790"/>
                    </a:lnTo>
                    <a:cubicBezTo>
                      <a:pt x="6487" y="2621"/>
                      <a:pt x="7323" y="2729"/>
                      <a:pt x="8140" y="2615"/>
                    </a:cubicBezTo>
                    <a:cubicBezTo>
                      <a:pt x="8541" y="2561"/>
                      <a:pt x="9237" y="2399"/>
                      <a:pt x="9439" y="1990"/>
                    </a:cubicBezTo>
                    <a:cubicBezTo>
                      <a:pt x="9557" y="1751"/>
                      <a:pt x="9257" y="1606"/>
                      <a:pt x="9081" y="1551"/>
                    </a:cubicBezTo>
                    <a:cubicBezTo>
                      <a:pt x="8945" y="1509"/>
                      <a:pt x="8804" y="1491"/>
                      <a:pt x="8661" y="1491"/>
                    </a:cubicBezTo>
                    <a:cubicBezTo>
                      <a:pt x="8252" y="1491"/>
                      <a:pt x="7829" y="1638"/>
                      <a:pt x="7459" y="1760"/>
                    </a:cubicBezTo>
                    <a:cubicBezTo>
                      <a:pt x="6594" y="2051"/>
                      <a:pt x="5802" y="2466"/>
                      <a:pt x="5035" y="2935"/>
                    </a:cubicBezTo>
                    <a:cubicBezTo>
                      <a:pt x="5643" y="2199"/>
                      <a:pt x="6811" y="414"/>
                      <a:pt x="5815" y="47"/>
                    </a:cubicBezTo>
                    <a:cubicBezTo>
                      <a:pt x="5731" y="15"/>
                      <a:pt x="5654" y="1"/>
                      <a:pt x="5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40"/>
            <p:cNvGrpSpPr/>
            <p:nvPr/>
          </p:nvGrpSpPr>
          <p:grpSpPr>
            <a:xfrm flipH="1">
              <a:off x="238395" y="261596"/>
              <a:ext cx="2249891" cy="976673"/>
              <a:chOff x="5085720" y="658171"/>
              <a:chExt cx="2249891" cy="976673"/>
            </a:xfrm>
          </p:grpSpPr>
          <p:sp>
            <p:nvSpPr>
              <p:cNvPr id="1205" name="Google Shape;1205;p40"/>
              <p:cNvSpPr/>
              <p:nvPr/>
            </p:nvSpPr>
            <p:spPr>
              <a:xfrm flipH="1">
                <a:off x="646542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0"/>
              <p:cNvSpPr/>
              <p:nvPr/>
            </p:nvSpPr>
            <p:spPr>
              <a:xfrm flipH="1">
                <a:off x="5528892" y="933501"/>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0"/>
              <p:cNvSpPr/>
              <p:nvPr/>
            </p:nvSpPr>
            <p:spPr>
              <a:xfrm flipH="1">
                <a:off x="7306170" y="8484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0"/>
              <p:cNvSpPr/>
              <p:nvPr/>
            </p:nvSpPr>
            <p:spPr>
              <a:xfrm flipH="1">
                <a:off x="5165663" y="1380515"/>
                <a:ext cx="50896" cy="39374"/>
              </a:xfrm>
              <a:custGeom>
                <a:avLst/>
                <a:gdLst/>
                <a:ahLst/>
                <a:cxnLst/>
                <a:rect l="l" t="t" r="r" b="b"/>
                <a:pathLst>
                  <a:path w="879" h="680" extrusionOk="0">
                    <a:moveTo>
                      <a:pt x="439" y="1"/>
                    </a:moveTo>
                    <a:cubicBezTo>
                      <a:pt x="0" y="1"/>
                      <a:pt x="0" y="679"/>
                      <a:pt x="439" y="679"/>
                    </a:cubicBezTo>
                    <a:cubicBezTo>
                      <a:pt x="878" y="679"/>
                      <a:pt x="878" y="1"/>
                      <a:pt x="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0"/>
              <p:cNvSpPr/>
              <p:nvPr/>
            </p:nvSpPr>
            <p:spPr>
              <a:xfrm flipH="1">
                <a:off x="5700067" y="1490676"/>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0"/>
              <p:cNvSpPr/>
              <p:nvPr/>
            </p:nvSpPr>
            <p:spPr>
              <a:xfrm flipH="1">
                <a:off x="728477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0"/>
              <p:cNvSpPr/>
              <p:nvPr/>
            </p:nvSpPr>
            <p:spPr>
              <a:xfrm flipH="1">
                <a:off x="5085720" y="1290906"/>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0"/>
              <p:cNvSpPr/>
              <p:nvPr/>
            </p:nvSpPr>
            <p:spPr>
              <a:xfrm flipH="1">
                <a:off x="5794820" y="16186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0"/>
              <p:cNvSpPr/>
              <p:nvPr/>
            </p:nvSpPr>
            <p:spPr>
              <a:xfrm flipH="1">
                <a:off x="6414598" y="836883"/>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4" name="Google Shape;1214;p40"/>
          <p:cNvGrpSpPr/>
          <p:nvPr/>
        </p:nvGrpSpPr>
        <p:grpSpPr>
          <a:xfrm>
            <a:off x="77541" y="3313050"/>
            <a:ext cx="8736234" cy="1832748"/>
            <a:chOff x="77541" y="3313050"/>
            <a:chExt cx="8736234" cy="1832748"/>
          </a:xfrm>
        </p:grpSpPr>
        <p:sp>
          <p:nvSpPr>
            <p:cNvPr id="1215" name="Google Shape;1215;p40"/>
            <p:cNvSpPr/>
            <p:nvPr/>
          </p:nvSpPr>
          <p:spPr>
            <a:xfrm>
              <a:off x="8015775" y="4056875"/>
              <a:ext cx="798000" cy="1087800"/>
            </a:xfrm>
            <a:prstGeom prst="round1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0"/>
            <p:cNvSpPr/>
            <p:nvPr/>
          </p:nvSpPr>
          <p:spPr>
            <a:xfrm>
              <a:off x="749050" y="3313050"/>
              <a:ext cx="7645933" cy="1830470"/>
            </a:xfrm>
            <a:custGeom>
              <a:avLst/>
              <a:gdLst/>
              <a:ahLst/>
              <a:cxnLst/>
              <a:rect l="l" t="t" r="r" b="b"/>
              <a:pathLst>
                <a:path w="56488" h="22024" extrusionOk="0">
                  <a:moveTo>
                    <a:pt x="53948" y="1"/>
                  </a:moveTo>
                  <a:cubicBezTo>
                    <a:pt x="53663" y="1"/>
                    <a:pt x="53352" y="46"/>
                    <a:pt x="53012" y="151"/>
                  </a:cubicBezTo>
                  <a:cubicBezTo>
                    <a:pt x="50508" y="927"/>
                    <a:pt x="50508" y="9565"/>
                    <a:pt x="50508" y="9565"/>
                  </a:cubicBezTo>
                  <a:cubicBezTo>
                    <a:pt x="50508" y="9565"/>
                    <a:pt x="50170" y="4489"/>
                    <a:pt x="47650" y="4489"/>
                  </a:cubicBezTo>
                  <a:cubicBezTo>
                    <a:pt x="47624" y="4489"/>
                    <a:pt x="47598" y="4490"/>
                    <a:pt x="47572" y="4491"/>
                  </a:cubicBezTo>
                  <a:cubicBezTo>
                    <a:pt x="44980" y="4592"/>
                    <a:pt x="45220" y="9714"/>
                    <a:pt x="45220" y="9714"/>
                  </a:cubicBezTo>
                  <a:lnTo>
                    <a:pt x="18171" y="10439"/>
                  </a:lnTo>
                  <a:cubicBezTo>
                    <a:pt x="18171" y="10439"/>
                    <a:pt x="18033" y="8617"/>
                    <a:pt x="16413" y="7713"/>
                  </a:cubicBezTo>
                  <a:cubicBezTo>
                    <a:pt x="16246" y="7619"/>
                    <a:pt x="16089" y="7577"/>
                    <a:pt x="15942" y="7577"/>
                  </a:cubicBezTo>
                  <a:cubicBezTo>
                    <a:pt x="14667" y="7577"/>
                    <a:pt x="14146" y="10750"/>
                    <a:pt x="14146" y="10750"/>
                  </a:cubicBezTo>
                  <a:cubicBezTo>
                    <a:pt x="14146" y="10750"/>
                    <a:pt x="11343" y="2552"/>
                    <a:pt x="9510" y="2552"/>
                  </a:cubicBezTo>
                  <a:cubicBezTo>
                    <a:pt x="9315" y="2552"/>
                    <a:pt x="9131" y="2645"/>
                    <a:pt x="8963" y="2851"/>
                  </a:cubicBezTo>
                  <a:cubicBezTo>
                    <a:pt x="7390" y="4769"/>
                    <a:pt x="7543" y="10008"/>
                    <a:pt x="7590" y="11055"/>
                  </a:cubicBezTo>
                  <a:lnTo>
                    <a:pt x="7590" y="11055"/>
                  </a:lnTo>
                  <a:cubicBezTo>
                    <a:pt x="7480" y="10770"/>
                    <a:pt x="6933" y="10116"/>
                    <a:pt x="4560" y="8850"/>
                  </a:cubicBezTo>
                  <a:cubicBezTo>
                    <a:pt x="3645" y="8362"/>
                    <a:pt x="2896" y="8183"/>
                    <a:pt x="2287" y="8183"/>
                  </a:cubicBezTo>
                  <a:cubicBezTo>
                    <a:pt x="599" y="8183"/>
                    <a:pt x="1" y="9565"/>
                    <a:pt x="1" y="9565"/>
                  </a:cubicBezTo>
                  <a:lnTo>
                    <a:pt x="1" y="22024"/>
                  </a:lnTo>
                  <a:lnTo>
                    <a:pt x="56488" y="22024"/>
                  </a:lnTo>
                  <a:lnTo>
                    <a:pt x="56488" y="1842"/>
                  </a:lnTo>
                  <a:cubicBezTo>
                    <a:pt x="56488" y="1842"/>
                    <a:pt x="55764" y="1"/>
                    <a:pt x="53948" y="1"/>
                  </a:cubicBezTo>
                  <a:close/>
                </a:path>
              </a:pathLst>
            </a:custGeom>
            <a:solidFill>
              <a:srgbClr val="88CA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0"/>
            <p:cNvSpPr/>
            <p:nvPr/>
          </p:nvSpPr>
          <p:spPr>
            <a:xfrm flipH="1">
              <a:off x="77541" y="3980100"/>
              <a:ext cx="1790259" cy="1165698"/>
            </a:xfrm>
            <a:custGeom>
              <a:avLst/>
              <a:gdLst/>
              <a:ahLst/>
              <a:cxnLst/>
              <a:rect l="l" t="t" r="r" b="b"/>
              <a:pathLst>
                <a:path w="32988" h="22208" extrusionOk="0">
                  <a:moveTo>
                    <a:pt x="13225" y="0"/>
                  </a:moveTo>
                  <a:cubicBezTo>
                    <a:pt x="9134" y="0"/>
                    <a:pt x="4619" y="1489"/>
                    <a:pt x="1" y="5059"/>
                  </a:cubicBezTo>
                  <a:lnTo>
                    <a:pt x="1" y="7896"/>
                  </a:lnTo>
                  <a:lnTo>
                    <a:pt x="1" y="22207"/>
                  </a:lnTo>
                  <a:lnTo>
                    <a:pt x="32582" y="22207"/>
                  </a:lnTo>
                  <a:cubicBezTo>
                    <a:pt x="32988" y="15972"/>
                    <a:pt x="30244" y="9331"/>
                    <a:pt x="25567" y="5059"/>
                  </a:cubicBezTo>
                  <a:cubicBezTo>
                    <a:pt x="23509" y="3095"/>
                    <a:pt x="21171" y="1661"/>
                    <a:pt x="18552" y="881"/>
                  </a:cubicBezTo>
                  <a:cubicBezTo>
                    <a:pt x="16886" y="313"/>
                    <a:pt x="15100" y="0"/>
                    <a:pt x="13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8" name="Google Shape;1218;p40"/>
          <p:cNvGrpSpPr/>
          <p:nvPr/>
        </p:nvGrpSpPr>
        <p:grpSpPr>
          <a:xfrm>
            <a:off x="3773865" y="1757950"/>
            <a:ext cx="4762246" cy="2905474"/>
            <a:chOff x="3773865" y="1757950"/>
            <a:chExt cx="4762246" cy="2905474"/>
          </a:xfrm>
        </p:grpSpPr>
        <p:grpSp>
          <p:nvGrpSpPr>
            <p:cNvPr id="1219" name="Google Shape;1219;p40"/>
            <p:cNvGrpSpPr/>
            <p:nvPr/>
          </p:nvGrpSpPr>
          <p:grpSpPr>
            <a:xfrm>
              <a:off x="4986650" y="1757950"/>
              <a:ext cx="3549461" cy="2905474"/>
              <a:chOff x="4986650" y="1757950"/>
              <a:chExt cx="3549461" cy="2905474"/>
            </a:xfrm>
          </p:grpSpPr>
          <p:sp>
            <p:nvSpPr>
              <p:cNvPr id="1220" name="Google Shape;1220;p40"/>
              <p:cNvSpPr/>
              <p:nvPr/>
            </p:nvSpPr>
            <p:spPr>
              <a:xfrm>
                <a:off x="7485736" y="1786574"/>
                <a:ext cx="721096" cy="721096"/>
              </a:xfrm>
              <a:custGeom>
                <a:avLst/>
                <a:gdLst/>
                <a:ahLst/>
                <a:cxnLst/>
                <a:rect l="l" t="t" r="r" b="b"/>
                <a:pathLst>
                  <a:path w="9699" h="9699" extrusionOk="0">
                    <a:moveTo>
                      <a:pt x="4849" y="0"/>
                    </a:moveTo>
                    <a:cubicBezTo>
                      <a:pt x="2170" y="0"/>
                      <a:pt x="0" y="2173"/>
                      <a:pt x="0" y="4849"/>
                    </a:cubicBezTo>
                    <a:cubicBezTo>
                      <a:pt x="0" y="7529"/>
                      <a:pt x="2170" y="9698"/>
                      <a:pt x="4849" y="9698"/>
                    </a:cubicBezTo>
                    <a:cubicBezTo>
                      <a:pt x="7528" y="9698"/>
                      <a:pt x="9698" y="7529"/>
                      <a:pt x="9698" y="4849"/>
                    </a:cubicBezTo>
                    <a:cubicBezTo>
                      <a:pt x="9698" y="2173"/>
                      <a:pt x="7528" y="0"/>
                      <a:pt x="4849" y="0"/>
                    </a:cubicBezTo>
                    <a:close/>
                  </a:path>
                </a:pathLst>
              </a:custGeom>
              <a:solidFill>
                <a:srgbClr val="F1D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0"/>
              <p:cNvSpPr/>
              <p:nvPr/>
            </p:nvSpPr>
            <p:spPr>
              <a:xfrm>
                <a:off x="4986650" y="1757950"/>
                <a:ext cx="687491" cy="720576"/>
              </a:xfrm>
              <a:custGeom>
                <a:avLst/>
                <a:gdLst/>
                <a:ahLst/>
                <a:cxnLst/>
                <a:rect l="l" t="t" r="r" b="b"/>
                <a:pathLst>
                  <a:path w="9247" h="9692" extrusionOk="0">
                    <a:moveTo>
                      <a:pt x="5781" y="1"/>
                    </a:moveTo>
                    <a:lnTo>
                      <a:pt x="1354" y="817"/>
                    </a:lnTo>
                    <a:lnTo>
                      <a:pt x="1" y="4009"/>
                    </a:lnTo>
                    <a:lnTo>
                      <a:pt x="815" y="7906"/>
                    </a:lnTo>
                    <a:lnTo>
                      <a:pt x="3645" y="9691"/>
                    </a:lnTo>
                    <a:lnTo>
                      <a:pt x="7074" y="9476"/>
                    </a:lnTo>
                    <a:lnTo>
                      <a:pt x="9247" y="6850"/>
                    </a:lnTo>
                    <a:lnTo>
                      <a:pt x="8633" y="1913"/>
                    </a:lnTo>
                    <a:lnTo>
                      <a:pt x="57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0"/>
              <p:cNvSpPr/>
              <p:nvPr/>
            </p:nvSpPr>
            <p:spPr>
              <a:xfrm>
                <a:off x="5027096" y="1801593"/>
                <a:ext cx="623181" cy="655373"/>
              </a:xfrm>
              <a:custGeom>
                <a:avLst/>
                <a:gdLst/>
                <a:ahLst/>
                <a:cxnLst/>
                <a:rect l="l" t="t" r="r" b="b"/>
                <a:pathLst>
                  <a:path w="8382" h="8815" extrusionOk="0">
                    <a:moveTo>
                      <a:pt x="5237" y="1"/>
                    </a:moveTo>
                    <a:lnTo>
                      <a:pt x="1171" y="800"/>
                    </a:lnTo>
                    <a:lnTo>
                      <a:pt x="0" y="3328"/>
                    </a:lnTo>
                    <a:lnTo>
                      <a:pt x="587" y="7073"/>
                    </a:lnTo>
                    <a:lnTo>
                      <a:pt x="3303" y="8814"/>
                    </a:lnTo>
                    <a:lnTo>
                      <a:pt x="6138" y="8632"/>
                    </a:lnTo>
                    <a:lnTo>
                      <a:pt x="8382" y="6006"/>
                    </a:lnTo>
                    <a:lnTo>
                      <a:pt x="7724" y="1509"/>
                    </a:lnTo>
                    <a:lnTo>
                      <a:pt x="5237" y="1"/>
                    </a:lnTo>
                    <a:close/>
                  </a:path>
                </a:pathLst>
              </a:custGeom>
              <a:solidFill>
                <a:srgbClr val="DE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0"/>
              <p:cNvSpPr/>
              <p:nvPr/>
            </p:nvSpPr>
            <p:spPr>
              <a:xfrm>
                <a:off x="5083527" y="1960104"/>
                <a:ext cx="202746" cy="374191"/>
              </a:xfrm>
              <a:custGeom>
                <a:avLst/>
                <a:gdLst/>
                <a:ahLst/>
                <a:cxnLst/>
                <a:rect l="l" t="t" r="r" b="b"/>
                <a:pathLst>
                  <a:path w="2727" h="5033" extrusionOk="0">
                    <a:moveTo>
                      <a:pt x="1286" y="1"/>
                    </a:moveTo>
                    <a:lnTo>
                      <a:pt x="1" y="426"/>
                    </a:lnTo>
                    <a:lnTo>
                      <a:pt x="632" y="2619"/>
                    </a:lnTo>
                    <a:lnTo>
                      <a:pt x="1809" y="2515"/>
                    </a:lnTo>
                    <a:lnTo>
                      <a:pt x="2099" y="4374"/>
                    </a:lnTo>
                    <a:lnTo>
                      <a:pt x="1050" y="4374"/>
                    </a:lnTo>
                    <a:lnTo>
                      <a:pt x="841" y="3197"/>
                    </a:lnTo>
                    <a:lnTo>
                      <a:pt x="527" y="3328"/>
                    </a:lnTo>
                    <a:lnTo>
                      <a:pt x="814" y="4901"/>
                    </a:lnTo>
                    <a:lnTo>
                      <a:pt x="2727" y="5033"/>
                    </a:lnTo>
                    <a:lnTo>
                      <a:pt x="2228" y="2275"/>
                    </a:lnTo>
                    <a:lnTo>
                      <a:pt x="918" y="2127"/>
                    </a:lnTo>
                    <a:lnTo>
                      <a:pt x="632" y="761"/>
                    </a:lnTo>
                    <a:lnTo>
                      <a:pt x="999" y="655"/>
                    </a:lnTo>
                    <a:lnTo>
                      <a:pt x="1364" y="1915"/>
                    </a:lnTo>
                    <a:lnTo>
                      <a:pt x="2099" y="1756"/>
                    </a:lnTo>
                    <a:lnTo>
                      <a:pt x="1286" y="1"/>
                    </a:ln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0"/>
              <p:cNvSpPr/>
              <p:nvPr/>
            </p:nvSpPr>
            <p:spPr>
              <a:xfrm>
                <a:off x="5224046" y="1938618"/>
                <a:ext cx="128472" cy="381849"/>
              </a:xfrm>
              <a:custGeom>
                <a:avLst/>
                <a:gdLst/>
                <a:ahLst/>
                <a:cxnLst/>
                <a:rect l="l" t="t" r="r" b="b"/>
                <a:pathLst>
                  <a:path w="1728" h="5136" extrusionOk="0">
                    <a:moveTo>
                      <a:pt x="1727" y="0"/>
                    </a:moveTo>
                    <a:lnTo>
                      <a:pt x="0" y="290"/>
                    </a:lnTo>
                    <a:lnTo>
                      <a:pt x="105" y="918"/>
                    </a:lnTo>
                    <a:lnTo>
                      <a:pt x="705" y="715"/>
                    </a:lnTo>
                    <a:lnTo>
                      <a:pt x="1282" y="5135"/>
                    </a:lnTo>
                    <a:lnTo>
                      <a:pt x="1727" y="5135"/>
                    </a:lnTo>
                    <a:lnTo>
                      <a:pt x="1019" y="715"/>
                    </a:lnTo>
                    <a:lnTo>
                      <a:pt x="1727" y="604"/>
                    </a:lnTo>
                    <a:lnTo>
                      <a:pt x="1727" y="0"/>
                    </a:ln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0"/>
              <p:cNvSpPr/>
              <p:nvPr/>
            </p:nvSpPr>
            <p:spPr>
              <a:xfrm>
                <a:off x="5371033" y="1929027"/>
                <a:ext cx="104161" cy="366161"/>
              </a:xfrm>
              <a:custGeom>
                <a:avLst/>
                <a:gdLst/>
                <a:ahLst/>
                <a:cxnLst/>
                <a:rect l="l" t="t" r="r" b="b"/>
                <a:pathLst>
                  <a:path w="1401" h="4925" extrusionOk="0">
                    <a:moveTo>
                      <a:pt x="1138" y="0"/>
                    </a:moveTo>
                    <a:lnTo>
                      <a:pt x="1" y="129"/>
                    </a:lnTo>
                    <a:lnTo>
                      <a:pt x="375" y="4924"/>
                    </a:lnTo>
                    <a:lnTo>
                      <a:pt x="1401" y="4688"/>
                    </a:lnTo>
                    <a:lnTo>
                      <a:pt x="1138" y="0"/>
                    </a:ln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0"/>
              <p:cNvSpPr/>
              <p:nvPr/>
            </p:nvSpPr>
            <p:spPr>
              <a:xfrm>
                <a:off x="5475122" y="1929027"/>
                <a:ext cx="105202" cy="366161"/>
              </a:xfrm>
              <a:custGeom>
                <a:avLst/>
                <a:gdLst/>
                <a:ahLst/>
                <a:cxnLst/>
                <a:rect l="l" t="t" r="r" b="b"/>
                <a:pathLst>
                  <a:path w="1415" h="4925" extrusionOk="0">
                    <a:moveTo>
                      <a:pt x="1" y="0"/>
                    </a:moveTo>
                    <a:lnTo>
                      <a:pt x="342" y="4924"/>
                    </a:lnTo>
                    <a:lnTo>
                      <a:pt x="760" y="4742"/>
                    </a:lnTo>
                    <a:lnTo>
                      <a:pt x="504" y="2461"/>
                    </a:lnTo>
                    <a:lnTo>
                      <a:pt x="1415" y="2333"/>
                    </a:lnTo>
                    <a:lnTo>
                      <a:pt x="1128" y="0"/>
                    </a:ln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0"/>
              <p:cNvSpPr/>
              <p:nvPr/>
            </p:nvSpPr>
            <p:spPr>
              <a:xfrm>
                <a:off x="5401368" y="1979212"/>
                <a:ext cx="46765" cy="265049"/>
              </a:xfrm>
              <a:custGeom>
                <a:avLst/>
                <a:gdLst/>
                <a:ahLst/>
                <a:cxnLst/>
                <a:rect l="l" t="t" r="r" b="b"/>
                <a:pathLst>
                  <a:path w="629" h="3565" extrusionOk="0">
                    <a:moveTo>
                      <a:pt x="1" y="1"/>
                    </a:moveTo>
                    <a:lnTo>
                      <a:pt x="294" y="3564"/>
                    </a:lnTo>
                    <a:lnTo>
                      <a:pt x="629" y="3564"/>
                    </a:lnTo>
                    <a:lnTo>
                      <a:pt x="426" y="1"/>
                    </a:lnTo>
                    <a:close/>
                  </a:path>
                </a:pathLst>
              </a:custGeom>
              <a:solidFill>
                <a:srgbClr val="C148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0"/>
              <p:cNvSpPr/>
              <p:nvPr/>
            </p:nvSpPr>
            <p:spPr>
              <a:xfrm>
                <a:off x="5512519" y="1960104"/>
                <a:ext cx="33456" cy="120071"/>
              </a:xfrm>
              <a:custGeom>
                <a:avLst/>
                <a:gdLst/>
                <a:ahLst/>
                <a:cxnLst/>
                <a:rect l="l" t="t" r="r" b="b"/>
                <a:pathLst>
                  <a:path w="450" h="1615" extrusionOk="0">
                    <a:moveTo>
                      <a:pt x="1" y="1"/>
                    </a:moveTo>
                    <a:lnTo>
                      <a:pt x="85" y="1614"/>
                    </a:lnTo>
                    <a:lnTo>
                      <a:pt x="450" y="1614"/>
                    </a:lnTo>
                    <a:lnTo>
                      <a:pt x="308" y="1"/>
                    </a:lnTo>
                    <a:close/>
                  </a:path>
                </a:pathLst>
              </a:custGeom>
              <a:solidFill>
                <a:srgbClr val="C148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0"/>
              <p:cNvSpPr/>
              <p:nvPr/>
            </p:nvSpPr>
            <p:spPr>
              <a:xfrm>
                <a:off x="5371033" y="2456903"/>
                <a:ext cx="230849" cy="2009316"/>
              </a:xfrm>
              <a:custGeom>
                <a:avLst/>
                <a:gdLst/>
                <a:ahLst/>
                <a:cxnLst/>
                <a:rect l="l" t="t" r="r" b="b"/>
                <a:pathLst>
                  <a:path w="3105" h="27026" extrusionOk="0">
                    <a:moveTo>
                      <a:pt x="1" y="0"/>
                    </a:moveTo>
                    <a:lnTo>
                      <a:pt x="2272" y="16694"/>
                    </a:lnTo>
                    <a:lnTo>
                      <a:pt x="1037" y="26870"/>
                    </a:lnTo>
                    <a:lnTo>
                      <a:pt x="2086" y="27026"/>
                    </a:lnTo>
                    <a:lnTo>
                      <a:pt x="3105" y="16680"/>
                    </a:lnTo>
                    <a:lnTo>
                      <a:pt x="702" y="152"/>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0"/>
              <p:cNvSpPr/>
              <p:nvPr/>
            </p:nvSpPr>
            <p:spPr>
              <a:xfrm>
                <a:off x="5942478" y="4439190"/>
                <a:ext cx="2562015" cy="151446"/>
              </a:xfrm>
              <a:custGeom>
                <a:avLst/>
                <a:gdLst/>
                <a:ahLst/>
                <a:cxnLst/>
                <a:rect l="l" t="t" r="r" b="b"/>
                <a:pathLst>
                  <a:path w="34460" h="2037" extrusionOk="0">
                    <a:moveTo>
                      <a:pt x="20534" y="0"/>
                    </a:moveTo>
                    <a:cubicBezTo>
                      <a:pt x="19461" y="0"/>
                      <a:pt x="18352" y="7"/>
                      <a:pt x="17217" y="19"/>
                    </a:cubicBezTo>
                    <a:cubicBezTo>
                      <a:pt x="7705" y="127"/>
                      <a:pt x="1" y="661"/>
                      <a:pt x="5" y="1214"/>
                    </a:cubicBezTo>
                    <a:cubicBezTo>
                      <a:pt x="11" y="1698"/>
                      <a:pt x="6000" y="2036"/>
                      <a:pt x="13929" y="2036"/>
                    </a:cubicBezTo>
                    <a:cubicBezTo>
                      <a:pt x="15001" y="2036"/>
                      <a:pt x="16108" y="2030"/>
                      <a:pt x="17241" y="2017"/>
                    </a:cubicBezTo>
                    <a:cubicBezTo>
                      <a:pt x="26753" y="1909"/>
                      <a:pt x="34460" y="1376"/>
                      <a:pt x="34453" y="823"/>
                    </a:cubicBezTo>
                    <a:cubicBezTo>
                      <a:pt x="34448" y="338"/>
                      <a:pt x="28461" y="0"/>
                      <a:pt x="20534" y="0"/>
                    </a:cubicBezTo>
                    <a:close/>
                  </a:path>
                </a:pathLst>
              </a:custGeom>
              <a:solidFill>
                <a:srgbClr val="5B7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0"/>
              <p:cNvSpPr/>
              <p:nvPr/>
            </p:nvSpPr>
            <p:spPr>
              <a:xfrm>
                <a:off x="6060693" y="4184917"/>
                <a:ext cx="212336" cy="350548"/>
              </a:xfrm>
              <a:custGeom>
                <a:avLst/>
                <a:gdLst/>
                <a:ahLst/>
                <a:cxnLst/>
                <a:rect l="l" t="t" r="r" b="b"/>
                <a:pathLst>
                  <a:path w="2856" h="4715" extrusionOk="0">
                    <a:moveTo>
                      <a:pt x="1428" y="1"/>
                    </a:moveTo>
                    <a:cubicBezTo>
                      <a:pt x="638" y="1"/>
                      <a:pt x="1" y="1057"/>
                      <a:pt x="1" y="2356"/>
                    </a:cubicBezTo>
                    <a:cubicBezTo>
                      <a:pt x="1" y="3659"/>
                      <a:pt x="638" y="4715"/>
                      <a:pt x="1428" y="4715"/>
                    </a:cubicBezTo>
                    <a:cubicBezTo>
                      <a:pt x="2217" y="4715"/>
                      <a:pt x="2855" y="3659"/>
                      <a:pt x="2855" y="2356"/>
                    </a:cubicBezTo>
                    <a:cubicBezTo>
                      <a:pt x="2855" y="1057"/>
                      <a:pt x="2217" y="1"/>
                      <a:pt x="1428" y="1"/>
                    </a:cubicBezTo>
                    <a:close/>
                  </a:path>
                </a:pathLst>
              </a:custGeom>
              <a:solidFill>
                <a:srgbClr val="343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0"/>
              <p:cNvSpPr/>
              <p:nvPr/>
            </p:nvSpPr>
            <p:spPr>
              <a:xfrm>
                <a:off x="6127161" y="4275474"/>
                <a:ext cx="79626" cy="169438"/>
              </a:xfrm>
              <a:custGeom>
                <a:avLst/>
                <a:gdLst/>
                <a:ahLst/>
                <a:cxnLst/>
                <a:rect l="l" t="t" r="r" b="b"/>
                <a:pathLst>
                  <a:path w="1071" h="2279" extrusionOk="0">
                    <a:moveTo>
                      <a:pt x="534" y="1"/>
                    </a:moveTo>
                    <a:cubicBezTo>
                      <a:pt x="240" y="1"/>
                      <a:pt x="1" y="510"/>
                      <a:pt x="1" y="1138"/>
                    </a:cubicBezTo>
                    <a:cubicBezTo>
                      <a:pt x="1" y="1769"/>
                      <a:pt x="240" y="2279"/>
                      <a:pt x="534" y="2279"/>
                    </a:cubicBezTo>
                    <a:cubicBezTo>
                      <a:pt x="831" y="2279"/>
                      <a:pt x="1071" y="1769"/>
                      <a:pt x="1071" y="1138"/>
                    </a:cubicBezTo>
                    <a:cubicBezTo>
                      <a:pt x="1071" y="510"/>
                      <a:pt x="831" y="1"/>
                      <a:pt x="534" y="1"/>
                    </a:cubicBezTo>
                    <a:close/>
                  </a:path>
                </a:pathLst>
              </a:custGeom>
              <a:solidFill>
                <a:srgbClr val="4E5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0"/>
              <p:cNvSpPr/>
              <p:nvPr/>
            </p:nvSpPr>
            <p:spPr>
              <a:xfrm>
                <a:off x="7135925" y="4195475"/>
                <a:ext cx="1400186" cy="184530"/>
              </a:xfrm>
              <a:custGeom>
                <a:avLst/>
                <a:gdLst/>
                <a:ahLst/>
                <a:cxnLst/>
                <a:rect l="l" t="t" r="r" b="b"/>
                <a:pathLst>
                  <a:path w="18833" h="2482" extrusionOk="0">
                    <a:moveTo>
                      <a:pt x="18833" y="1"/>
                    </a:moveTo>
                    <a:lnTo>
                      <a:pt x="1" y="527"/>
                    </a:lnTo>
                    <a:lnTo>
                      <a:pt x="72" y="2481"/>
                    </a:lnTo>
                    <a:lnTo>
                      <a:pt x="18554" y="1155"/>
                    </a:lnTo>
                    <a:lnTo>
                      <a:pt x="18833" y="1"/>
                    </a:lnTo>
                    <a:close/>
                  </a:path>
                </a:pathLst>
              </a:custGeom>
              <a:solidFill>
                <a:srgbClr val="4E5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0"/>
              <p:cNvSpPr/>
              <p:nvPr/>
            </p:nvSpPr>
            <p:spPr>
              <a:xfrm>
                <a:off x="5921437" y="4226330"/>
                <a:ext cx="1235432" cy="197987"/>
              </a:xfrm>
              <a:custGeom>
                <a:avLst/>
                <a:gdLst/>
                <a:ahLst/>
                <a:cxnLst/>
                <a:rect l="l" t="t" r="r" b="b"/>
                <a:pathLst>
                  <a:path w="16617" h="2663" extrusionOk="0">
                    <a:moveTo>
                      <a:pt x="16319" y="1"/>
                    </a:moveTo>
                    <a:lnTo>
                      <a:pt x="1" y="1199"/>
                    </a:lnTo>
                    <a:lnTo>
                      <a:pt x="531" y="2663"/>
                    </a:lnTo>
                    <a:lnTo>
                      <a:pt x="16616" y="2059"/>
                    </a:lnTo>
                    <a:lnTo>
                      <a:pt x="16319" y="1"/>
                    </a:lnTo>
                    <a:close/>
                  </a:path>
                </a:pathLst>
              </a:custGeom>
              <a:solidFill>
                <a:srgbClr val="C77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0"/>
              <p:cNvSpPr/>
              <p:nvPr/>
            </p:nvSpPr>
            <p:spPr>
              <a:xfrm>
                <a:off x="5664042" y="1880626"/>
                <a:ext cx="1381377" cy="2459118"/>
              </a:xfrm>
              <a:custGeom>
                <a:avLst/>
                <a:gdLst/>
                <a:ahLst/>
                <a:cxnLst/>
                <a:rect l="l" t="t" r="r" b="b"/>
                <a:pathLst>
                  <a:path w="18580" h="33076" extrusionOk="0">
                    <a:moveTo>
                      <a:pt x="18580" y="0"/>
                    </a:moveTo>
                    <a:lnTo>
                      <a:pt x="0" y="2878"/>
                    </a:lnTo>
                    <a:lnTo>
                      <a:pt x="7030" y="26773"/>
                    </a:lnTo>
                    <a:lnTo>
                      <a:pt x="2599" y="27239"/>
                    </a:lnTo>
                    <a:lnTo>
                      <a:pt x="4138" y="33076"/>
                    </a:lnTo>
                    <a:lnTo>
                      <a:pt x="18516" y="31875"/>
                    </a:lnTo>
                    <a:lnTo>
                      <a:pt x="18580" y="0"/>
                    </a:lnTo>
                    <a:close/>
                  </a:path>
                </a:pathLst>
              </a:custGeom>
              <a:solidFill>
                <a:srgbClr val="DCA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0"/>
              <p:cNvSpPr/>
              <p:nvPr/>
            </p:nvSpPr>
            <p:spPr>
              <a:xfrm>
                <a:off x="5664042" y="1831332"/>
                <a:ext cx="1381377" cy="412926"/>
              </a:xfrm>
              <a:custGeom>
                <a:avLst/>
                <a:gdLst/>
                <a:ahLst/>
                <a:cxnLst/>
                <a:rect l="l" t="t" r="r" b="b"/>
                <a:pathLst>
                  <a:path w="18580" h="5554" extrusionOk="0">
                    <a:moveTo>
                      <a:pt x="13023" y="0"/>
                    </a:moveTo>
                    <a:cubicBezTo>
                      <a:pt x="9561" y="0"/>
                      <a:pt x="4855" y="701"/>
                      <a:pt x="0" y="3541"/>
                    </a:cubicBezTo>
                    <a:lnTo>
                      <a:pt x="592" y="5553"/>
                    </a:lnTo>
                    <a:lnTo>
                      <a:pt x="18580" y="4041"/>
                    </a:lnTo>
                    <a:lnTo>
                      <a:pt x="18580" y="663"/>
                    </a:lnTo>
                    <a:cubicBezTo>
                      <a:pt x="18580" y="663"/>
                      <a:pt x="16391" y="0"/>
                      <a:pt x="13023" y="0"/>
                    </a:cubicBezTo>
                    <a:close/>
                  </a:path>
                </a:pathLst>
              </a:custGeom>
              <a:solidFill>
                <a:srgbClr val="DCA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0"/>
              <p:cNvSpPr/>
              <p:nvPr/>
            </p:nvSpPr>
            <p:spPr>
              <a:xfrm>
                <a:off x="7040610" y="1879362"/>
                <a:ext cx="1427100" cy="2371090"/>
              </a:xfrm>
              <a:custGeom>
                <a:avLst/>
                <a:gdLst/>
                <a:ahLst/>
                <a:cxnLst/>
                <a:rect l="l" t="t" r="r" b="b"/>
                <a:pathLst>
                  <a:path w="19195" h="31892" extrusionOk="0">
                    <a:moveTo>
                      <a:pt x="173" y="0"/>
                    </a:moveTo>
                    <a:lnTo>
                      <a:pt x="65" y="17"/>
                    </a:lnTo>
                    <a:lnTo>
                      <a:pt x="1" y="31892"/>
                    </a:lnTo>
                    <a:lnTo>
                      <a:pt x="1" y="31892"/>
                    </a:lnTo>
                    <a:lnTo>
                      <a:pt x="19194" y="31335"/>
                    </a:lnTo>
                    <a:lnTo>
                      <a:pt x="18877" y="5932"/>
                    </a:lnTo>
                    <a:lnTo>
                      <a:pt x="173" y="0"/>
                    </a:lnTo>
                    <a:close/>
                  </a:path>
                </a:pathLst>
              </a:custGeom>
              <a:solidFill>
                <a:srgbClr val="C77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0"/>
              <p:cNvSpPr/>
              <p:nvPr/>
            </p:nvSpPr>
            <p:spPr>
              <a:xfrm>
                <a:off x="5829394" y="2023152"/>
                <a:ext cx="1137294" cy="1830435"/>
              </a:xfrm>
              <a:custGeom>
                <a:avLst/>
                <a:gdLst/>
                <a:ahLst/>
                <a:cxnLst/>
                <a:rect l="l" t="t" r="r" b="b"/>
                <a:pathLst>
                  <a:path w="15297" h="24620" extrusionOk="0">
                    <a:moveTo>
                      <a:pt x="14143" y="0"/>
                    </a:moveTo>
                    <a:lnTo>
                      <a:pt x="0" y="2048"/>
                    </a:lnTo>
                    <a:lnTo>
                      <a:pt x="5504" y="24619"/>
                    </a:lnTo>
                    <a:lnTo>
                      <a:pt x="15297" y="23746"/>
                    </a:lnTo>
                    <a:lnTo>
                      <a:pt x="14143" y="0"/>
                    </a:lnTo>
                    <a:close/>
                  </a:path>
                </a:pathLst>
              </a:custGeom>
              <a:solidFill>
                <a:srgbClr val="343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0"/>
              <p:cNvSpPr/>
              <p:nvPr/>
            </p:nvSpPr>
            <p:spPr>
              <a:xfrm>
                <a:off x="7114884" y="2045531"/>
                <a:ext cx="263041" cy="1956008"/>
              </a:xfrm>
              <a:custGeom>
                <a:avLst/>
                <a:gdLst/>
                <a:ahLst/>
                <a:cxnLst/>
                <a:rect l="l" t="t" r="r" b="b"/>
                <a:pathLst>
                  <a:path w="3538" h="26309" extrusionOk="0">
                    <a:moveTo>
                      <a:pt x="805" y="0"/>
                    </a:moveTo>
                    <a:cubicBezTo>
                      <a:pt x="377" y="0"/>
                      <a:pt x="1" y="350"/>
                      <a:pt x="4" y="809"/>
                    </a:cubicBezTo>
                    <a:lnTo>
                      <a:pt x="149" y="25510"/>
                    </a:lnTo>
                    <a:cubicBezTo>
                      <a:pt x="152" y="25955"/>
                      <a:pt x="519" y="26308"/>
                      <a:pt x="953" y="26308"/>
                    </a:cubicBezTo>
                    <a:cubicBezTo>
                      <a:pt x="985" y="26308"/>
                      <a:pt x="1017" y="26306"/>
                      <a:pt x="1050" y="26303"/>
                    </a:cubicBezTo>
                    <a:lnTo>
                      <a:pt x="2822" y="26090"/>
                    </a:lnTo>
                    <a:cubicBezTo>
                      <a:pt x="3230" y="26043"/>
                      <a:pt x="3537" y="25692"/>
                      <a:pt x="3531" y="25280"/>
                    </a:cubicBezTo>
                    <a:lnTo>
                      <a:pt x="3152" y="1292"/>
                    </a:lnTo>
                    <a:cubicBezTo>
                      <a:pt x="3146" y="948"/>
                      <a:pt x="2923" y="644"/>
                      <a:pt x="2595" y="539"/>
                    </a:cubicBezTo>
                    <a:lnTo>
                      <a:pt x="1053" y="40"/>
                    </a:lnTo>
                    <a:cubicBezTo>
                      <a:pt x="970" y="13"/>
                      <a:pt x="887" y="0"/>
                      <a:pt x="805" y="0"/>
                    </a:cubicBezTo>
                    <a:close/>
                  </a:path>
                </a:pathLst>
              </a:custGeom>
              <a:solidFill>
                <a:srgbClr val="343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0"/>
              <p:cNvSpPr/>
              <p:nvPr/>
            </p:nvSpPr>
            <p:spPr>
              <a:xfrm>
                <a:off x="7399045" y="2131776"/>
                <a:ext cx="230700" cy="1072834"/>
              </a:xfrm>
              <a:custGeom>
                <a:avLst/>
                <a:gdLst/>
                <a:ahLst/>
                <a:cxnLst/>
                <a:rect l="l" t="t" r="r" b="b"/>
                <a:pathLst>
                  <a:path w="3103" h="14430" extrusionOk="0">
                    <a:moveTo>
                      <a:pt x="603" y="1"/>
                    </a:moveTo>
                    <a:cubicBezTo>
                      <a:pt x="281" y="1"/>
                      <a:pt x="1" y="271"/>
                      <a:pt x="12" y="618"/>
                    </a:cubicBezTo>
                    <a:lnTo>
                      <a:pt x="522" y="13859"/>
                    </a:lnTo>
                    <a:cubicBezTo>
                      <a:pt x="534" y="14177"/>
                      <a:pt x="794" y="14429"/>
                      <a:pt x="1112" y="14429"/>
                    </a:cubicBezTo>
                    <a:cubicBezTo>
                      <a:pt x="1114" y="14429"/>
                      <a:pt x="1116" y="14429"/>
                      <a:pt x="1118" y="14429"/>
                    </a:cubicBezTo>
                    <a:lnTo>
                      <a:pt x="2148" y="14422"/>
                    </a:lnTo>
                    <a:cubicBezTo>
                      <a:pt x="2468" y="14419"/>
                      <a:pt x="2732" y="14163"/>
                      <a:pt x="2738" y="13845"/>
                    </a:cubicBezTo>
                    <a:lnTo>
                      <a:pt x="3096" y="1225"/>
                    </a:lnTo>
                    <a:cubicBezTo>
                      <a:pt x="3103" y="962"/>
                      <a:pt x="2934" y="722"/>
                      <a:pt x="2685" y="641"/>
                    </a:cubicBezTo>
                    <a:lnTo>
                      <a:pt x="788" y="31"/>
                    </a:lnTo>
                    <a:cubicBezTo>
                      <a:pt x="726" y="10"/>
                      <a:pt x="664" y="1"/>
                      <a:pt x="603" y="1"/>
                    </a:cubicBezTo>
                    <a:close/>
                  </a:path>
                </a:pathLst>
              </a:custGeom>
              <a:solidFill>
                <a:srgbClr val="343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0"/>
              <p:cNvSpPr/>
              <p:nvPr/>
            </p:nvSpPr>
            <p:spPr>
              <a:xfrm>
                <a:off x="7662835" y="2214229"/>
                <a:ext cx="249659" cy="1002799"/>
              </a:xfrm>
              <a:custGeom>
                <a:avLst/>
                <a:gdLst/>
                <a:ahLst/>
                <a:cxnLst/>
                <a:rect l="l" t="t" r="r" b="b"/>
                <a:pathLst>
                  <a:path w="3358" h="13488" extrusionOk="0">
                    <a:moveTo>
                      <a:pt x="623" y="1"/>
                    </a:moveTo>
                    <a:cubicBezTo>
                      <a:pt x="310" y="1"/>
                      <a:pt x="37" y="257"/>
                      <a:pt x="37" y="588"/>
                    </a:cubicBezTo>
                    <a:lnTo>
                      <a:pt x="0" y="12756"/>
                    </a:lnTo>
                    <a:cubicBezTo>
                      <a:pt x="0" y="13063"/>
                      <a:pt x="236" y="13320"/>
                      <a:pt x="543" y="13347"/>
                    </a:cubicBezTo>
                    <a:lnTo>
                      <a:pt x="2311" y="13485"/>
                    </a:lnTo>
                    <a:cubicBezTo>
                      <a:pt x="2327" y="13487"/>
                      <a:pt x="2343" y="13487"/>
                      <a:pt x="2359" y="13487"/>
                    </a:cubicBezTo>
                    <a:cubicBezTo>
                      <a:pt x="2673" y="13487"/>
                      <a:pt x="2936" y="13236"/>
                      <a:pt x="2946" y="12918"/>
                    </a:cubicBezTo>
                    <a:lnTo>
                      <a:pt x="3348" y="1176"/>
                    </a:lnTo>
                    <a:cubicBezTo>
                      <a:pt x="3358" y="902"/>
                      <a:pt x="3175" y="656"/>
                      <a:pt x="2909" y="585"/>
                    </a:cubicBezTo>
                    <a:lnTo>
                      <a:pt x="777" y="22"/>
                    </a:lnTo>
                    <a:cubicBezTo>
                      <a:pt x="725" y="8"/>
                      <a:pt x="674" y="1"/>
                      <a:pt x="623" y="1"/>
                    </a:cubicBezTo>
                    <a:close/>
                  </a:path>
                </a:pathLst>
              </a:custGeom>
              <a:solidFill>
                <a:srgbClr val="343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0"/>
              <p:cNvSpPr/>
              <p:nvPr/>
            </p:nvSpPr>
            <p:spPr>
              <a:xfrm>
                <a:off x="7965360" y="2314228"/>
                <a:ext cx="226091" cy="908006"/>
              </a:xfrm>
              <a:custGeom>
                <a:avLst/>
                <a:gdLst/>
                <a:ahLst/>
                <a:cxnLst/>
                <a:rect l="l" t="t" r="r" b="b"/>
                <a:pathLst>
                  <a:path w="3041" h="12213" extrusionOk="0">
                    <a:moveTo>
                      <a:pt x="567" y="1"/>
                    </a:moveTo>
                    <a:cubicBezTo>
                      <a:pt x="283" y="1"/>
                      <a:pt x="38" y="233"/>
                      <a:pt x="38" y="533"/>
                    </a:cubicBezTo>
                    <a:lnTo>
                      <a:pt x="4" y="11550"/>
                    </a:lnTo>
                    <a:cubicBezTo>
                      <a:pt x="0" y="11830"/>
                      <a:pt x="217" y="12063"/>
                      <a:pt x="494" y="12083"/>
                    </a:cubicBezTo>
                    <a:lnTo>
                      <a:pt x="2096" y="12211"/>
                    </a:lnTo>
                    <a:cubicBezTo>
                      <a:pt x="2111" y="12212"/>
                      <a:pt x="2125" y="12212"/>
                      <a:pt x="2139" y="12212"/>
                    </a:cubicBezTo>
                    <a:cubicBezTo>
                      <a:pt x="2421" y="12212"/>
                      <a:pt x="2660" y="11984"/>
                      <a:pt x="2670" y="11698"/>
                    </a:cubicBezTo>
                    <a:lnTo>
                      <a:pt x="3034" y="1066"/>
                    </a:lnTo>
                    <a:cubicBezTo>
                      <a:pt x="3041" y="816"/>
                      <a:pt x="2879" y="597"/>
                      <a:pt x="2640" y="533"/>
                    </a:cubicBezTo>
                    <a:lnTo>
                      <a:pt x="706" y="19"/>
                    </a:lnTo>
                    <a:cubicBezTo>
                      <a:pt x="659" y="7"/>
                      <a:pt x="613" y="1"/>
                      <a:pt x="567" y="1"/>
                    </a:cubicBezTo>
                    <a:close/>
                  </a:path>
                </a:pathLst>
              </a:custGeom>
              <a:solidFill>
                <a:srgbClr val="343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0"/>
              <p:cNvSpPr/>
              <p:nvPr/>
            </p:nvSpPr>
            <p:spPr>
              <a:xfrm>
                <a:off x="5961809" y="3003813"/>
                <a:ext cx="72117" cy="31969"/>
              </a:xfrm>
              <a:custGeom>
                <a:avLst/>
                <a:gdLst/>
                <a:ahLst/>
                <a:cxnLst/>
                <a:rect l="l" t="t" r="r" b="b"/>
                <a:pathLst>
                  <a:path w="970" h="430" extrusionOk="0">
                    <a:moveTo>
                      <a:pt x="1" y="0"/>
                    </a:moveTo>
                    <a:lnTo>
                      <a:pt x="130" y="429"/>
                    </a:lnTo>
                    <a:lnTo>
                      <a:pt x="969" y="0"/>
                    </a:lnTo>
                    <a:lnTo>
                      <a:pt x="969" y="0"/>
                    </a:lnTo>
                    <a:cubicBezTo>
                      <a:pt x="963" y="2"/>
                      <a:pt x="853" y="3"/>
                      <a:pt x="709" y="3"/>
                    </a:cubicBezTo>
                    <a:cubicBezTo>
                      <a:pt x="422" y="3"/>
                      <a:pt x="1" y="0"/>
                      <a:pt x="1" y="0"/>
                    </a:cubicBezTo>
                    <a:close/>
                  </a:path>
                </a:pathLst>
              </a:custGeom>
              <a:solidFill>
                <a:srgbClr val="4F2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0"/>
              <p:cNvSpPr/>
              <p:nvPr/>
            </p:nvSpPr>
            <p:spPr>
              <a:xfrm>
                <a:off x="6189391" y="3993544"/>
                <a:ext cx="526157" cy="103417"/>
              </a:xfrm>
              <a:custGeom>
                <a:avLst/>
                <a:gdLst/>
                <a:ahLst/>
                <a:cxnLst/>
                <a:rect l="l" t="t" r="r" b="b"/>
                <a:pathLst>
                  <a:path w="7077" h="1391" extrusionOk="0">
                    <a:moveTo>
                      <a:pt x="7039" y="0"/>
                    </a:moveTo>
                    <a:lnTo>
                      <a:pt x="0" y="594"/>
                    </a:lnTo>
                    <a:lnTo>
                      <a:pt x="223" y="1391"/>
                    </a:lnTo>
                    <a:lnTo>
                      <a:pt x="7077" y="638"/>
                    </a:lnTo>
                    <a:lnTo>
                      <a:pt x="7039" y="0"/>
                    </a:lnTo>
                    <a:close/>
                  </a:path>
                </a:pathLst>
              </a:custGeom>
              <a:solidFill>
                <a:srgbClr val="343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0"/>
              <p:cNvSpPr/>
              <p:nvPr/>
            </p:nvSpPr>
            <p:spPr>
              <a:xfrm>
                <a:off x="6205970" y="4040904"/>
                <a:ext cx="514113" cy="119774"/>
              </a:xfrm>
              <a:custGeom>
                <a:avLst/>
                <a:gdLst/>
                <a:ahLst/>
                <a:cxnLst/>
                <a:rect l="l" t="t" r="r" b="b"/>
                <a:pathLst>
                  <a:path w="6915" h="1611" extrusionOk="0">
                    <a:moveTo>
                      <a:pt x="6854" y="1"/>
                    </a:moveTo>
                    <a:lnTo>
                      <a:pt x="0" y="754"/>
                    </a:lnTo>
                    <a:lnTo>
                      <a:pt x="240" y="1611"/>
                    </a:lnTo>
                    <a:lnTo>
                      <a:pt x="6914" y="1033"/>
                    </a:lnTo>
                    <a:lnTo>
                      <a:pt x="6854" y="1"/>
                    </a:lnTo>
                    <a:close/>
                  </a:path>
                </a:pathLst>
              </a:custGeom>
              <a:solidFill>
                <a:srgbClr val="4E5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0"/>
              <p:cNvSpPr/>
              <p:nvPr/>
            </p:nvSpPr>
            <p:spPr>
              <a:xfrm>
                <a:off x="6234297" y="4141275"/>
                <a:ext cx="490322" cy="93380"/>
              </a:xfrm>
              <a:custGeom>
                <a:avLst/>
                <a:gdLst/>
                <a:ahLst/>
                <a:cxnLst/>
                <a:rect l="l" t="t" r="r" b="b"/>
                <a:pathLst>
                  <a:path w="6595" h="1256" extrusionOk="0">
                    <a:moveTo>
                      <a:pt x="6554" y="1"/>
                    </a:moveTo>
                    <a:lnTo>
                      <a:pt x="0" y="764"/>
                    </a:lnTo>
                    <a:lnTo>
                      <a:pt x="139" y="1256"/>
                    </a:lnTo>
                    <a:lnTo>
                      <a:pt x="6594" y="720"/>
                    </a:lnTo>
                    <a:lnTo>
                      <a:pt x="6554" y="1"/>
                    </a:lnTo>
                    <a:close/>
                  </a:path>
                </a:pathLst>
              </a:custGeom>
              <a:solidFill>
                <a:srgbClr val="4E5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0"/>
              <p:cNvSpPr/>
              <p:nvPr/>
            </p:nvSpPr>
            <p:spPr>
              <a:xfrm>
                <a:off x="6223740" y="4117706"/>
                <a:ext cx="497831" cy="80370"/>
              </a:xfrm>
              <a:custGeom>
                <a:avLst/>
                <a:gdLst/>
                <a:ahLst/>
                <a:cxnLst/>
                <a:rect l="l" t="t" r="r" b="b"/>
                <a:pathLst>
                  <a:path w="6696" h="1081" extrusionOk="0">
                    <a:moveTo>
                      <a:pt x="6675" y="0"/>
                    </a:moveTo>
                    <a:lnTo>
                      <a:pt x="1" y="578"/>
                    </a:lnTo>
                    <a:lnTo>
                      <a:pt x="142" y="1081"/>
                    </a:lnTo>
                    <a:lnTo>
                      <a:pt x="6696" y="318"/>
                    </a:lnTo>
                    <a:lnTo>
                      <a:pt x="6675" y="0"/>
                    </a:lnTo>
                    <a:close/>
                  </a:path>
                </a:pathLst>
              </a:custGeom>
              <a:solidFill>
                <a:srgbClr val="343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0"/>
              <p:cNvSpPr/>
              <p:nvPr/>
            </p:nvSpPr>
            <p:spPr>
              <a:xfrm>
                <a:off x="6166788" y="3922020"/>
                <a:ext cx="546008" cy="115685"/>
              </a:xfrm>
              <a:custGeom>
                <a:avLst/>
                <a:gdLst/>
                <a:ahLst/>
                <a:cxnLst/>
                <a:rect l="l" t="t" r="r" b="b"/>
                <a:pathLst>
                  <a:path w="7344" h="1556" extrusionOk="0">
                    <a:moveTo>
                      <a:pt x="7286" y="0"/>
                    </a:moveTo>
                    <a:lnTo>
                      <a:pt x="1" y="470"/>
                    </a:lnTo>
                    <a:lnTo>
                      <a:pt x="304" y="1556"/>
                    </a:lnTo>
                    <a:lnTo>
                      <a:pt x="7343" y="962"/>
                    </a:lnTo>
                    <a:lnTo>
                      <a:pt x="7286" y="0"/>
                    </a:lnTo>
                    <a:close/>
                  </a:path>
                </a:pathLst>
              </a:custGeom>
              <a:solidFill>
                <a:srgbClr val="4E5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0"/>
              <p:cNvSpPr/>
              <p:nvPr/>
            </p:nvSpPr>
            <p:spPr>
              <a:xfrm>
                <a:off x="5983667" y="3975254"/>
                <a:ext cx="141855" cy="251146"/>
              </a:xfrm>
              <a:custGeom>
                <a:avLst/>
                <a:gdLst/>
                <a:ahLst/>
                <a:cxnLst/>
                <a:rect l="l" t="t" r="r" b="b"/>
                <a:pathLst>
                  <a:path w="1908" h="3378" extrusionOk="0">
                    <a:moveTo>
                      <a:pt x="956" y="0"/>
                    </a:moveTo>
                    <a:cubicBezTo>
                      <a:pt x="429" y="0"/>
                      <a:pt x="1" y="756"/>
                      <a:pt x="1" y="1687"/>
                    </a:cubicBezTo>
                    <a:cubicBezTo>
                      <a:pt x="1" y="2622"/>
                      <a:pt x="429" y="3378"/>
                      <a:pt x="956" y="3378"/>
                    </a:cubicBezTo>
                    <a:cubicBezTo>
                      <a:pt x="1479" y="3378"/>
                      <a:pt x="1907" y="2622"/>
                      <a:pt x="1907" y="1687"/>
                    </a:cubicBezTo>
                    <a:cubicBezTo>
                      <a:pt x="1907" y="756"/>
                      <a:pt x="1479" y="0"/>
                      <a:pt x="956" y="0"/>
                    </a:cubicBezTo>
                    <a:close/>
                  </a:path>
                </a:pathLst>
              </a:custGeom>
              <a:solidFill>
                <a:srgbClr val="F1D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0"/>
              <p:cNvSpPr/>
              <p:nvPr/>
            </p:nvSpPr>
            <p:spPr>
              <a:xfrm>
                <a:off x="6810129" y="3933767"/>
                <a:ext cx="141558" cy="251220"/>
              </a:xfrm>
              <a:custGeom>
                <a:avLst/>
                <a:gdLst/>
                <a:ahLst/>
                <a:cxnLst/>
                <a:rect l="l" t="t" r="r" b="b"/>
                <a:pathLst>
                  <a:path w="1904" h="3379" extrusionOk="0">
                    <a:moveTo>
                      <a:pt x="952" y="1"/>
                    </a:moveTo>
                    <a:cubicBezTo>
                      <a:pt x="425" y="1"/>
                      <a:pt x="0" y="757"/>
                      <a:pt x="0" y="1692"/>
                    </a:cubicBezTo>
                    <a:cubicBezTo>
                      <a:pt x="0" y="2623"/>
                      <a:pt x="425" y="3379"/>
                      <a:pt x="952" y="3379"/>
                    </a:cubicBezTo>
                    <a:cubicBezTo>
                      <a:pt x="1478" y="3379"/>
                      <a:pt x="1903" y="2623"/>
                      <a:pt x="1903" y="1692"/>
                    </a:cubicBezTo>
                    <a:cubicBezTo>
                      <a:pt x="1903" y="757"/>
                      <a:pt x="1478" y="1"/>
                      <a:pt x="952" y="1"/>
                    </a:cubicBezTo>
                    <a:close/>
                  </a:path>
                </a:pathLst>
              </a:custGeom>
              <a:solidFill>
                <a:srgbClr val="F1D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0"/>
              <p:cNvSpPr/>
              <p:nvPr/>
            </p:nvSpPr>
            <p:spPr>
              <a:xfrm>
                <a:off x="7138453" y="4164620"/>
                <a:ext cx="212560" cy="350251"/>
              </a:xfrm>
              <a:custGeom>
                <a:avLst/>
                <a:gdLst/>
                <a:ahLst/>
                <a:cxnLst/>
                <a:rect l="l" t="t" r="r" b="b"/>
                <a:pathLst>
                  <a:path w="2859" h="4711" extrusionOk="0">
                    <a:moveTo>
                      <a:pt x="1428" y="1"/>
                    </a:moveTo>
                    <a:cubicBezTo>
                      <a:pt x="642" y="1"/>
                      <a:pt x="1" y="1054"/>
                      <a:pt x="1" y="2356"/>
                    </a:cubicBezTo>
                    <a:cubicBezTo>
                      <a:pt x="1" y="3655"/>
                      <a:pt x="642" y="4711"/>
                      <a:pt x="1428" y="4711"/>
                    </a:cubicBezTo>
                    <a:cubicBezTo>
                      <a:pt x="2217" y="4711"/>
                      <a:pt x="2859" y="3655"/>
                      <a:pt x="2859" y="2356"/>
                    </a:cubicBezTo>
                    <a:cubicBezTo>
                      <a:pt x="2859" y="1054"/>
                      <a:pt x="2217" y="1"/>
                      <a:pt x="1428" y="1"/>
                    </a:cubicBezTo>
                    <a:close/>
                  </a:path>
                </a:pathLst>
              </a:custGeom>
              <a:solidFill>
                <a:srgbClr val="343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0"/>
              <p:cNvSpPr/>
              <p:nvPr/>
            </p:nvSpPr>
            <p:spPr>
              <a:xfrm>
                <a:off x="7204921" y="4255177"/>
                <a:ext cx="79626" cy="169141"/>
              </a:xfrm>
              <a:custGeom>
                <a:avLst/>
                <a:gdLst/>
                <a:ahLst/>
                <a:cxnLst/>
                <a:rect l="l" t="t" r="r" b="b"/>
                <a:pathLst>
                  <a:path w="1071" h="2275" extrusionOk="0">
                    <a:moveTo>
                      <a:pt x="534" y="1"/>
                    </a:moveTo>
                    <a:cubicBezTo>
                      <a:pt x="241" y="1"/>
                      <a:pt x="1" y="510"/>
                      <a:pt x="1" y="1138"/>
                    </a:cubicBezTo>
                    <a:cubicBezTo>
                      <a:pt x="1" y="1766"/>
                      <a:pt x="241" y="2275"/>
                      <a:pt x="534" y="2275"/>
                    </a:cubicBezTo>
                    <a:cubicBezTo>
                      <a:pt x="831" y="2275"/>
                      <a:pt x="1071" y="1766"/>
                      <a:pt x="1071" y="1138"/>
                    </a:cubicBezTo>
                    <a:cubicBezTo>
                      <a:pt x="1071" y="510"/>
                      <a:pt x="831" y="1"/>
                      <a:pt x="534" y="1"/>
                    </a:cubicBezTo>
                    <a:close/>
                  </a:path>
                </a:pathLst>
              </a:custGeom>
              <a:solidFill>
                <a:srgbClr val="4E5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0"/>
              <p:cNvSpPr/>
              <p:nvPr/>
            </p:nvSpPr>
            <p:spPr>
              <a:xfrm>
                <a:off x="8182384" y="4148561"/>
                <a:ext cx="212560" cy="350548"/>
              </a:xfrm>
              <a:custGeom>
                <a:avLst/>
                <a:gdLst/>
                <a:ahLst/>
                <a:cxnLst/>
                <a:rect l="l" t="t" r="r" b="b"/>
                <a:pathLst>
                  <a:path w="2859" h="4715" extrusionOk="0">
                    <a:moveTo>
                      <a:pt x="1428" y="1"/>
                    </a:moveTo>
                    <a:cubicBezTo>
                      <a:pt x="638" y="1"/>
                      <a:pt x="0" y="1057"/>
                      <a:pt x="0" y="2359"/>
                    </a:cubicBezTo>
                    <a:cubicBezTo>
                      <a:pt x="0" y="3659"/>
                      <a:pt x="638" y="4715"/>
                      <a:pt x="1428" y="4715"/>
                    </a:cubicBezTo>
                    <a:cubicBezTo>
                      <a:pt x="2218" y="4715"/>
                      <a:pt x="2859" y="3659"/>
                      <a:pt x="2859" y="2359"/>
                    </a:cubicBezTo>
                    <a:cubicBezTo>
                      <a:pt x="2859" y="1057"/>
                      <a:pt x="2218" y="1"/>
                      <a:pt x="1428" y="1"/>
                    </a:cubicBezTo>
                    <a:close/>
                  </a:path>
                </a:pathLst>
              </a:custGeom>
              <a:solidFill>
                <a:srgbClr val="343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0"/>
              <p:cNvSpPr/>
              <p:nvPr/>
            </p:nvSpPr>
            <p:spPr>
              <a:xfrm>
                <a:off x="8248926" y="4239118"/>
                <a:ext cx="79552" cy="169438"/>
              </a:xfrm>
              <a:custGeom>
                <a:avLst/>
                <a:gdLst/>
                <a:ahLst/>
                <a:cxnLst/>
                <a:rect l="l" t="t" r="r" b="b"/>
                <a:pathLst>
                  <a:path w="1070" h="2279" extrusionOk="0">
                    <a:moveTo>
                      <a:pt x="533" y="1"/>
                    </a:moveTo>
                    <a:cubicBezTo>
                      <a:pt x="239" y="1"/>
                      <a:pt x="0" y="510"/>
                      <a:pt x="0" y="1141"/>
                    </a:cubicBezTo>
                    <a:cubicBezTo>
                      <a:pt x="0" y="1769"/>
                      <a:pt x="239" y="2279"/>
                      <a:pt x="533" y="2279"/>
                    </a:cubicBezTo>
                    <a:cubicBezTo>
                      <a:pt x="830" y="2279"/>
                      <a:pt x="1069" y="1769"/>
                      <a:pt x="1069" y="1141"/>
                    </a:cubicBezTo>
                    <a:cubicBezTo>
                      <a:pt x="1069" y="510"/>
                      <a:pt x="830" y="1"/>
                      <a:pt x="533" y="1"/>
                    </a:cubicBezTo>
                    <a:close/>
                  </a:path>
                </a:pathLst>
              </a:custGeom>
              <a:solidFill>
                <a:srgbClr val="4E5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0"/>
              <p:cNvSpPr/>
              <p:nvPr/>
            </p:nvSpPr>
            <p:spPr>
              <a:xfrm>
                <a:off x="7058453" y="4094658"/>
                <a:ext cx="343262" cy="245124"/>
              </a:xfrm>
              <a:custGeom>
                <a:avLst/>
                <a:gdLst/>
                <a:ahLst/>
                <a:cxnLst/>
                <a:rect l="l" t="t" r="r" b="b"/>
                <a:pathLst>
                  <a:path w="4617" h="3297" extrusionOk="0">
                    <a:moveTo>
                      <a:pt x="2674" y="1"/>
                    </a:moveTo>
                    <a:cubicBezTo>
                      <a:pt x="2560" y="1"/>
                      <a:pt x="2440" y="10"/>
                      <a:pt x="2312" y="31"/>
                    </a:cubicBezTo>
                    <a:cubicBezTo>
                      <a:pt x="1" y="398"/>
                      <a:pt x="409" y="3297"/>
                      <a:pt x="409" y="3297"/>
                    </a:cubicBezTo>
                    <a:lnTo>
                      <a:pt x="1077" y="3297"/>
                    </a:lnTo>
                    <a:cubicBezTo>
                      <a:pt x="1077" y="3297"/>
                      <a:pt x="1111" y="1481"/>
                      <a:pt x="2471" y="1215"/>
                    </a:cubicBezTo>
                    <a:cubicBezTo>
                      <a:pt x="2549" y="1200"/>
                      <a:pt x="2623" y="1192"/>
                      <a:pt x="2694" y="1192"/>
                    </a:cubicBezTo>
                    <a:cubicBezTo>
                      <a:pt x="3841" y="1192"/>
                      <a:pt x="3928" y="3101"/>
                      <a:pt x="3928" y="3101"/>
                    </a:cubicBezTo>
                    <a:lnTo>
                      <a:pt x="4562" y="2814"/>
                    </a:lnTo>
                    <a:cubicBezTo>
                      <a:pt x="4562" y="2814"/>
                      <a:pt x="4617" y="1"/>
                      <a:pt x="2674" y="1"/>
                    </a:cubicBezTo>
                    <a:close/>
                  </a:path>
                </a:pathLst>
              </a:custGeom>
              <a:solidFill>
                <a:srgbClr val="DCA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0"/>
              <p:cNvSpPr/>
              <p:nvPr/>
            </p:nvSpPr>
            <p:spPr>
              <a:xfrm>
                <a:off x="8104838" y="4072799"/>
                <a:ext cx="343262" cy="245124"/>
              </a:xfrm>
              <a:custGeom>
                <a:avLst/>
                <a:gdLst/>
                <a:ahLst/>
                <a:cxnLst/>
                <a:rect l="l" t="t" r="r" b="b"/>
                <a:pathLst>
                  <a:path w="4617" h="3297" extrusionOk="0">
                    <a:moveTo>
                      <a:pt x="2673" y="1"/>
                    </a:moveTo>
                    <a:cubicBezTo>
                      <a:pt x="2560" y="1"/>
                      <a:pt x="2440" y="11"/>
                      <a:pt x="2312" y="31"/>
                    </a:cubicBezTo>
                    <a:cubicBezTo>
                      <a:pt x="1" y="398"/>
                      <a:pt x="409" y="3297"/>
                      <a:pt x="409" y="3297"/>
                    </a:cubicBezTo>
                    <a:lnTo>
                      <a:pt x="1077" y="3297"/>
                    </a:lnTo>
                    <a:cubicBezTo>
                      <a:pt x="1077" y="3297"/>
                      <a:pt x="1111" y="1482"/>
                      <a:pt x="2471" y="1219"/>
                    </a:cubicBezTo>
                    <a:cubicBezTo>
                      <a:pt x="2550" y="1203"/>
                      <a:pt x="2625" y="1196"/>
                      <a:pt x="2696" y="1196"/>
                    </a:cubicBezTo>
                    <a:cubicBezTo>
                      <a:pt x="3842" y="1196"/>
                      <a:pt x="3929" y="3105"/>
                      <a:pt x="3929" y="3105"/>
                    </a:cubicBezTo>
                    <a:lnTo>
                      <a:pt x="4563" y="2815"/>
                    </a:lnTo>
                    <a:cubicBezTo>
                      <a:pt x="4563" y="2815"/>
                      <a:pt x="4617" y="1"/>
                      <a:pt x="2673" y="1"/>
                    </a:cubicBezTo>
                    <a:close/>
                  </a:path>
                </a:pathLst>
              </a:custGeom>
              <a:solidFill>
                <a:srgbClr val="DCA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0"/>
              <p:cNvSpPr/>
              <p:nvPr/>
            </p:nvSpPr>
            <p:spPr>
              <a:xfrm>
                <a:off x="7255626" y="2064267"/>
                <a:ext cx="42229" cy="1931028"/>
              </a:xfrm>
              <a:custGeom>
                <a:avLst/>
                <a:gdLst/>
                <a:ahLst/>
                <a:cxnLst/>
                <a:rect l="l" t="t" r="r" b="b"/>
                <a:pathLst>
                  <a:path w="568" h="25973" extrusionOk="0">
                    <a:moveTo>
                      <a:pt x="1" y="0"/>
                    </a:moveTo>
                    <a:lnTo>
                      <a:pt x="1" y="25973"/>
                    </a:lnTo>
                    <a:lnTo>
                      <a:pt x="568" y="25949"/>
                    </a:lnTo>
                    <a:lnTo>
                      <a:pt x="568" y="186"/>
                    </a:lnTo>
                    <a:lnTo>
                      <a:pt x="1" y="0"/>
                    </a:lnTo>
                    <a:close/>
                  </a:path>
                </a:pathLst>
              </a:custGeom>
              <a:solidFill>
                <a:srgbClr val="343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0"/>
              <p:cNvSpPr/>
              <p:nvPr/>
            </p:nvSpPr>
            <p:spPr>
              <a:xfrm>
                <a:off x="6890351" y="3933767"/>
                <a:ext cx="4387" cy="2602"/>
              </a:xfrm>
              <a:custGeom>
                <a:avLst/>
                <a:gdLst/>
                <a:ahLst/>
                <a:cxnLst/>
                <a:rect l="l" t="t" r="r" b="b"/>
                <a:pathLst>
                  <a:path w="59" h="35" extrusionOk="0">
                    <a:moveTo>
                      <a:pt x="55" y="1"/>
                    </a:moveTo>
                    <a:lnTo>
                      <a:pt x="1" y="18"/>
                    </a:lnTo>
                    <a:cubicBezTo>
                      <a:pt x="21" y="21"/>
                      <a:pt x="41" y="28"/>
                      <a:pt x="58" y="35"/>
                    </a:cubicBezTo>
                    <a:lnTo>
                      <a:pt x="55" y="1"/>
                    </a:lnTo>
                    <a:close/>
                  </a:path>
                </a:pathLst>
              </a:custGeom>
              <a:solidFill>
                <a:srgbClr val="EAC6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0"/>
              <p:cNvSpPr/>
              <p:nvPr/>
            </p:nvSpPr>
            <p:spPr>
              <a:xfrm>
                <a:off x="5947831" y="4270716"/>
                <a:ext cx="16579" cy="41783"/>
              </a:xfrm>
              <a:custGeom>
                <a:avLst/>
                <a:gdLst/>
                <a:ahLst/>
                <a:cxnLst/>
                <a:rect l="l" t="t" r="r" b="b"/>
                <a:pathLst>
                  <a:path w="223" h="562" extrusionOk="0">
                    <a:moveTo>
                      <a:pt x="75" y="1"/>
                    </a:moveTo>
                    <a:lnTo>
                      <a:pt x="0" y="28"/>
                    </a:lnTo>
                    <a:cubicBezTo>
                      <a:pt x="88" y="220"/>
                      <a:pt x="148" y="402"/>
                      <a:pt x="196" y="561"/>
                    </a:cubicBezTo>
                    <a:lnTo>
                      <a:pt x="223" y="558"/>
                    </a:lnTo>
                    <a:lnTo>
                      <a:pt x="75" y="1"/>
                    </a:lnTo>
                    <a:close/>
                  </a:path>
                </a:pathLst>
              </a:custGeom>
              <a:solidFill>
                <a:srgbClr val="FAE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0"/>
              <p:cNvSpPr/>
              <p:nvPr/>
            </p:nvSpPr>
            <p:spPr>
              <a:xfrm>
                <a:off x="6137718" y="4416514"/>
                <a:ext cx="31449" cy="8847"/>
              </a:xfrm>
              <a:custGeom>
                <a:avLst/>
                <a:gdLst/>
                <a:ahLst/>
                <a:cxnLst/>
                <a:rect l="l" t="t" r="r" b="b"/>
                <a:pathLst>
                  <a:path w="423" h="119" extrusionOk="0">
                    <a:moveTo>
                      <a:pt x="422" y="0"/>
                    </a:moveTo>
                    <a:lnTo>
                      <a:pt x="0" y="17"/>
                    </a:lnTo>
                    <a:cubicBezTo>
                      <a:pt x="14" y="51"/>
                      <a:pt x="31" y="85"/>
                      <a:pt x="51" y="119"/>
                    </a:cubicBezTo>
                    <a:cubicBezTo>
                      <a:pt x="173" y="78"/>
                      <a:pt x="298" y="38"/>
                      <a:pt x="422" y="0"/>
                    </a:cubicBezTo>
                    <a:close/>
                  </a:path>
                </a:pathLst>
              </a:custGeom>
              <a:solidFill>
                <a:srgbClr val="939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0"/>
              <p:cNvSpPr/>
              <p:nvPr/>
            </p:nvSpPr>
            <p:spPr>
              <a:xfrm>
                <a:off x="6685371" y="3987744"/>
                <a:ext cx="27434" cy="8104"/>
              </a:xfrm>
              <a:custGeom>
                <a:avLst/>
                <a:gdLst/>
                <a:ahLst/>
                <a:cxnLst/>
                <a:rect l="l" t="t" r="r" b="b"/>
                <a:pathLst>
                  <a:path w="369" h="109" extrusionOk="0">
                    <a:moveTo>
                      <a:pt x="362" y="1"/>
                    </a:moveTo>
                    <a:lnTo>
                      <a:pt x="1" y="108"/>
                    </a:lnTo>
                    <a:lnTo>
                      <a:pt x="368" y="78"/>
                    </a:lnTo>
                    <a:lnTo>
                      <a:pt x="362" y="1"/>
                    </a:lnTo>
                    <a:close/>
                  </a:path>
                </a:pathLst>
              </a:custGeom>
              <a:solidFill>
                <a:srgbClr val="939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0"/>
              <p:cNvSpPr/>
              <p:nvPr/>
            </p:nvSpPr>
            <p:spPr>
              <a:xfrm>
                <a:off x="6067979" y="4164323"/>
                <a:ext cx="47731" cy="59850"/>
              </a:xfrm>
              <a:custGeom>
                <a:avLst/>
                <a:gdLst/>
                <a:ahLst/>
                <a:cxnLst/>
                <a:rect l="l" t="t" r="r" b="b"/>
                <a:pathLst>
                  <a:path w="642" h="805" extrusionOk="0">
                    <a:moveTo>
                      <a:pt x="641" y="1"/>
                    </a:moveTo>
                    <a:lnTo>
                      <a:pt x="1" y="190"/>
                    </a:lnTo>
                    <a:lnTo>
                      <a:pt x="1" y="804"/>
                    </a:lnTo>
                    <a:cubicBezTo>
                      <a:pt x="274" y="709"/>
                      <a:pt x="504" y="413"/>
                      <a:pt x="641" y="1"/>
                    </a:cubicBezTo>
                    <a:close/>
                  </a:path>
                </a:pathLst>
              </a:custGeom>
              <a:solidFill>
                <a:srgbClr val="F6E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0"/>
              <p:cNvSpPr/>
              <p:nvPr/>
            </p:nvSpPr>
            <p:spPr>
              <a:xfrm>
                <a:off x="6810129" y="3935031"/>
                <a:ext cx="123714" cy="249956"/>
              </a:xfrm>
              <a:custGeom>
                <a:avLst/>
                <a:gdLst/>
                <a:ahLst/>
                <a:cxnLst/>
                <a:rect l="l" t="t" r="r" b="b"/>
                <a:pathLst>
                  <a:path w="1664" h="3362" extrusionOk="0">
                    <a:moveTo>
                      <a:pt x="1080" y="1"/>
                    </a:moveTo>
                    <a:lnTo>
                      <a:pt x="523" y="166"/>
                    </a:lnTo>
                    <a:cubicBezTo>
                      <a:pt x="212" y="443"/>
                      <a:pt x="0" y="1016"/>
                      <a:pt x="0" y="1675"/>
                    </a:cubicBezTo>
                    <a:cubicBezTo>
                      <a:pt x="0" y="2606"/>
                      <a:pt x="425" y="3362"/>
                      <a:pt x="952" y="3362"/>
                    </a:cubicBezTo>
                    <a:cubicBezTo>
                      <a:pt x="1235" y="3362"/>
                      <a:pt x="1488" y="3142"/>
                      <a:pt x="1663" y="2795"/>
                    </a:cubicBezTo>
                    <a:lnTo>
                      <a:pt x="1137" y="18"/>
                    </a:lnTo>
                    <a:cubicBezTo>
                      <a:pt x="1120" y="11"/>
                      <a:pt x="1100" y="4"/>
                      <a:pt x="1080" y="1"/>
                    </a:cubicBezTo>
                    <a:close/>
                  </a:path>
                </a:pathLst>
              </a:custGeom>
              <a:solidFill>
                <a:srgbClr val="F6E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0"/>
              <p:cNvSpPr/>
              <p:nvPr/>
            </p:nvSpPr>
            <p:spPr>
              <a:xfrm>
                <a:off x="6062477" y="3975254"/>
                <a:ext cx="5576" cy="2305"/>
              </a:xfrm>
              <a:custGeom>
                <a:avLst/>
                <a:gdLst/>
                <a:ahLst/>
                <a:cxnLst/>
                <a:rect l="l" t="t" r="r" b="b"/>
                <a:pathLst>
                  <a:path w="75" h="31" extrusionOk="0">
                    <a:moveTo>
                      <a:pt x="75" y="0"/>
                    </a:moveTo>
                    <a:lnTo>
                      <a:pt x="0" y="10"/>
                    </a:lnTo>
                    <a:cubicBezTo>
                      <a:pt x="27" y="13"/>
                      <a:pt x="51" y="20"/>
                      <a:pt x="75" y="30"/>
                    </a:cubicBezTo>
                    <a:lnTo>
                      <a:pt x="75" y="0"/>
                    </a:lnTo>
                    <a:close/>
                  </a:path>
                </a:pathLst>
              </a:custGeom>
              <a:solidFill>
                <a:srgbClr val="EAC6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0"/>
              <p:cNvSpPr/>
              <p:nvPr/>
            </p:nvSpPr>
            <p:spPr>
              <a:xfrm>
                <a:off x="5983667" y="3975923"/>
                <a:ext cx="84384" cy="220440"/>
              </a:xfrm>
              <a:custGeom>
                <a:avLst/>
                <a:gdLst/>
                <a:ahLst/>
                <a:cxnLst/>
                <a:rect l="l" t="t" r="r" b="b"/>
                <a:pathLst>
                  <a:path w="1135" h="2965" extrusionOk="0">
                    <a:moveTo>
                      <a:pt x="1060" y="1"/>
                    </a:moveTo>
                    <a:lnTo>
                      <a:pt x="692" y="55"/>
                    </a:lnTo>
                    <a:cubicBezTo>
                      <a:pt x="294" y="254"/>
                      <a:pt x="1" y="905"/>
                      <a:pt x="1" y="1678"/>
                    </a:cubicBezTo>
                    <a:cubicBezTo>
                      <a:pt x="1" y="2191"/>
                      <a:pt x="129" y="2653"/>
                      <a:pt x="335" y="2964"/>
                    </a:cubicBezTo>
                    <a:lnTo>
                      <a:pt x="1135" y="2724"/>
                    </a:lnTo>
                    <a:lnTo>
                      <a:pt x="1135" y="21"/>
                    </a:lnTo>
                    <a:cubicBezTo>
                      <a:pt x="1111" y="11"/>
                      <a:pt x="1087" y="4"/>
                      <a:pt x="1060" y="1"/>
                    </a:cubicBezTo>
                    <a:close/>
                  </a:path>
                </a:pathLst>
              </a:custGeom>
              <a:solidFill>
                <a:srgbClr val="F6E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0"/>
              <p:cNvSpPr/>
              <p:nvPr/>
            </p:nvSpPr>
            <p:spPr>
              <a:xfrm>
                <a:off x="6008500" y="4178449"/>
                <a:ext cx="59552" cy="47954"/>
              </a:xfrm>
              <a:custGeom>
                <a:avLst/>
                <a:gdLst/>
                <a:ahLst/>
                <a:cxnLst/>
                <a:rect l="l" t="t" r="r" b="b"/>
                <a:pathLst>
                  <a:path w="801" h="645" extrusionOk="0">
                    <a:moveTo>
                      <a:pt x="801" y="0"/>
                    </a:moveTo>
                    <a:lnTo>
                      <a:pt x="1" y="240"/>
                    </a:lnTo>
                    <a:cubicBezTo>
                      <a:pt x="166" y="489"/>
                      <a:pt x="382" y="645"/>
                      <a:pt x="622" y="645"/>
                    </a:cubicBezTo>
                    <a:cubicBezTo>
                      <a:pt x="682" y="645"/>
                      <a:pt x="743" y="634"/>
                      <a:pt x="801" y="614"/>
                    </a:cubicBezTo>
                    <a:lnTo>
                      <a:pt x="801" y="0"/>
                    </a:lnTo>
                    <a:close/>
                  </a:path>
                </a:pathLst>
              </a:custGeom>
              <a:solidFill>
                <a:srgbClr val="F9F0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0"/>
              <p:cNvSpPr/>
              <p:nvPr/>
            </p:nvSpPr>
            <p:spPr>
              <a:xfrm>
                <a:off x="8243871" y="2404115"/>
                <a:ext cx="151074" cy="825555"/>
              </a:xfrm>
              <a:custGeom>
                <a:avLst/>
                <a:gdLst/>
                <a:ahLst/>
                <a:cxnLst/>
                <a:rect l="l" t="t" r="r" b="b"/>
                <a:pathLst>
                  <a:path w="2032" h="11104" extrusionOk="0">
                    <a:moveTo>
                      <a:pt x="669" y="0"/>
                    </a:moveTo>
                    <a:cubicBezTo>
                      <a:pt x="424" y="0"/>
                      <a:pt x="212" y="198"/>
                      <a:pt x="206" y="458"/>
                    </a:cubicBezTo>
                    <a:lnTo>
                      <a:pt x="3" y="10567"/>
                    </a:lnTo>
                    <a:cubicBezTo>
                      <a:pt x="0" y="10813"/>
                      <a:pt x="193" y="11019"/>
                      <a:pt x="439" y="11036"/>
                    </a:cubicBezTo>
                    <a:lnTo>
                      <a:pt x="1468" y="11103"/>
                    </a:lnTo>
                    <a:cubicBezTo>
                      <a:pt x="1478" y="11104"/>
                      <a:pt x="1488" y="11104"/>
                      <a:pt x="1498" y="11104"/>
                    </a:cubicBezTo>
                    <a:cubicBezTo>
                      <a:pt x="1752" y="11104"/>
                      <a:pt x="1964" y="10898"/>
                      <a:pt x="1964" y="10641"/>
                    </a:cubicBezTo>
                    <a:lnTo>
                      <a:pt x="2032" y="721"/>
                    </a:lnTo>
                    <a:cubicBezTo>
                      <a:pt x="2032" y="511"/>
                      <a:pt x="1893" y="329"/>
                      <a:pt x="1694" y="275"/>
                    </a:cubicBezTo>
                    <a:lnTo>
                      <a:pt x="797" y="19"/>
                    </a:lnTo>
                    <a:cubicBezTo>
                      <a:pt x="754" y="6"/>
                      <a:pt x="711" y="0"/>
                      <a:pt x="669" y="0"/>
                    </a:cubicBezTo>
                    <a:close/>
                  </a:path>
                </a:pathLst>
              </a:custGeom>
              <a:solidFill>
                <a:srgbClr val="343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0"/>
              <p:cNvSpPr/>
              <p:nvPr/>
            </p:nvSpPr>
            <p:spPr>
              <a:xfrm>
                <a:off x="7368042" y="3344479"/>
                <a:ext cx="1089860" cy="138063"/>
              </a:xfrm>
              <a:custGeom>
                <a:avLst/>
                <a:gdLst/>
                <a:ahLst/>
                <a:cxnLst/>
                <a:rect l="l" t="t" r="r" b="b"/>
                <a:pathLst>
                  <a:path w="14659" h="1857" extrusionOk="0">
                    <a:moveTo>
                      <a:pt x="0" y="1"/>
                    </a:moveTo>
                    <a:lnTo>
                      <a:pt x="28" y="1607"/>
                    </a:lnTo>
                    <a:lnTo>
                      <a:pt x="14658" y="1856"/>
                    </a:lnTo>
                    <a:lnTo>
                      <a:pt x="14658" y="996"/>
                    </a:lnTo>
                    <a:lnTo>
                      <a:pt x="0" y="1"/>
                    </a:lnTo>
                    <a:close/>
                  </a:path>
                </a:pathLst>
              </a:custGeom>
              <a:solidFill>
                <a:srgbClr val="343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0"/>
              <p:cNvSpPr/>
              <p:nvPr/>
            </p:nvSpPr>
            <p:spPr>
              <a:xfrm>
                <a:off x="7370049" y="3599644"/>
                <a:ext cx="1087853" cy="91373"/>
              </a:xfrm>
              <a:custGeom>
                <a:avLst/>
                <a:gdLst/>
                <a:ahLst/>
                <a:cxnLst/>
                <a:rect l="l" t="t" r="r" b="b"/>
                <a:pathLst>
                  <a:path w="14632" h="1229" extrusionOk="0">
                    <a:moveTo>
                      <a:pt x="1" y="0"/>
                    </a:moveTo>
                    <a:lnTo>
                      <a:pt x="1" y="1229"/>
                    </a:lnTo>
                    <a:lnTo>
                      <a:pt x="14631" y="858"/>
                    </a:lnTo>
                    <a:lnTo>
                      <a:pt x="14631" y="0"/>
                    </a:lnTo>
                    <a:close/>
                  </a:path>
                </a:pathLst>
              </a:custGeom>
              <a:solidFill>
                <a:srgbClr val="343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0"/>
              <p:cNvSpPr/>
              <p:nvPr/>
            </p:nvSpPr>
            <p:spPr>
              <a:xfrm>
                <a:off x="6622398" y="1852522"/>
                <a:ext cx="393744" cy="167059"/>
              </a:xfrm>
              <a:custGeom>
                <a:avLst/>
                <a:gdLst/>
                <a:ahLst/>
                <a:cxnLst/>
                <a:rect l="l" t="t" r="r" b="b"/>
                <a:pathLst>
                  <a:path w="5296" h="2247" extrusionOk="0">
                    <a:moveTo>
                      <a:pt x="708" y="0"/>
                    </a:moveTo>
                    <a:cubicBezTo>
                      <a:pt x="663" y="0"/>
                      <a:pt x="617" y="0"/>
                      <a:pt x="571" y="1"/>
                    </a:cubicBezTo>
                    <a:cubicBezTo>
                      <a:pt x="247" y="4"/>
                      <a:pt x="1" y="300"/>
                      <a:pt x="65" y="621"/>
                    </a:cubicBezTo>
                    <a:lnTo>
                      <a:pt x="301" y="1829"/>
                    </a:lnTo>
                    <a:cubicBezTo>
                      <a:pt x="348" y="2075"/>
                      <a:pt x="566" y="2247"/>
                      <a:pt x="811" y="2247"/>
                    </a:cubicBezTo>
                    <a:cubicBezTo>
                      <a:pt x="829" y="2247"/>
                      <a:pt x="847" y="2246"/>
                      <a:pt x="865" y="2244"/>
                    </a:cubicBezTo>
                    <a:lnTo>
                      <a:pt x="4833" y="1826"/>
                    </a:lnTo>
                    <a:cubicBezTo>
                      <a:pt x="5096" y="1799"/>
                      <a:pt x="5295" y="1576"/>
                      <a:pt x="5295" y="1313"/>
                    </a:cubicBezTo>
                    <a:lnTo>
                      <a:pt x="5295" y="956"/>
                    </a:lnTo>
                    <a:cubicBezTo>
                      <a:pt x="5295" y="716"/>
                      <a:pt x="5129" y="507"/>
                      <a:pt x="4897" y="453"/>
                    </a:cubicBezTo>
                    <a:cubicBezTo>
                      <a:pt x="4214" y="291"/>
                      <a:pt x="2705" y="0"/>
                      <a:pt x="708" y="0"/>
                    </a:cubicBezTo>
                    <a:close/>
                  </a:path>
                </a:pathLst>
              </a:custGeom>
              <a:solidFill>
                <a:srgbClr val="343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0"/>
              <p:cNvSpPr/>
              <p:nvPr/>
            </p:nvSpPr>
            <p:spPr>
              <a:xfrm>
                <a:off x="6681877" y="1894380"/>
                <a:ext cx="90630" cy="86912"/>
              </a:xfrm>
              <a:custGeom>
                <a:avLst/>
                <a:gdLst/>
                <a:ahLst/>
                <a:cxnLst/>
                <a:rect l="l" t="t" r="r" b="b"/>
                <a:pathLst>
                  <a:path w="1219" h="1169" extrusionOk="0">
                    <a:moveTo>
                      <a:pt x="611" y="1"/>
                    </a:moveTo>
                    <a:cubicBezTo>
                      <a:pt x="402" y="1"/>
                      <a:pt x="210" y="112"/>
                      <a:pt x="105" y="295"/>
                    </a:cubicBezTo>
                    <a:cubicBezTo>
                      <a:pt x="1" y="474"/>
                      <a:pt x="1" y="696"/>
                      <a:pt x="105" y="879"/>
                    </a:cubicBezTo>
                    <a:cubicBezTo>
                      <a:pt x="210" y="1057"/>
                      <a:pt x="402" y="1168"/>
                      <a:pt x="611" y="1168"/>
                    </a:cubicBezTo>
                    <a:cubicBezTo>
                      <a:pt x="817" y="1168"/>
                      <a:pt x="1013" y="1057"/>
                      <a:pt x="1118" y="879"/>
                    </a:cubicBezTo>
                    <a:cubicBezTo>
                      <a:pt x="1219" y="696"/>
                      <a:pt x="1219" y="474"/>
                      <a:pt x="1118" y="295"/>
                    </a:cubicBezTo>
                    <a:cubicBezTo>
                      <a:pt x="1013" y="112"/>
                      <a:pt x="817" y="1"/>
                      <a:pt x="611" y="1"/>
                    </a:cubicBezTo>
                    <a:close/>
                  </a:path>
                </a:pathLst>
              </a:custGeom>
              <a:solidFill>
                <a:srgbClr val="DCA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0"/>
              <p:cNvSpPr/>
              <p:nvPr/>
            </p:nvSpPr>
            <p:spPr>
              <a:xfrm>
                <a:off x="6866262" y="1893414"/>
                <a:ext cx="78585" cy="75091"/>
              </a:xfrm>
              <a:custGeom>
                <a:avLst/>
                <a:gdLst/>
                <a:ahLst/>
                <a:cxnLst/>
                <a:rect l="l" t="t" r="r" b="b"/>
                <a:pathLst>
                  <a:path w="1057" h="1010" extrusionOk="0">
                    <a:moveTo>
                      <a:pt x="530" y="1"/>
                    </a:moveTo>
                    <a:cubicBezTo>
                      <a:pt x="348" y="1"/>
                      <a:pt x="183" y="95"/>
                      <a:pt x="92" y="253"/>
                    </a:cubicBezTo>
                    <a:cubicBezTo>
                      <a:pt x="1" y="409"/>
                      <a:pt x="1" y="601"/>
                      <a:pt x="92" y="756"/>
                    </a:cubicBezTo>
                    <a:cubicBezTo>
                      <a:pt x="183" y="915"/>
                      <a:pt x="348" y="1010"/>
                      <a:pt x="530" y="1010"/>
                    </a:cubicBezTo>
                    <a:cubicBezTo>
                      <a:pt x="709" y="1010"/>
                      <a:pt x="878" y="915"/>
                      <a:pt x="966" y="756"/>
                    </a:cubicBezTo>
                    <a:cubicBezTo>
                      <a:pt x="1057" y="601"/>
                      <a:pt x="1057" y="409"/>
                      <a:pt x="966" y="253"/>
                    </a:cubicBezTo>
                    <a:cubicBezTo>
                      <a:pt x="878" y="95"/>
                      <a:pt x="709" y="1"/>
                      <a:pt x="530" y="1"/>
                    </a:cubicBezTo>
                    <a:close/>
                  </a:path>
                </a:pathLst>
              </a:custGeom>
              <a:solidFill>
                <a:srgbClr val="C148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0"/>
              <p:cNvSpPr/>
              <p:nvPr/>
            </p:nvSpPr>
            <p:spPr>
              <a:xfrm>
                <a:off x="5715491" y="1993487"/>
                <a:ext cx="270253" cy="163788"/>
              </a:xfrm>
              <a:custGeom>
                <a:avLst/>
                <a:gdLst/>
                <a:ahLst/>
                <a:cxnLst/>
                <a:rect l="l" t="t" r="r" b="b"/>
                <a:pathLst>
                  <a:path w="3635" h="2203" extrusionOk="0">
                    <a:moveTo>
                      <a:pt x="2845" y="0"/>
                    </a:moveTo>
                    <a:cubicBezTo>
                      <a:pt x="2775" y="0"/>
                      <a:pt x="2703" y="11"/>
                      <a:pt x="2633" y="35"/>
                    </a:cubicBezTo>
                    <a:cubicBezTo>
                      <a:pt x="1731" y="335"/>
                      <a:pt x="952" y="692"/>
                      <a:pt x="456" y="939"/>
                    </a:cubicBezTo>
                    <a:cubicBezTo>
                      <a:pt x="135" y="1097"/>
                      <a:pt x="1" y="1479"/>
                      <a:pt x="146" y="1806"/>
                    </a:cubicBezTo>
                    <a:cubicBezTo>
                      <a:pt x="254" y="2051"/>
                      <a:pt x="492" y="2203"/>
                      <a:pt x="751" y="2203"/>
                    </a:cubicBezTo>
                    <a:cubicBezTo>
                      <a:pt x="799" y="2203"/>
                      <a:pt x="847" y="2198"/>
                      <a:pt x="895" y="2187"/>
                    </a:cubicBezTo>
                    <a:lnTo>
                      <a:pt x="3058" y="1725"/>
                    </a:lnTo>
                    <a:cubicBezTo>
                      <a:pt x="3409" y="1648"/>
                      <a:pt x="3635" y="1310"/>
                      <a:pt x="3574" y="959"/>
                    </a:cubicBezTo>
                    <a:lnTo>
                      <a:pt x="3507" y="555"/>
                    </a:lnTo>
                    <a:cubicBezTo>
                      <a:pt x="3448" y="223"/>
                      <a:pt x="3160" y="0"/>
                      <a:pt x="2845" y="0"/>
                    </a:cubicBezTo>
                    <a:close/>
                  </a:path>
                </a:pathLst>
              </a:custGeom>
              <a:solidFill>
                <a:srgbClr val="343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0"/>
              <p:cNvSpPr/>
              <p:nvPr/>
            </p:nvSpPr>
            <p:spPr>
              <a:xfrm>
                <a:off x="5865527" y="2020847"/>
                <a:ext cx="90927" cy="86912"/>
              </a:xfrm>
              <a:custGeom>
                <a:avLst/>
                <a:gdLst/>
                <a:ahLst/>
                <a:cxnLst/>
                <a:rect l="l" t="t" r="r" b="b"/>
                <a:pathLst>
                  <a:path w="1223" h="1169" extrusionOk="0">
                    <a:moveTo>
                      <a:pt x="611" y="0"/>
                    </a:moveTo>
                    <a:cubicBezTo>
                      <a:pt x="402" y="0"/>
                      <a:pt x="210" y="112"/>
                      <a:pt x="105" y="294"/>
                    </a:cubicBezTo>
                    <a:cubicBezTo>
                      <a:pt x="0" y="473"/>
                      <a:pt x="0" y="696"/>
                      <a:pt x="105" y="878"/>
                    </a:cubicBezTo>
                    <a:cubicBezTo>
                      <a:pt x="210" y="1057"/>
                      <a:pt x="402" y="1168"/>
                      <a:pt x="611" y="1168"/>
                    </a:cubicBezTo>
                    <a:cubicBezTo>
                      <a:pt x="821" y="1168"/>
                      <a:pt x="1012" y="1057"/>
                      <a:pt x="1117" y="878"/>
                    </a:cubicBezTo>
                    <a:cubicBezTo>
                      <a:pt x="1222" y="696"/>
                      <a:pt x="1222" y="473"/>
                      <a:pt x="1117" y="294"/>
                    </a:cubicBezTo>
                    <a:cubicBezTo>
                      <a:pt x="1012" y="112"/>
                      <a:pt x="821" y="0"/>
                      <a:pt x="611" y="0"/>
                    </a:cubicBezTo>
                    <a:close/>
                  </a:path>
                </a:pathLst>
              </a:custGeom>
              <a:solidFill>
                <a:srgbClr val="DCA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0"/>
              <p:cNvSpPr/>
              <p:nvPr/>
            </p:nvSpPr>
            <p:spPr>
              <a:xfrm>
                <a:off x="5742331" y="2067761"/>
                <a:ext cx="72638" cy="69589"/>
              </a:xfrm>
              <a:custGeom>
                <a:avLst/>
                <a:gdLst/>
                <a:ahLst/>
                <a:cxnLst/>
                <a:rect l="l" t="t" r="r" b="b"/>
                <a:pathLst>
                  <a:path w="977" h="936" extrusionOk="0">
                    <a:moveTo>
                      <a:pt x="486" y="1"/>
                    </a:moveTo>
                    <a:cubicBezTo>
                      <a:pt x="321" y="1"/>
                      <a:pt x="166" y="88"/>
                      <a:pt x="81" y="233"/>
                    </a:cubicBezTo>
                    <a:cubicBezTo>
                      <a:pt x="0" y="378"/>
                      <a:pt x="0" y="557"/>
                      <a:pt x="81" y="702"/>
                    </a:cubicBezTo>
                    <a:cubicBezTo>
                      <a:pt x="166" y="847"/>
                      <a:pt x="321" y="936"/>
                      <a:pt x="486" y="936"/>
                    </a:cubicBezTo>
                    <a:cubicBezTo>
                      <a:pt x="655" y="936"/>
                      <a:pt x="810" y="847"/>
                      <a:pt x="891" y="702"/>
                    </a:cubicBezTo>
                    <a:cubicBezTo>
                      <a:pt x="976" y="557"/>
                      <a:pt x="976" y="378"/>
                      <a:pt x="891" y="233"/>
                    </a:cubicBezTo>
                    <a:cubicBezTo>
                      <a:pt x="810" y="88"/>
                      <a:pt x="655" y="1"/>
                      <a:pt x="486" y="1"/>
                    </a:cubicBezTo>
                    <a:close/>
                  </a:path>
                </a:pathLst>
              </a:custGeom>
              <a:solidFill>
                <a:srgbClr val="C148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0"/>
              <p:cNvSpPr/>
              <p:nvPr/>
            </p:nvSpPr>
            <p:spPr>
              <a:xfrm>
                <a:off x="6852507" y="3811612"/>
                <a:ext cx="114941" cy="44311"/>
              </a:xfrm>
              <a:custGeom>
                <a:avLst/>
                <a:gdLst/>
                <a:ahLst/>
                <a:cxnLst/>
                <a:rect l="l" t="t" r="r" b="b"/>
                <a:pathLst>
                  <a:path w="1546" h="596" extrusionOk="0">
                    <a:moveTo>
                      <a:pt x="1274" y="0"/>
                    </a:moveTo>
                    <a:cubicBezTo>
                      <a:pt x="1268" y="0"/>
                      <a:pt x="1262" y="0"/>
                      <a:pt x="1255" y="1"/>
                    </a:cubicBezTo>
                    <a:lnTo>
                      <a:pt x="250" y="78"/>
                    </a:lnTo>
                    <a:cubicBezTo>
                      <a:pt x="108" y="88"/>
                      <a:pt x="0" y="214"/>
                      <a:pt x="10" y="355"/>
                    </a:cubicBezTo>
                    <a:cubicBezTo>
                      <a:pt x="23" y="492"/>
                      <a:pt x="134" y="596"/>
                      <a:pt x="266" y="596"/>
                    </a:cubicBezTo>
                    <a:cubicBezTo>
                      <a:pt x="274" y="596"/>
                      <a:pt x="282" y="595"/>
                      <a:pt x="290" y="594"/>
                    </a:cubicBezTo>
                    <a:lnTo>
                      <a:pt x="1296" y="521"/>
                    </a:lnTo>
                    <a:cubicBezTo>
                      <a:pt x="1438" y="507"/>
                      <a:pt x="1545" y="382"/>
                      <a:pt x="1536" y="240"/>
                    </a:cubicBezTo>
                    <a:cubicBezTo>
                      <a:pt x="1522" y="102"/>
                      <a:pt x="1408" y="0"/>
                      <a:pt x="1274" y="0"/>
                    </a:cubicBezTo>
                    <a:close/>
                  </a:path>
                </a:pathLst>
              </a:custGeom>
              <a:solidFill>
                <a:srgbClr val="C148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0"/>
              <p:cNvSpPr/>
              <p:nvPr/>
            </p:nvSpPr>
            <p:spPr>
              <a:xfrm>
                <a:off x="5896159" y="3911686"/>
                <a:ext cx="114941" cy="44608"/>
              </a:xfrm>
              <a:custGeom>
                <a:avLst/>
                <a:gdLst/>
                <a:ahLst/>
                <a:cxnLst/>
                <a:rect l="l" t="t" r="r" b="b"/>
                <a:pathLst>
                  <a:path w="1546" h="600" extrusionOk="0">
                    <a:moveTo>
                      <a:pt x="1275" y="1"/>
                    </a:moveTo>
                    <a:cubicBezTo>
                      <a:pt x="1268" y="1"/>
                      <a:pt x="1262" y="1"/>
                      <a:pt x="1256" y="2"/>
                    </a:cubicBezTo>
                    <a:lnTo>
                      <a:pt x="250" y="78"/>
                    </a:lnTo>
                    <a:cubicBezTo>
                      <a:pt x="108" y="89"/>
                      <a:pt x="0" y="214"/>
                      <a:pt x="10" y="359"/>
                    </a:cubicBezTo>
                    <a:cubicBezTo>
                      <a:pt x="23" y="494"/>
                      <a:pt x="138" y="599"/>
                      <a:pt x="271" y="599"/>
                    </a:cubicBezTo>
                    <a:cubicBezTo>
                      <a:pt x="278" y="599"/>
                      <a:pt x="284" y="599"/>
                      <a:pt x="290" y="598"/>
                    </a:cubicBezTo>
                    <a:lnTo>
                      <a:pt x="1292" y="521"/>
                    </a:lnTo>
                    <a:cubicBezTo>
                      <a:pt x="1438" y="511"/>
                      <a:pt x="1546" y="382"/>
                      <a:pt x="1532" y="240"/>
                    </a:cubicBezTo>
                    <a:cubicBezTo>
                      <a:pt x="1523" y="105"/>
                      <a:pt x="1408" y="1"/>
                      <a:pt x="1275" y="1"/>
                    </a:cubicBezTo>
                    <a:close/>
                  </a:path>
                </a:pathLst>
              </a:custGeom>
              <a:solidFill>
                <a:srgbClr val="C148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0"/>
              <p:cNvSpPr/>
              <p:nvPr/>
            </p:nvSpPr>
            <p:spPr>
              <a:xfrm>
                <a:off x="5391331" y="4514803"/>
                <a:ext cx="747490" cy="148621"/>
              </a:xfrm>
              <a:custGeom>
                <a:avLst/>
                <a:gdLst/>
                <a:ahLst/>
                <a:cxnLst/>
                <a:rect l="l" t="t" r="r" b="b"/>
                <a:pathLst>
                  <a:path w="10054" h="1999" extrusionOk="0">
                    <a:moveTo>
                      <a:pt x="5029" y="1"/>
                    </a:moveTo>
                    <a:cubicBezTo>
                      <a:pt x="2251" y="1"/>
                      <a:pt x="1" y="450"/>
                      <a:pt x="1" y="1000"/>
                    </a:cubicBezTo>
                    <a:cubicBezTo>
                      <a:pt x="1" y="1550"/>
                      <a:pt x="2251" y="1999"/>
                      <a:pt x="5029" y="1999"/>
                    </a:cubicBezTo>
                    <a:cubicBezTo>
                      <a:pt x="7806" y="1999"/>
                      <a:pt x="10053" y="1550"/>
                      <a:pt x="10053" y="1000"/>
                    </a:cubicBezTo>
                    <a:cubicBezTo>
                      <a:pt x="10053" y="450"/>
                      <a:pt x="7806" y="1"/>
                      <a:pt x="5029" y="1"/>
                    </a:cubicBezTo>
                    <a:close/>
                  </a:path>
                </a:pathLst>
              </a:custGeom>
              <a:solidFill>
                <a:srgbClr val="5B7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0"/>
              <p:cNvSpPr/>
              <p:nvPr/>
            </p:nvSpPr>
            <p:spPr>
              <a:xfrm>
                <a:off x="5285607" y="3140020"/>
                <a:ext cx="292706" cy="282520"/>
              </a:xfrm>
              <a:custGeom>
                <a:avLst/>
                <a:gdLst/>
                <a:ahLst/>
                <a:cxnLst/>
                <a:rect l="l" t="t" r="r" b="b"/>
                <a:pathLst>
                  <a:path w="3937" h="3800" extrusionOk="0">
                    <a:moveTo>
                      <a:pt x="2556" y="0"/>
                    </a:moveTo>
                    <a:cubicBezTo>
                      <a:pt x="1764" y="0"/>
                      <a:pt x="1632" y="1111"/>
                      <a:pt x="1632" y="1111"/>
                    </a:cubicBezTo>
                    <a:cubicBezTo>
                      <a:pt x="1632" y="1111"/>
                      <a:pt x="1487" y="1774"/>
                      <a:pt x="991" y="1774"/>
                    </a:cubicBezTo>
                    <a:cubicBezTo>
                      <a:pt x="975" y="1774"/>
                      <a:pt x="957" y="1773"/>
                      <a:pt x="940" y="1772"/>
                    </a:cubicBezTo>
                    <a:cubicBezTo>
                      <a:pt x="894" y="1768"/>
                      <a:pt x="849" y="1765"/>
                      <a:pt x="805" y="1765"/>
                    </a:cubicBezTo>
                    <a:cubicBezTo>
                      <a:pt x="340" y="1765"/>
                      <a:pt x="1" y="2004"/>
                      <a:pt x="22" y="2393"/>
                    </a:cubicBezTo>
                    <a:cubicBezTo>
                      <a:pt x="22" y="2393"/>
                      <a:pt x="218" y="2308"/>
                      <a:pt x="404" y="2308"/>
                    </a:cubicBezTo>
                    <a:cubicBezTo>
                      <a:pt x="529" y="2308"/>
                      <a:pt x="650" y="2346"/>
                      <a:pt x="704" y="2474"/>
                    </a:cubicBezTo>
                    <a:cubicBezTo>
                      <a:pt x="843" y="2788"/>
                      <a:pt x="751" y="3125"/>
                      <a:pt x="1423" y="3561"/>
                    </a:cubicBezTo>
                    <a:cubicBezTo>
                      <a:pt x="1662" y="3715"/>
                      <a:pt x="1981" y="3800"/>
                      <a:pt x="2305" y="3800"/>
                    </a:cubicBezTo>
                    <a:cubicBezTo>
                      <a:pt x="2896" y="3800"/>
                      <a:pt x="3503" y="3517"/>
                      <a:pt x="3673" y="2852"/>
                    </a:cubicBezTo>
                    <a:cubicBezTo>
                      <a:pt x="3936" y="1820"/>
                      <a:pt x="3933" y="382"/>
                      <a:pt x="2867" y="51"/>
                    </a:cubicBezTo>
                    <a:cubicBezTo>
                      <a:pt x="2754" y="16"/>
                      <a:pt x="2650" y="0"/>
                      <a:pt x="2556" y="0"/>
                    </a:cubicBezTo>
                    <a:close/>
                  </a:path>
                </a:pathLst>
              </a:custGeom>
              <a:solidFill>
                <a:srgbClr val="4F2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0"/>
              <p:cNvSpPr/>
              <p:nvPr/>
            </p:nvSpPr>
            <p:spPr>
              <a:xfrm>
                <a:off x="5445531" y="3614885"/>
                <a:ext cx="226909" cy="194567"/>
              </a:xfrm>
              <a:custGeom>
                <a:avLst/>
                <a:gdLst/>
                <a:ahLst/>
                <a:cxnLst/>
                <a:rect l="l" t="t" r="r" b="b"/>
                <a:pathLst>
                  <a:path w="3052" h="2617" extrusionOk="0">
                    <a:moveTo>
                      <a:pt x="1856" y="1"/>
                    </a:moveTo>
                    <a:cubicBezTo>
                      <a:pt x="1854" y="1"/>
                      <a:pt x="1852" y="1"/>
                      <a:pt x="1850" y="1"/>
                    </a:cubicBezTo>
                    <a:cubicBezTo>
                      <a:pt x="1610" y="15"/>
                      <a:pt x="11" y="1955"/>
                      <a:pt x="8" y="2070"/>
                    </a:cubicBezTo>
                    <a:cubicBezTo>
                      <a:pt x="1" y="2181"/>
                      <a:pt x="821" y="2617"/>
                      <a:pt x="821" y="2617"/>
                    </a:cubicBezTo>
                    <a:lnTo>
                      <a:pt x="3051" y="767"/>
                    </a:lnTo>
                    <a:lnTo>
                      <a:pt x="3004" y="558"/>
                    </a:lnTo>
                    <a:cubicBezTo>
                      <a:pt x="3004" y="558"/>
                      <a:pt x="2105" y="1"/>
                      <a:pt x="1856" y="1"/>
                    </a:cubicBezTo>
                    <a:close/>
                  </a:path>
                </a:pathLst>
              </a:custGeom>
              <a:solidFill>
                <a:srgbClr val="C148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0"/>
              <p:cNvSpPr/>
              <p:nvPr/>
            </p:nvSpPr>
            <p:spPr>
              <a:xfrm>
                <a:off x="6071473" y="3122473"/>
                <a:ext cx="93678" cy="171445"/>
              </a:xfrm>
              <a:custGeom>
                <a:avLst/>
                <a:gdLst/>
                <a:ahLst/>
                <a:cxnLst/>
                <a:rect l="l" t="t" r="r" b="b"/>
                <a:pathLst>
                  <a:path w="1260" h="2306" extrusionOk="0">
                    <a:moveTo>
                      <a:pt x="1" y="0"/>
                    </a:moveTo>
                    <a:lnTo>
                      <a:pt x="574" y="2305"/>
                    </a:lnTo>
                    <a:lnTo>
                      <a:pt x="1060" y="2305"/>
                    </a:lnTo>
                    <a:cubicBezTo>
                      <a:pt x="1060" y="2305"/>
                      <a:pt x="1259" y="1971"/>
                      <a:pt x="1060" y="1107"/>
                    </a:cubicBezTo>
                    <a:cubicBezTo>
                      <a:pt x="857" y="247"/>
                      <a:pt x="1" y="0"/>
                      <a:pt x="1" y="0"/>
                    </a:cubicBezTo>
                    <a:close/>
                  </a:path>
                </a:pathLst>
              </a:custGeom>
              <a:solidFill>
                <a:srgbClr val="4F2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0"/>
              <p:cNvSpPr/>
              <p:nvPr/>
            </p:nvSpPr>
            <p:spPr>
              <a:xfrm>
                <a:off x="5647239" y="2828424"/>
                <a:ext cx="32713" cy="32713"/>
              </a:xfrm>
              <a:custGeom>
                <a:avLst/>
                <a:gdLst/>
                <a:ahLst/>
                <a:cxnLst/>
                <a:rect l="l" t="t" r="r" b="b"/>
                <a:pathLst>
                  <a:path w="440" h="440" extrusionOk="0">
                    <a:moveTo>
                      <a:pt x="220" y="1"/>
                    </a:moveTo>
                    <a:cubicBezTo>
                      <a:pt x="98" y="1"/>
                      <a:pt x="0" y="99"/>
                      <a:pt x="0" y="220"/>
                    </a:cubicBezTo>
                    <a:cubicBezTo>
                      <a:pt x="0" y="342"/>
                      <a:pt x="98" y="440"/>
                      <a:pt x="220" y="440"/>
                    </a:cubicBezTo>
                    <a:cubicBezTo>
                      <a:pt x="341" y="440"/>
                      <a:pt x="439" y="342"/>
                      <a:pt x="439" y="220"/>
                    </a:cubicBezTo>
                    <a:cubicBezTo>
                      <a:pt x="439" y="99"/>
                      <a:pt x="341" y="1"/>
                      <a:pt x="220" y="1"/>
                    </a:cubicBezTo>
                    <a:close/>
                  </a:path>
                </a:pathLst>
              </a:custGeom>
              <a:solidFill>
                <a:srgbClr val="4E5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0"/>
              <p:cNvSpPr/>
              <p:nvPr/>
            </p:nvSpPr>
            <p:spPr>
              <a:xfrm>
                <a:off x="5341666" y="2999129"/>
                <a:ext cx="798046" cy="606527"/>
              </a:xfrm>
              <a:custGeom>
                <a:avLst/>
                <a:gdLst/>
                <a:ahLst/>
                <a:cxnLst/>
                <a:rect l="l" t="t" r="r" b="b"/>
                <a:pathLst>
                  <a:path w="10734" h="8158" extrusionOk="0">
                    <a:moveTo>
                      <a:pt x="5992" y="1"/>
                    </a:moveTo>
                    <a:cubicBezTo>
                      <a:pt x="4495" y="1"/>
                      <a:pt x="2916" y="587"/>
                      <a:pt x="1799" y="2017"/>
                    </a:cubicBezTo>
                    <a:cubicBezTo>
                      <a:pt x="1799" y="2017"/>
                      <a:pt x="1" y="6235"/>
                      <a:pt x="4067" y="7801"/>
                    </a:cubicBezTo>
                    <a:cubicBezTo>
                      <a:pt x="4707" y="8048"/>
                      <a:pt x="5313" y="8158"/>
                      <a:pt x="5878" y="8158"/>
                    </a:cubicBezTo>
                    <a:cubicBezTo>
                      <a:pt x="8898" y="8158"/>
                      <a:pt x="10734" y="5004"/>
                      <a:pt x="10299" y="2715"/>
                    </a:cubicBezTo>
                    <a:cubicBezTo>
                      <a:pt x="9999" y="1135"/>
                      <a:pt x="8075" y="1"/>
                      <a:pt x="5992" y="1"/>
                    </a:cubicBezTo>
                    <a:close/>
                  </a:path>
                </a:pathLst>
              </a:custGeom>
              <a:solidFill>
                <a:srgbClr val="CB9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0"/>
              <p:cNvSpPr/>
              <p:nvPr/>
            </p:nvSpPr>
            <p:spPr>
              <a:xfrm>
                <a:off x="5910880" y="3232881"/>
                <a:ext cx="80667" cy="91150"/>
              </a:xfrm>
              <a:custGeom>
                <a:avLst/>
                <a:gdLst/>
                <a:ahLst/>
                <a:cxnLst/>
                <a:rect l="l" t="t" r="r" b="b"/>
                <a:pathLst>
                  <a:path w="1085" h="1226" extrusionOk="0">
                    <a:moveTo>
                      <a:pt x="1084" y="1"/>
                    </a:moveTo>
                    <a:cubicBezTo>
                      <a:pt x="1084" y="1"/>
                      <a:pt x="416" y="287"/>
                      <a:pt x="281" y="314"/>
                    </a:cubicBezTo>
                    <a:cubicBezTo>
                      <a:pt x="273" y="315"/>
                      <a:pt x="265" y="316"/>
                      <a:pt x="257" y="316"/>
                    </a:cubicBezTo>
                    <a:cubicBezTo>
                      <a:pt x="130" y="316"/>
                      <a:pt x="1" y="128"/>
                      <a:pt x="1" y="128"/>
                    </a:cubicBezTo>
                    <a:lnTo>
                      <a:pt x="1" y="155"/>
                    </a:lnTo>
                    <a:lnTo>
                      <a:pt x="541" y="1225"/>
                    </a:lnTo>
                    <a:cubicBezTo>
                      <a:pt x="542" y="1225"/>
                      <a:pt x="542" y="1225"/>
                      <a:pt x="543" y="1225"/>
                    </a:cubicBezTo>
                    <a:cubicBezTo>
                      <a:pt x="723" y="1225"/>
                      <a:pt x="1084" y="1"/>
                      <a:pt x="1084" y="1"/>
                    </a:cubicBezTo>
                    <a:close/>
                  </a:path>
                </a:pathLst>
              </a:custGeom>
              <a:solidFill>
                <a:srgbClr val="C36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0"/>
              <p:cNvSpPr/>
              <p:nvPr/>
            </p:nvSpPr>
            <p:spPr>
              <a:xfrm>
                <a:off x="5908947" y="3229089"/>
                <a:ext cx="85871" cy="96652"/>
              </a:xfrm>
              <a:custGeom>
                <a:avLst/>
                <a:gdLst/>
                <a:ahLst/>
                <a:cxnLst/>
                <a:rect l="l" t="t" r="r" b="b"/>
                <a:pathLst>
                  <a:path w="1155" h="1300" extrusionOk="0">
                    <a:moveTo>
                      <a:pt x="1154" y="0"/>
                    </a:moveTo>
                    <a:lnTo>
                      <a:pt x="1100" y="24"/>
                    </a:lnTo>
                    <a:cubicBezTo>
                      <a:pt x="1093" y="27"/>
                      <a:pt x="483" y="277"/>
                      <a:pt x="318" y="331"/>
                    </a:cubicBezTo>
                    <a:cubicBezTo>
                      <a:pt x="303" y="336"/>
                      <a:pt x="288" y="339"/>
                      <a:pt x="273" y="339"/>
                    </a:cubicBezTo>
                    <a:cubicBezTo>
                      <a:pt x="151" y="339"/>
                      <a:pt x="51" y="166"/>
                      <a:pt x="51" y="166"/>
                    </a:cubicBezTo>
                    <a:lnTo>
                      <a:pt x="0" y="193"/>
                    </a:lnTo>
                    <a:cubicBezTo>
                      <a:pt x="6" y="202"/>
                      <a:pt x="118" y="396"/>
                      <a:pt x="272" y="396"/>
                    </a:cubicBezTo>
                    <a:cubicBezTo>
                      <a:pt x="292" y="396"/>
                      <a:pt x="313" y="392"/>
                      <a:pt x="335" y="385"/>
                    </a:cubicBezTo>
                    <a:cubicBezTo>
                      <a:pt x="472" y="338"/>
                      <a:pt x="911" y="162"/>
                      <a:pt x="1067" y="98"/>
                    </a:cubicBezTo>
                    <a:lnTo>
                      <a:pt x="1067" y="98"/>
                    </a:lnTo>
                    <a:cubicBezTo>
                      <a:pt x="969" y="432"/>
                      <a:pt x="726" y="1158"/>
                      <a:pt x="553" y="1249"/>
                    </a:cubicBezTo>
                    <a:lnTo>
                      <a:pt x="581" y="1299"/>
                    </a:lnTo>
                    <a:cubicBezTo>
                      <a:pt x="820" y="1172"/>
                      <a:pt x="1124" y="102"/>
                      <a:pt x="1137" y="58"/>
                    </a:cubicBezTo>
                    <a:lnTo>
                      <a:pt x="1154" y="0"/>
                    </a:lnTo>
                    <a:close/>
                  </a:path>
                </a:pathLst>
              </a:custGeom>
              <a:solidFill>
                <a:srgbClr val="9F4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0"/>
              <p:cNvSpPr/>
              <p:nvPr/>
            </p:nvSpPr>
            <p:spPr>
              <a:xfrm>
                <a:off x="5834152" y="3248197"/>
                <a:ext cx="35687" cy="35612"/>
              </a:xfrm>
              <a:custGeom>
                <a:avLst/>
                <a:gdLst/>
                <a:ahLst/>
                <a:cxnLst/>
                <a:rect l="l" t="t" r="r" b="b"/>
                <a:pathLst>
                  <a:path w="480" h="479" extrusionOk="0">
                    <a:moveTo>
                      <a:pt x="240" y="0"/>
                    </a:moveTo>
                    <a:cubicBezTo>
                      <a:pt x="109" y="0"/>
                      <a:pt x="0" y="108"/>
                      <a:pt x="0" y="240"/>
                    </a:cubicBezTo>
                    <a:cubicBezTo>
                      <a:pt x="0" y="371"/>
                      <a:pt x="109" y="479"/>
                      <a:pt x="240" y="479"/>
                    </a:cubicBezTo>
                    <a:cubicBezTo>
                      <a:pt x="372" y="479"/>
                      <a:pt x="480" y="371"/>
                      <a:pt x="480" y="240"/>
                    </a:cubicBezTo>
                    <a:cubicBezTo>
                      <a:pt x="480" y="108"/>
                      <a:pt x="372" y="0"/>
                      <a:pt x="240" y="0"/>
                    </a:cubicBezTo>
                    <a:close/>
                  </a:path>
                </a:pathLst>
              </a:custGeom>
              <a:solidFill>
                <a:srgbClr val="4F2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0"/>
              <p:cNvSpPr/>
              <p:nvPr/>
            </p:nvSpPr>
            <p:spPr>
              <a:xfrm>
                <a:off x="5915415" y="3204777"/>
                <a:ext cx="35687" cy="35687"/>
              </a:xfrm>
              <a:custGeom>
                <a:avLst/>
                <a:gdLst/>
                <a:ahLst/>
                <a:cxnLst/>
                <a:rect l="l" t="t" r="r" b="b"/>
                <a:pathLst>
                  <a:path w="480" h="480" extrusionOk="0">
                    <a:moveTo>
                      <a:pt x="240" y="0"/>
                    </a:moveTo>
                    <a:cubicBezTo>
                      <a:pt x="109" y="0"/>
                      <a:pt x="1" y="108"/>
                      <a:pt x="1" y="240"/>
                    </a:cubicBezTo>
                    <a:cubicBezTo>
                      <a:pt x="1" y="371"/>
                      <a:pt x="109" y="480"/>
                      <a:pt x="240" y="480"/>
                    </a:cubicBezTo>
                    <a:cubicBezTo>
                      <a:pt x="372" y="480"/>
                      <a:pt x="480" y="371"/>
                      <a:pt x="480" y="240"/>
                    </a:cubicBezTo>
                    <a:cubicBezTo>
                      <a:pt x="480" y="108"/>
                      <a:pt x="372" y="0"/>
                      <a:pt x="240" y="0"/>
                    </a:cubicBezTo>
                    <a:close/>
                  </a:path>
                </a:pathLst>
              </a:custGeom>
              <a:solidFill>
                <a:srgbClr val="4F2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0"/>
              <p:cNvSpPr/>
              <p:nvPr/>
            </p:nvSpPr>
            <p:spPr>
              <a:xfrm>
                <a:off x="5798539" y="3304107"/>
                <a:ext cx="71299" cy="71299"/>
              </a:xfrm>
              <a:custGeom>
                <a:avLst/>
                <a:gdLst/>
                <a:ahLst/>
                <a:cxnLst/>
                <a:rect l="l" t="t" r="r" b="b"/>
                <a:pathLst>
                  <a:path w="959" h="959" extrusionOk="0">
                    <a:moveTo>
                      <a:pt x="479" y="1"/>
                    </a:moveTo>
                    <a:cubicBezTo>
                      <a:pt x="216" y="1"/>
                      <a:pt x="1" y="217"/>
                      <a:pt x="1" y="480"/>
                    </a:cubicBezTo>
                    <a:cubicBezTo>
                      <a:pt x="1" y="743"/>
                      <a:pt x="216" y="959"/>
                      <a:pt x="479" y="959"/>
                    </a:cubicBezTo>
                    <a:cubicBezTo>
                      <a:pt x="742" y="959"/>
                      <a:pt x="959" y="743"/>
                      <a:pt x="959" y="480"/>
                    </a:cubicBezTo>
                    <a:cubicBezTo>
                      <a:pt x="959" y="217"/>
                      <a:pt x="742" y="1"/>
                      <a:pt x="479" y="1"/>
                    </a:cubicBezTo>
                    <a:close/>
                  </a:path>
                </a:pathLst>
              </a:custGeom>
              <a:solidFill>
                <a:srgbClr val="C36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0"/>
              <p:cNvSpPr/>
              <p:nvPr/>
            </p:nvSpPr>
            <p:spPr>
              <a:xfrm>
                <a:off x="5903148" y="3327973"/>
                <a:ext cx="96057" cy="83492"/>
              </a:xfrm>
              <a:custGeom>
                <a:avLst/>
                <a:gdLst/>
                <a:ahLst/>
                <a:cxnLst/>
                <a:rect l="l" t="t" r="r" b="b"/>
                <a:pathLst>
                  <a:path w="1292" h="1123" extrusionOk="0">
                    <a:moveTo>
                      <a:pt x="1259" y="0"/>
                    </a:moveTo>
                    <a:lnTo>
                      <a:pt x="1259" y="0"/>
                    </a:lnTo>
                    <a:cubicBezTo>
                      <a:pt x="1259" y="0"/>
                      <a:pt x="1007" y="915"/>
                      <a:pt x="653" y="915"/>
                    </a:cubicBezTo>
                    <a:cubicBezTo>
                      <a:pt x="650" y="915"/>
                      <a:pt x="648" y="915"/>
                      <a:pt x="645" y="915"/>
                    </a:cubicBezTo>
                    <a:cubicBezTo>
                      <a:pt x="287" y="901"/>
                      <a:pt x="105" y="351"/>
                      <a:pt x="105" y="351"/>
                    </a:cubicBezTo>
                    <a:lnTo>
                      <a:pt x="105" y="351"/>
                    </a:lnTo>
                    <a:cubicBezTo>
                      <a:pt x="105" y="351"/>
                      <a:pt x="0" y="1066"/>
                      <a:pt x="645" y="1120"/>
                    </a:cubicBezTo>
                    <a:cubicBezTo>
                      <a:pt x="660" y="1121"/>
                      <a:pt x="674" y="1122"/>
                      <a:pt x="688" y="1122"/>
                    </a:cubicBezTo>
                    <a:cubicBezTo>
                      <a:pt x="1291" y="1122"/>
                      <a:pt x="1259" y="1"/>
                      <a:pt x="1259" y="0"/>
                    </a:cubicBezTo>
                    <a:close/>
                  </a:path>
                </a:pathLst>
              </a:custGeom>
              <a:solidFill>
                <a:srgbClr val="4F2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0"/>
              <p:cNvSpPr/>
              <p:nvPr/>
            </p:nvSpPr>
            <p:spPr>
              <a:xfrm>
                <a:off x="5346944" y="3186339"/>
                <a:ext cx="278208" cy="214939"/>
              </a:xfrm>
              <a:custGeom>
                <a:avLst/>
                <a:gdLst/>
                <a:ahLst/>
                <a:cxnLst/>
                <a:rect l="l" t="t" r="r" b="b"/>
                <a:pathLst>
                  <a:path w="3742" h="2891" extrusionOk="0">
                    <a:moveTo>
                      <a:pt x="2100" y="0"/>
                    </a:moveTo>
                    <a:cubicBezTo>
                      <a:pt x="1906" y="0"/>
                      <a:pt x="1687" y="45"/>
                      <a:pt x="1442" y="154"/>
                    </a:cubicBezTo>
                    <a:cubicBezTo>
                      <a:pt x="1" y="795"/>
                      <a:pt x="628" y="2728"/>
                      <a:pt x="1694" y="2877"/>
                    </a:cubicBezTo>
                    <a:cubicBezTo>
                      <a:pt x="1759" y="2886"/>
                      <a:pt x="1824" y="2891"/>
                      <a:pt x="1888" y="2891"/>
                    </a:cubicBezTo>
                    <a:cubicBezTo>
                      <a:pt x="2878" y="2891"/>
                      <a:pt x="3742" y="1838"/>
                      <a:pt x="3412" y="1072"/>
                    </a:cubicBezTo>
                    <a:cubicBezTo>
                      <a:pt x="3412" y="1072"/>
                      <a:pt x="3049" y="0"/>
                      <a:pt x="2100" y="0"/>
                    </a:cubicBezTo>
                    <a:close/>
                  </a:path>
                </a:pathLst>
              </a:custGeom>
              <a:solidFill>
                <a:srgbClr val="C36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0"/>
              <p:cNvSpPr/>
              <p:nvPr/>
            </p:nvSpPr>
            <p:spPr>
              <a:xfrm>
                <a:off x="5420475" y="3258532"/>
                <a:ext cx="143268" cy="53976"/>
              </a:xfrm>
              <a:custGeom>
                <a:avLst/>
                <a:gdLst/>
                <a:ahLst/>
                <a:cxnLst/>
                <a:rect l="l" t="t" r="r" b="b"/>
                <a:pathLst>
                  <a:path w="1927" h="726" extrusionOk="0">
                    <a:moveTo>
                      <a:pt x="862" y="1"/>
                    </a:moveTo>
                    <a:cubicBezTo>
                      <a:pt x="805" y="1"/>
                      <a:pt x="748" y="7"/>
                      <a:pt x="689" y="20"/>
                    </a:cubicBezTo>
                    <a:cubicBezTo>
                      <a:pt x="1" y="175"/>
                      <a:pt x="65" y="441"/>
                      <a:pt x="65" y="441"/>
                    </a:cubicBezTo>
                    <a:cubicBezTo>
                      <a:pt x="65" y="441"/>
                      <a:pt x="333" y="103"/>
                      <a:pt x="700" y="103"/>
                    </a:cubicBezTo>
                    <a:cubicBezTo>
                      <a:pt x="750" y="103"/>
                      <a:pt x="803" y="110"/>
                      <a:pt x="857" y="124"/>
                    </a:cubicBezTo>
                    <a:cubicBezTo>
                      <a:pt x="1274" y="238"/>
                      <a:pt x="1536" y="726"/>
                      <a:pt x="1795" y="726"/>
                    </a:cubicBezTo>
                    <a:cubicBezTo>
                      <a:pt x="1813" y="726"/>
                      <a:pt x="1831" y="723"/>
                      <a:pt x="1849" y="718"/>
                    </a:cubicBezTo>
                    <a:cubicBezTo>
                      <a:pt x="1927" y="699"/>
                      <a:pt x="1468" y="1"/>
                      <a:pt x="862" y="1"/>
                    </a:cubicBezTo>
                    <a:close/>
                  </a:path>
                </a:pathLst>
              </a:custGeom>
              <a:solidFill>
                <a:srgbClr val="8F4D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0"/>
              <p:cNvSpPr/>
              <p:nvPr/>
            </p:nvSpPr>
            <p:spPr>
              <a:xfrm>
                <a:off x="5953556" y="2902550"/>
                <a:ext cx="462962" cy="219994"/>
              </a:xfrm>
              <a:custGeom>
                <a:avLst/>
                <a:gdLst/>
                <a:ahLst/>
                <a:cxnLst/>
                <a:rect l="l" t="t" r="r" b="b"/>
                <a:pathLst>
                  <a:path w="6227" h="2959" extrusionOk="0">
                    <a:moveTo>
                      <a:pt x="4721" y="0"/>
                    </a:moveTo>
                    <a:cubicBezTo>
                      <a:pt x="4136" y="0"/>
                      <a:pt x="3447" y="135"/>
                      <a:pt x="2812" y="448"/>
                    </a:cubicBezTo>
                    <a:cubicBezTo>
                      <a:pt x="1330" y="1177"/>
                      <a:pt x="1" y="1905"/>
                      <a:pt x="1" y="1905"/>
                    </a:cubicBezTo>
                    <a:lnTo>
                      <a:pt x="1587" y="2958"/>
                    </a:lnTo>
                    <a:cubicBezTo>
                      <a:pt x="1587" y="2958"/>
                      <a:pt x="6226" y="1254"/>
                      <a:pt x="6142" y="606"/>
                    </a:cubicBezTo>
                    <a:cubicBezTo>
                      <a:pt x="6094" y="237"/>
                      <a:pt x="5498" y="0"/>
                      <a:pt x="4721" y="0"/>
                    </a:cubicBezTo>
                    <a:close/>
                  </a:path>
                </a:pathLst>
              </a:custGeom>
              <a:solidFill>
                <a:srgbClr val="4E5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0"/>
              <p:cNvSpPr/>
              <p:nvPr/>
            </p:nvSpPr>
            <p:spPr>
              <a:xfrm>
                <a:off x="5525828" y="3172882"/>
                <a:ext cx="168694" cy="171297"/>
              </a:xfrm>
              <a:custGeom>
                <a:avLst/>
                <a:gdLst/>
                <a:ahLst/>
                <a:cxnLst/>
                <a:rect l="l" t="t" r="r" b="b"/>
                <a:pathLst>
                  <a:path w="2269" h="2304" extrusionOk="0">
                    <a:moveTo>
                      <a:pt x="139" y="1"/>
                    </a:moveTo>
                    <a:lnTo>
                      <a:pt x="1" y="135"/>
                    </a:lnTo>
                    <a:cubicBezTo>
                      <a:pt x="1" y="135"/>
                      <a:pt x="305" y="328"/>
                      <a:pt x="487" y="453"/>
                    </a:cubicBezTo>
                    <a:cubicBezTo>
                      <a:pt x="669" y="574"/>
                      <a:pt x="685" y="1043"/>
                      <a:pt x="628" y="1297"/>
                    </a:cubicBezTo>
                    <a:cubicBezTo>
                      <a:pt x="571" y="1546"/>
                      <a:pt x="132" y="2234"/>
                      <a:pt x="132" y="2234"/>
                    </a:cubicBezTo>
                    <a:cubicBezTo>
                      <a:pt x="132" y="2234"/>
                      <a:pt x="281" y="2304"/>
                      <a:pt x="537" y="2304"/>
                    </a:cubicBezTo>
                    <a:cubicBezTo>
                      <a:pt x="665" y="2304"/>
                      <a:pt x="820" y="2286"/>
                      <a:pt x="996" y="2234"/>
                    </a:cubicBezTo>
                    <a:cubicBezTo>
                      <a:pt x="1526" y="2079"/>
                      <a:pt x="1459" y="1641"/>
                      <a:pt x="1459" y="1641"/>
                    </a:cubicBezTo>
                    <a:lnTo>
                      <a:pt x="1459" y="1641"/>
                    </a:lnTo>
                    <a:lnTo>
                      <a:pt x="1576" y="2022"/>
                    </a:lnTo>
                    <a:cubicBezTo>
                      <a:pt x="1576" y="2022"/>
                      <a:pt x="2001" y="1809"/>
                      <a:pt x="2133" y="1266"/>
                    </a:cubicBezTo>
                    <a:cubicBezTo>
                      <a:pt x="2268" y="727"/>
                      <a:pt x="1650" y="544"/>
                      <a:pt x="1650" y="544"/>
                    </a:cubicBezTo>
                    <a:cubicBezTo>
                      <a:pt x="1680" y="534"/>
                      <a:pt x="1712" y="530"/>
                      <a:pt x="1744" y="530"/>
                    </a:cubicBezTo>
                    <a:cubicBezTo>
                      <a:pt x="1855" y="530"/>
                      <a:pt x="1961" y="581"/>
                      <a:pt x="1961" y="581"/>
                    </a:cubicBezTo>
                    <a:cubicBezTo>
                      <a:pt x="1803" y="342"/>
                      <a:pt x="1641" y="456"/>
                      <a:pt x="1317" y="395"/>
                    </a:cubicBezTo>
                    <a:cubicBezTo>
                      <a:pt x="996" y="331"/>
                      <a:pt x="1110" y="54"/>
                      <a:pt x="1110" y="54"/>
                    </a:cubicBezTo>
                    <a:lnTo>
                      <a:pt x="1110" y="54"/>
                    </a:lnTo>
                    <a:cubicBezTo>
                      <a:pt x="1079" y="59"/>
                      <a:pt x="1034" y="61"/>
                      <a:pt x="981" y="61"/>
                    </a:cubicBezTo>
                    <a:cubicBezTo>
                      <a:pt x="689" y="61"/>
                      <a:pt x="139" y="1"/>
                      <a:pt x="139" y="1"/>
                    </a:cubicBezTo>
                    <a:close/>
                  </a:path>
                </a:pathLst>
              </a:custGeom>
              <a:solidFill>
                <a:srgbClr val="4F2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0"/>
              <p:cNvSpPr/>
              <p:nvPr/>
            </p:nvSpPr>
            <p:spPr>
              <a:xfrm>
                <a:off x="5392595" y="2842253"/>
                <a:ext cx="566528" cy="380436"/>
              </a:xfrm>
              <a:custGeom>
                <a:avLst/>
                <a:gdLst/>
                <a:ahLst/>
                <a:cxnLst/>
                <a:rect l="l" t="t" r="r" b="b"/>
                <a:pathLst>
                  <a:path w="7620" h="5117" extrusionOk="0">
                    <a:moveTo>
                      <a:pt x="4231" y="0"/>
                    </a:moveTo>
                    <a:cubicBezTo>
                      <a:pt x="3819" y="0"/>
                      <a:pt x="3440" y="27"/>
                      <a:pt x="3156" y="84"/>
                    </a:cubicBezTo>
                    <a:cubicBezTo>
                      <a:pt x="2032" y="307"/>
                      <a:pt x="385" y="1468"/>
                      <a:pt x="193" y="1937"/>
                    </a:cubicBezTo>
                    <a:cubicBezTo>
                      <a:pt x="1" y="2406"/>
                      <a:pt x="193" y="5116"/>
                      <a:pt x="193" y="5116"/>
                    </a:cubicBezTo>
                    <a:cubicBezTo>
                      <a:pt x="617" y="4722"/>
                      <a:pt x="1091" y="4650"/>
                      <a:pt x="1381" y="4650"/>
                    </a:cubicBezTo>
                    <a:cubicBezTo>
                      <a:pt x="1548" y="4650"/>
                      <a:pt x="1654" y="4674"/>
                      <a:pt x="1654" y="4674"/>
                    </a:cubicBezTo>
                    <a:lnTo>
                      <a:pt x="1910" y="4441"/>
                    </a:lnTo>
                    <a:lnTo>
                      <a:pt x="7620" y="1724"/>
                    </a:lnTo>
                    <a:cubicBezTo>
                      <a:pt x="7620" y="1724"/>
                      <a:pt x="7367" y="1171"/>
                      <a:pt x="7124" y="634"/>
                    </a:cubicBezTo>
                    <a:cubicBezTo>
                      <a:pt x="6943" y="236"/>
                      <a:pt x="5445" y="0"/>
                      <a:pt x="4231" y="0"/>
                    </a:cubicBezTo>
                    <a:close/>
                  </a:path>
                </a:pathLst>
              </a:custGeom>
              <a:solidFill>
                <a:srgbClr val="DE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0"/>
              <p:cNvSpPr/>
              <p:nvPr/>
            </p:nvSpPr>
            <p:spPr>
              <a:xfrm>
                <a:off x="5596310" y="3045671"/>
                <a:ext cx="366161" cy="196203"/>
              </a:xfrm>
              <a:custGeom>
                <a:avLst/>
                <a:gdLst/>
                <a:ahLst/>
                <a:cxnLst/>
                <a:rect l="l" t="t" r="r" b="b"/>
                <a:pathLst>
                  <a:path w="4925" h="2639" extrusionOk="0">
                    <a:moveTo>
                      <a:pt x="4924" y="1"/>
                    </a:moveTo>
                    <a:lnTo>
                      <a:pt x="0" y="1918"/>
                    </a:lnTo>
                    <a:lnTo>
                      <a:pt x="298" y="2242"/>
                    </a:lnTo>
                    <a:cubicBezTo>
                      <a:pt x="298" y="2242"/>
                      <a:pt x="537" y="2525"/>
                      <a:pt x="1084" y="2620"/>
                    </a:cubicBezTo>
                    <a:cubicBezTo>
                      <a:pt x="1153" y="2632"/>
                      <a:pt x="1240" y="2638"/>
                      <a:pt x="1340" y="2638"/>
                    </a:cubicBezTo>
                    <a:cubicBezTo>
                      <a:pt x="2031" y="2638"/>
                      <a:pt x="3350" y="2331"/>
                      <a:pt x="3618" y="1388"/>
                    </a:cubicBezTo>
                    <a:cubicBezTo>
                      <a:pt x="3925" y="308"/>
                      <a:pt x="4924" y="61"/>
                      <a:pt x="4924" y="61"/>
                    </a:cubicBezTo>
                    <a:lnTo>
                      <a:pt x="4924" y="1"/>
                    </a:lnTo>
                    <a:close/>
                  </a:path>
                </a:pathLst>
              </a:custGeom>
              <a:solidFill>
                <a:srgbClr val="4F2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0"/>
              <p:cNvSpPr/>
              <p:nvPr/>
            </p:nvSpPr>
            <p:spPr>
              <a:xfrm>
                <a:off x="5542110" y="2889539"/>
                <a:ext cx="870089" cy="293227"/>
              </a:xfrm>
              <a:custGeom>
                <a:avLst/>
                <a:gdLst/>
                <a:ahLst/>
                <a:cxnLst/>
                <a:rect l="l" t="t" r="r" b="b"/>
                <a:pathLst>
                  <a:path w="11703" h="3944" extrusionOk="0">
                    <a:moveTo>
                      <a:pt x="11611" y="659"/>
                    </a:moveTo>
                    <a:cubicBezTo>
                      <a:pt x="11679" y="771"/>
                      <a:pt x="11703" y="853"/>
                      <a:pt x="11703" y="853"/>
                    </a:cubicBezTo>
                    <a:cubicBezTo>
                      <a:pt x="11690" y="787"/>
                      <a:pt x="11660" y="722"/>
                      <a:pt x="11611" y="659"/>
                    </a:cubicBezTo>
                    <a:close/>
                    <a:moveTo>
                      <a:pt x="10277" y="0"/>
                    </a:moveTo>
                    <a:cubicBezTo>
                      <a:pt x="10081" y="0"/>
                      <a:pt x="9859" y="24"/>
                      <a:pt x="9608" y="79"/>
                    </a:cubicBezTo>
                    <a:cubicBezTo>
                      <a:pt x="7853" y="464"/>
                      <a:pt x="5761" y="1001"/>
                      <a:pt x="4168" y="1669"/>
                    </a:cubicBezTo>
                    <a:cubicBezTo>
                      <a:pt x="2572" y="2337"/>
                      <a:pt x="179" y="3437"/>
                      <a:pt x="0" y="3886"/>
                    </a:cubicBezTo>
                    <a:cubicBezTo>
                      <a:pt x="0" y="3886"/>
                      <a:pt x="268" y="3943"/>
                      <a:pt x="727" y="3943"/>
                    </a:cubicBezTo>
                    <a:cubicBezTo>
                      <a:pt x="1363" y="3943"/>
                      <a:pt x="2367" y="3833"/>
                      <a:pt x="3540" y="3306"/>
                    </a:cubicBezTo>
                    <a:cubicBezTo>
                      <a:pt x="5562" y="2398"/>
                      <a:pt x="6854" y="1193"/>
                      <a:pt x="8787" y="569"/>
                    </a:cubicBezTo>
                    <a:cubicBezTo>
                      <a:pt x="9463" y="351"/>
                      <a:pt x="10011" y="266"/>
                      <a:pt x="10443" y="266"/>
                    </a:cubicBezTo>
                    <a:cubicBezTo>
                      <a:pt x="11066" y="266"/>
                      <a:pt x="11445" y="444"/>
                      <a:pt x="11611" y="659"/>
                    </a:cubicBezTo>
                    <a:lnTo>
                      <a:pt x="11611" y="659"/>
                    </a:lnTo>
                    <a:cubicBezTo>
                      <a:pt x="11460" y="407"/>
                      <a:pt x="11090" y="0"/>
                      <a:pt x="10277" y="0"/>
                    </a:cubicBezTo>
                    <a:close/>
                  </a:path>
                </a:pathLst>
              </a:custGeom>
              <a:solidFill>
                <a:srgbClr val="C9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0"/>
              <p:cNvSpPr/>
              <p:nvPr/>
            </p:nvSpPr>
            <p:spPr>
              <a:xfrm>
                <a:off x="5798539" y="3073775"/>
                <a:ext cx="124458" cy="159178"/>
              </a:xfrm>
              <a:custGeom>
                <a:avLst/>
                <a:gdLst/>
                <a:ahLst/>
                <a:cxnLst/>
                <a:rect l="l" t="t" r="r" b="b"/>
                <a:pathLst>
                  <a:path w="1674" h="2141" extrusionOk="0">
                    <a:moveTo>
                      <a:pt x="1674" y="1"/>
                    </a:moveTo>
                    <a:lnTo>
                      <a:pt x="1195" y="271"/>
                    </a:lnTo>
                    <a:lnTo>
                      <a:pt x="479" y="1334"/>
                    </a:lnTo>
                    <a:lnTo>
                      <a:pt x="1" y="2141"/>
                    </a:lnTo>
                    <a:cubicBezTo>
                      <a:pt x="382" y="2069"/>
                      <a:pt x="1340" y="1509"/>
                      <a:pt x="1283" y="942"/>
                    </a:cubicBezTo>
                    <a:cubicBezTo>
                      <a:pt x="1228" y="372"/>
                      <a:pt x="1674" y="1"/>
                      <a:pt x="1674" y="1"/>
                    </a:cubicBezTo>
                    <a:close/>
                  </a:path>
                </a:pathLst>
              </a:custGeom>
              <a:solidFill>
                <a:srgbClr val="4F2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0"/>
              <p:cNvSpPr/>
              <p:nvPr/>
            </p:nvSpPr>
            <p:spPr>
              <a:xfrm>
                <a:off x="5657797" y="3597190"/>
                <a:ext cx="91894" cy="101633"/>
              </a:xfrm>
              <a:custGeom>
                <a:avLst/>
                <a:gdLst/>
                <a:ahLst/>
                <a:cxnLst/>
                <a:rect l="l" t="t" r="r" b="b"/>
                <a:pathLst>
                  <a:path w="1236" h="1367" extrusionOk="0">
                    <a:moveTo>
                      <a:pt x="615" y="0"/>
                    </a:moveTo>
                    <a:lnTo>
                      <a:pt x="0" y="1046"/>
                    </a:lnTo>
                    <a:lnTo>
                      <a:pt x="615" y="1366"/>
                    </a:lnTo>
                    <a:lnTo>
                      <a:pt x="1235" y="114"/>
                    </a:lnTo>
                    <a:lnTo>
                      <a:pt x="615" y="0"/>
                    </a:lnTo>
                    <a:close/>
                  </a:path>
                </a:pathLst>
              </a:custGeom>
              <a:solidFill>
                <a:srgbClr val="C36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0"/>
              <p:cNvSpPr/>
              <p:nvPr/>
            </p:nvSpPr>
            <p:spPr>
              <a:xfrm>
                <a:off x="5493188" y="3670275"/>
                <a:ext cx="341032" cy="326162"/>
              </a:xfrm>
              <a:custGeom>
                <a:avLst/>
                <a:gdLst/>
                <a:ahLst/>
                <a:cxnLst/>
                <a:rect l="l" t="t" r="r" b="b"/>
                <a:pathLst>
                  <a:path w="4587" h="4387" extrusionOk="0">
                    <a:moveTo>
                      <a:pt x="2278" y="1"/>
                    </a:moveTo>
                    <a:cubicBezTo>
                      <a:pt x="1757" y="1"/>
                      <a:pt x="986" y="849"/>
                      <a:pt x="986" y="849"/>
                    </a:cubicBezTo>
                    <a:lnTo>
                      <a:pt x="1" y="2098"/>
                    </a:lnTo>
                    <a:lnTo>
                      <a:pt x="2214" y="4386"/>
                    </a:lnTo>
                    <a:lnTo>
                      <a:pt x="2498" y="4085"/>
                    </a:lnTo>
                    <a:cubicBezTo>
                      <a:pt x="2498" y="4085"/>
                      <a:pt x="2616" y="4386"/>
                      <a:pt x="2947" y="4386"/>
                    </a:cubicBezTo>
                    <a:cubicBezTo>
                      <a:pt x="2956" y="4386"/>
                      <a:pt x="2965" y="4386"/>
                      <a:pt x="2974" y="4386"/>
                    </a:cubicBezTo>
                    <a:cubicBezTo>
                      <a:pt x="3325" y="4365"/>
                      <a:pt x="4586" y="3171"/>
                      <a:pt x="4586" y="3171"/>
                    </a:cubicBezTo>
                    <a:lnTo>
                      <a:pt x="3588" y="1588"/>
                    </a:lnTo>
                    <a:lnTo>
                      <a:pt x="2920" y="2448"/>
                    </a:lnTo>
                    <a:cubicBezTo>
                      <a:pt x="2920" y="2448"/>
                      <a:pt x="2920" y="201"/>
                      <a:pt x="2410" y="22"/>
                    </a:cubicBezTo>
                    <a:cubicBezTo>
                      <a:pt x="2369" y="7"/>
                      <a:pt x="2324" y="1"/>
                      <a:pt x="2278" y="1"/>
                    </a:cubicBezTo>
                    <a:close/>
                  </a:path>
                </a:pathLst>
              </a:custGeom>
              <a:solidFill>
                <a:srgbClr val="7867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0"/>
              <p:cNvSpPr/>
              <p:nvPr/>
            </p:nvSpPr>
            <p:spPr>
              <a:xfrm>
                <a:off x="5679878" y="3676818"/>
                <a:ext cx="451884" cy="265123"/>
              </a:xfrm>
              <a:custGeom>
                <a:avLst/>
                <a:gdLst/>
                <a:ahLst/>
                <a:cxnLst/>
                <a:rect l="l" t="t" r="r" b="b"/>
                <a:pathLst>
                  <a:path w="6078" h="3566" extrusionOk="0">
                    <a:moveTo>
                      <a:pt x="174" y="0"/>
                    </a:moveTo>
                    <a:cubicBezTo>
                      <a:pt x="66" y="0"/>
                      <a:pt x="0" y="2"/>
                      <a:pt x="0" y="2"/>
                    </a:cubicBezTo>
                    <a:lnTo>
                      <a:pt x="321" y="3565"/>
                    </a:lnTo>
                    <a:lnTo>
                      <a:pt x="1533" y="1696"/>
                    </a:lnTo>
                    <a:cubicBezTo>
                      <a:pt x="1533" y="1696"/>
                      <a:pt x="3988" y="3393"/>
                      <a:pt x="4454" y="3393"/>
                    </a:cubicBezTo>
                    <a:cubicBezTo>
                      <a:pt x="4457" y="3393"/>
                      <a:pt x="4459" y="3393"/>
                      <a:pt x="4461" y="3393"/>
                    </a:cubicBezTo>
                    <a:cubicBezTo>
                      <a:pt x="4906" y="3376"/>
                      <a:pt x="6077" y="1689"/>
                      <a:pt x="6077" y="1689"/>
                    </a:cubicBezTo>
                    <a:lnTo>
                      <a:pt x="5200" y="784"/>
                    </a:lnTo>
                    <a:lnTo>
                      <a:pt x="4374" y="1568"/>
                    </a:lnTo>
                    <a:cubicBezTo>
                      <a:pt x="4374" y="1568"/>
                      <a:pt x="2308" y="414"/>
                      <a:pt x="1759" y="191"/>
                    </a:cubicBezTo>
                    <a:cubicBezTo>
                      <a:pt x="1334" y="20"/>
                      <a:pt x="528" y="0"/>
                      <a:pt x="174" y="0"/>
                    </a:cubicBezTo>
                    <a:close/>
                  </a:path>
                </a:pathLst>
              </a:custGeom>
              <a:solidFill>
                <a:srgbClr val="7867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0"/>
              <p:cNvSpPr/>
              <p:nvPr/>
            </p:nvSpPr>
            <p:spPr>
              <a:xfrm>
                <a:off x="6076009" y="3712282"/>
                <a:ext cx="108770" cy="90184"/>
              </a:xfrm>
              <a:custGeom>
                <a:avLst/>
                <a:gdLst/>
                <a:ahLst/>
                <a:cxnLst/>
                <a:rect l="l" t="t" r="r" b="b"/>
                <a:pathLst>
                  <a:path w="1463" h="1213" extrusionOk="0">
                    <a:moveTo>
                      <a:pt x="362" y="1"/>
                    </a:moveTo>
                    <a:cubicBezTo>
                      <a:pt x="301" y="1"/>
                      <a:pt x="0" y="439"/>
                      <a:pt x="0" y="439"/>
                    </a:cubicBezTo>
                    <a:lnTo>
                      <a:pt x="749" y="1212"/>
                    </a:lnTo>
                    <a:cubicBezTo>
                      <a:pt x="749" y="1212"/>
                      <a:pt x="1411" y="729"/>
                      <a:pt x="1455" y="591"/>
                    </a:cubicBezTo>
                    <a:cubicBezTo>
                      <a:pt x="1462" y="567"/>
                      <a:pt x="1450" y="558"/>
                      <a:pt x="1424" y="558"/>
                    </a:cubicBezTo>
                    <a:cubicBezTo>
                      <a:pt x="1299" y="558"/>
                      <a:pt x="857" y="790"/>
                      <a:pt x="857" y="790"/>
                    </a:cubicBezTo>
                    <a:cubicBezTo>
                      <a:pt x="857" y="790"/>
                      <a:pt x="1273" y="348"/>
                      <a:pt x="1279" y="243"/>
                    </a:cubicBezTo>
                    <a:cubicBezTo>
                      <a:pt x="1281" y="230"/>
                      <a:pt x="1272" y="224"/>
                      <a:pt x="1256" y="224"/>
                    </a:cubicBezTo>
                    <a:cubicBezTo>
                      <a:pt x="1148" y="224"/>
                      <a:pt x="709" y="486"/>
                      <a:pt x="709" y="486"/>
                    </a:cubicBezTo>
                    <a:cubicBezTo>
                      <a:pt x="709" y="486"/>
                      <a:pt x="942" y="243"/>
                      <a:pt x="979" y="78"/>
                    </a:cubicBezTo>
                    <a:cubicBezTo>
                      <a:pt x="983" y="56"/>
                      <a:pt x="975" y="46"/>
                      <a:pt x="956" y="46"/>
                    </a:cubicBezTo>
                    <a:cubicBezTo>
                      <a:pt x="839" y="46"/>
                      <a:pt x="328" y="439"/>
                      <a:pt x="328" y="439"/>
                    </a:cubicBezTo>
                    <a:cubicBezTo>
                      <a:pt x="328" y="439"/>
                      <a:pt x="388" y="95"/>
                      <a:pt x="371" y="11"/>
                    </a:cubicBezTo>
                    <a:cubicBezTo>
                      <a:pt x="370" y="4"/>
                      <a:pt x="367" y="1"/>
                      <a:pt x="362" y="1"/>
                    </a:cubicBezTo>
                    <a:close/>
                  </a:path>
                </a:pathLst>
              </a:custGeom>
              <a:solidFill>
                <a:srgbClr val="CB9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0"/>
              <p:cNvSpPr/>
              <p:nvPr/>
            </p:nvSpPr>
            <p:spPr>
              <a:xfrm>
                <a:off x="5763892" y="3775776"/>
                <a:ext cx="97693" cy="114718"/>
              </a:xfrm>
              <a:custGeom>
                <a:avLst/>
                <a:gdLst/>
                <a:ahLst/>
                <a:cxnLst/>
                <a:rect l="l" t="t" r="r" b="b"/>
                <a:pathLst>
                  <a:path w="1314" h="1543" extrusionOk="0">
                    <a:moveTo>
                      <a:pt x="318" y="0"/>
                    </a:moveTo>
                    <a:cubicBezTo>
                      <a:pt x="142" y="0"/>
                      <a:pt x="1" y="237"/>
                      <a:pt x="1" y="237"/>
                    </a:cubicBezTo>
                    <a:lnTo>
                      <a:pt x="814" y="1542"/>
                    </a:lnTo>
                    <a:cubicBezTo>
                      <a:pt x="814" y="1542"/>
                      <a:pt x="962" y="1465"/>
                      <a:pt x="1067" y="1316"/>
                    </a:cubicBezTo>
                    <a:cubicBezTo>
                      <a:pt x="1175" y="1168"/>
                      <a:pt x="979" y="756"/>
                      <a:pt x="979" y="756"/>
                    </a:cubicBezTo>
                    <a:cubicBezTo>
                      <a:pt x="979" y="756"/>
                      <a:pt x="1229" y="635"/>
                      <a:pt x="1269" y="517"/>
                    </a:cubicBezTo>
                    <a:cubicBezTo>
                      <a:pt x="1314" y="399"/>
                      <a:pt x="331" y="291"/>
                      <a:pt x="331" y="291"/>
                    </a:cubicBezTo>
                    <a:cubicBezTo>
                      <a:pt x="331" y="291"/>
                      <a:pt x="554" y="206"/>
                      <a:pt x="642" y="162"/>
                    </a:cubicBezTo>
                    <a:cubicBezTo>
                      <a:pt x="727" y="122"/>
                      <a:pt x="544" y="34"/>
                      <a:pt x="352" y="3"/>
                    </a:cubicBezTo>
                    <a:cubicBezTo>
                      <a:pt x="340" y="1"/>
                      <a:pt x="329" y="0"/>
                      <a:pt x="318" y="0"/>
                    </a:cubicBezTo>
                    <a:close/>
                  </a:path>
                </a:pathLst>
              </a:custGeom>
              <a:solidFill>
                <a:srgbClr val="CB9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0"/>
              <p:cNvSpPr/>
              <p:nvPr/>
            </p:nvSpPr>
            <p:spPr>
              <a:xfrm>
                <a:off x="5435271" y="3833173"/>
                <a:ext cx="398949" cy="673960"/>
              </a:xfrm>
              <a:custGeom>
                <a:avLst/>
                <a:gdLst/>
                <a:ahLst/>
                <a:cxnLst/>
                <a:rect l="l" t="t" r="r" b="b"/>
                <a:pathLst>
                  <a:path w="5366" h="9065" extrusionOk="0">
                    <a:moveTo>
                      <a:pt x="871" y="1"/>
                    </a:moveTo>
                    <a:cubicBezTo>
                      <a:pt x="871" y="1"/>
                      <a:pt x="520" y="1874"/>
                      <a:pt x="375" y="3183"/>
                    </a:cubicBezTo>
                    <a:cubicBezTo>
                      <a:pt x="230" y="4492"/>
                      <a:pt x="0" y="9064"/>
                      <a:pt x="0" y="9064"/>
                    </a:cubicBezTo>
                    <a:lnTo>
                      <a:pt x="2183" y="9064"/>
                    </a:lnTo>
                    <a:lnTo>
                      <a:pt x="2183" y="3372"/>
                    </a:lnTo>
                    <a:lnTo>
                      <a:pt x="3611" y="8524"/>
                    </a:lnTo>
                    <a:lnTo>
                      <a:pt x="5365" y="8046"/>
                    </a:lnTo>
                    <a:cubicBezTo>
                      <a:pt x="5365" y="8046"/>
                      <a:pt x="3181" y="2110"/>
                      <a:pt x="3076" y="2110"/>
                    </a:cubicBezTo>
                    <a:cubicBezTo>
                      <a:pt x="3075" y="2110"/>
                      <a:pt x="3075" y="2110"/>
                      <a:pt x="3074" y="2110"/>
                    </a:cubicBezTo>
                    <a:cubicBezTo>
                      <a:pt x="3073" y="2112"/>
                      <a:pt x="3070" y="2113"/>
                      <a:pt x="3067" y="2113"/>
                    </a:cubicBezTo>
                    <a:cubicBezTo>
                      <a:pt x="2914" y="2113"/>
                      <a:pt x="871" y="1"/>
                      <a:pt x="871" y="1"/>
                    </a:cubicBezTo>
                    <a:close/>
                  </a:path>
                </a:pathLst>
              </a:custGeom>
              <a:solidFill>
                <a:srgbClr val="4E5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0"/>
              <p:cNvSpPr/>
              <p:nvPr/>
            </p:nvSpPr>
            <p:spPr>
              <a:xfrm>
                <a:off x="5657797" y="3670647"/>
                <a:ext cx="78585" cy="155386"/>
              </a:xfrm>
              <a:custGeom>
                <a:avLst/>
                <a:gdLst/>
                <a:ahLst/>
                <a:cxnLst/>
                <a:rect l="l" t="t" r="r" b="b"/>
                <a:pathLst>
                  <a:path w="1057" h="2090" extrusionOk="0">
                    <a:moveTo>
                      <a:pt x="0" y="0"/>
                    </a:moveTo>
                    <a:lnTo>
                      <a:pt x="49" y="7"/>
                    </a:lnTo>
                    <a:lnTo>
                      <a:pt x="49" y="7"/>
                    </a:lnTo>
                    <a:cubicBezTo>
                      <a:pt x="33" y="3"/>
                      <a:pt x="17" y="1"/>
                      <a:pt x="0" y="0"/>
                    </a:cubicBezTo>
                    <a:close/>
                    <a:moveTo>
                      <a:pt x="49" y="7"/>
                    </a:moveTo>
                    <a:cubicBezTo>
                      <a:pt x="540" y="120"/>
                      <a:pt x="429" y="1543"/>
                      <a:pt x="429" y="1543"/>
                    </a:cubicBezTo>
                    <a:lnTo>
                      <a:pt x="540" y="2089"/>
                    </a:lnTo>
                    <a:cubicBezTo>
                      <a:pt x="1056" y="1425"/>
                      <a:pt x="618" y="85"/>
                      <a:pt x="618" y="85"/>
                    </a:cubicBezTo>
                    <a:lnTo>
                      <a:pt x="49" y="7"/>
                    </a:lnTo>
                    <a:close/>
                  </a:path>
                </a:pathLst>
              </a:custGeom>
              <a:solidFill>
                <a:srgbClr val="C148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0"/>
              <p:cNvSpPr/>
              <p:nvPr/>
            </p:nvSpPr>
            <p:spPr>
              <a:xfrm>
                <a:off x="5502036" y="3796817"/>
                <a:ext cx="136502" cy="83864"/>
              </a:xfrm>
              <a:custGeom>
                <a:avLst/>
                <a:gdLst/>
                <a:ahLst/>
                <a:cxnLst/>
                <a:rect l="l" t="t" r="r" b="b"/>
                <a:pathLst>
                  <a:path w="1836" h="1128" extrusionOk="0">
                    <a:moveTo>
                      <a:pt x="195" y="1"/>
                    </a:moveTo>
                    <a:lnTo>
                      <a:pt x="0" y="243"/>
                    </a:lnTo>
                    <a:lnTo>
                      <a:pt x="1835" y="1128"/>
                    </a:lnTo>
                    <a:lnTo>
                      <a:pt x="1741" y="490"/>
                    </a:lnTo>
                    <a:lnTo>
                      <a:pt x="195" y="1"/>
                    </a:lnTo>
                    <a:close/>
                  </a:path>
                </a:pathLst>
              </a:custGeom>
              <a:solidFill>
                <a:srgbClr val="C148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0"/>
              <p:cNvSpPr/>
              <p:nvPr/>
            </p:nvSpPr>
            <p:spPr>
              <a:xfrm>
                <a:off x="5542110" y="3610945"/>
                <a:ext cx="130331" cy="64534"/>
              </a:xfrm>
              <a:custGeom>
                <a:avLst/>
                <a:gdLst/>
                <a:ahLst/>
                <a:cxnLst/>
                <a:rect l="l" t="t" r="r" b="b"/>
                <a:pathLst>
                  <a:path w="1753" h="868" extrusionOk="0">
                    <a:moveTo>
                      <a:pt x="687" y="1"/>
                    </a:moveTo>
                    <a:cubicBezTo>
                      <a:pt x="687" y="1"/>
                      <a:pt x="686" y="1"/>
                      <a:pt x="686" y="1"/>
                    </a:cubicBezTo>
                    <a:cubicBezTo>
                      <a:pt x="537" y="7"/>
                      <a:pt x="156" y="273"/>
                      <a:pt x="98" y="328"/>
                    </a:cubicBezTo>
                    <a:cubicBezTo>
                      <a:pt x="45" y="382"/>
                      <a:pt x="0" y="432"/>
                      <a:pt x="0" y="432"/>
                    </a:cubicBezTo>
                    <a:lnTo>
                      <a:pt x="35" y="499"/>
                    </a:lnTo>
                    <a:cubicBezTo>
                      <a:pt x="35" y="499"/>
                      <a:pt x="460" y="206"/>
                      <a:pt x="554" y="206"/>
                    </a:cubicBezTo>
                    <a:cubicBezTo>
                      <a:pt x="648" y="206"/>
                      <a:pt x="1333" y="868"/>
                      <a:pt x="1333" y="868"/>
                    </a:cubicBezTo>
                    <a:lnTo>
                      <a:pt x="1637" y="814"/>
                    </a:lnTo>
                    <a:lnTo>
                      <a:pt x="1752" y="530"/>
                    </a:lnTo>
                    <a:cubicBezTo>
                      <a:pt x="1752" y="530"/>
                      <a:pt x="840" y="1"/>
                      <a:pt x="687" y="1"/>
                    </a:cubicBezTo>
                    <a:close/>
                  </a:path>
                </a:pathLst>
              </a:custGeom>
              <a:solidFill>
                <a:srgbClr val="4E5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0"/>
              <p:cNvSpPr/>
              <p:nvPr/>
            </p:nvSpPr>
            <p:spPr>
              <a:xfrm>
                <a:off x="5493709" y="3705814"/>
                <a:ext cx="65574" cy="42452"/>
              </a:xfrm>
              <a:custGeom>
                <a:avLst/>
                <a:gdLst/>
                <a:ahLst/>
                <a:cxnLst/>
                <a:rect l="l" t="t" r="r" b="b"/>
                <a:pathLst>
                  <a:path w="882" h="571" extrusionOk="0">
                    <a:moveTo>
                      <a:pt x="315" y="0"/>
                    </a:moveTo>
                    <a:cubicBezTo>
                      <a:pt x="315" y="0"/>
                      <a:pt x="0" y="347"/>
                      <a:pt x="315" y="526"/>
                    </a:cubicBezTo>
                    <a:cubicBezTo>
                      <a:pt x="370" y="558"/>
                      <a:pt x="423" y="571"/>
                      <a:pt x="474" y="571"/>
                    </a:cubicBezTo>
                    <a:cubicBezTo>
                      <a:pt x="709" y="571"/>
                      <a:pt x="881" y="287"/>
                      <a:pt x="881" y="287"/>
                    </a:cubicBezTo>
                    <a:lnTo>
                      <a:pt x="315" y="0"/>
                    </a:lnTo>
                    <a:close/>
                  </a:path>
                </a:pathLst>
              </a:custGeom>
              <a:solidFill>
                <a:srgbClr val="C9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0"/>
              <p:cNvSpPr/>
              <p:nvPr/>
            </p:nvSpPr>
            <p:spPr>
              <a:xfrm>
                <a:off x="5516831" y="3732208"/>
                <a:ext cx="12862" cy="8996"/>
              </a:xfrm>
              <a:custGeom>
                <a:avLst/>
                <a:gdLst/>
                <a:ahLst/>
                <a:cxnLst/>
                <a:rect l="l" t="t" r="r" b="b"/>
                <a:pathLst>
                  <a:path w="173" h="121" extrusionOk="0">
                    <a:moveTo>
                      <a:pt x="103" y="1"/>
                    </a:moveTo>
                    <a:cubicBezTo>
                      <a:pt x="90" y="1"/>
                      <a:pt x="76" y="5"/>
                      <a:pt x="61" y="16"/>
                    </a:cubicBezTo>
                    <a:cubicBezTo>
                      <a:pt x="0" y="60"/>
                      <a:pt x="68" y="120"/>
                      <a:pt x="115" y="120"/>
                    </a:cubicBezTo>
                    <a:cubicBezTo>
                      <a:pt x="166" y="120"/>
                      <a:pt x="172" y="47"/>
                      <a:pt x="172" y="47"/>
                    </a:cubicBezTo>
                    <a:cubicBezTo>
                      <a:pt x="172" y="47"/>
                      <a:pt x="144" y="1"/>
                      <a:pt x="103" y="1"/>
                    </a:cubicBezTo>
                    <a:close/>
                  </a:path>
                </a:pathLst>
              </a:custGeom>
              <a:solidFill>
                <a:srgbClr val="4E5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0"/>
              <p:cNvSpPr/>
              <p:nvPr/>
            </p:nvSpPr>
            <p:spPr>
              <a:xfrm>
                <a:off x="5758614" y="3679940"/>
                <a:ext cx="46021" cy="99923"/>
              </a:xfrm>
              <a:custGeom>
                <a:avLst/>
                <a:gdLst/>
                <a:ahLst/>
                <a:cxnLst/>
                <a:rect l="l" t="t" r="r" b="b"/>
                <a:pathLst>
                  <a:path w="619" h="1344" extrusionOk="0">
                    <a:moveTo>
                      <a:pt x="1" y="1"/>
                    </a:moveTo>
                    <a:cubicBezTo>
                      <a:pt x="14" y="4"/>
                      <a:pt x="423" y="1292"/>
                      <a:pt x="423" y="1292"/>
                    </a:cubicBezTo>
                    <a:lnTo>
                      <a:pt x="619" y="1343"/>
                    </a:lnTo>
                    <a:lnTo>
                      <a:pt x="453" y="74"/>
                    </a:lnTo>
                    <a:lnTo>
                      <a:pt x="1" y="1"/>
                    </a:lnTo>
                    <a:close/>
                  </a:path>
                </a:pathLst>
              </a:custGeom>
              <a:solidFill>
                <a:srgbClr val="C148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0"/>
              <p:cNvSpPr/>
              <p:nvPr/>
            </p:nvSpPr>
            <p:spPr>
              <a:xfrm>
                <a:off x="5703744" y="4414729"/>
                <a:ext cx="293301" cy="135312"/>
              </a:xfrm>
              <a:custGeom>
                <a:avLst/>
                <a:gdLst/>
                <a:ahLst/>
                <a:cxnLst/>
                <a:rect l="l" t="t" r="r" b="b"/>
                <a:pathLst>
                  <a:path w="3945" h="1820" extrusionOk="0">
                    <a:moveTo>
                      <a:pt x="2700" y="0"/>
                    </a:moveTo>
                    <a:cubicBezTo>
                      <a:pt x="2235" y="0"/>
                      <a:pt x="1754" y="224"/>
                      <a:pt x="1754" y="224"/>
                    </a:cubicBezTo>
                    <a:lnTo>
                      <a:pt x="0" y="702"/>
                    </a:lnTo>
                    <a:lnTo>
                      <a:pt x="142" y="1820"/>
                    </a:lnTo>
                    <a:lnTo>
                      <a:pt x="3945" y="1820"/>
                    </a:lnTo>
                    <a:cubicBezTo>
                      <a:pt x="3945" y="1820"/>
                      <a:pt x="3847" y="1175"/>
                      <a:pt x="3448" y="399"/>
                    </a:cubicBezTo>
                    <a:cubicBezTo>
                      <a:pt x="3294" y="93"/>
                      <a:pt x="3000" y="0"/>
                      <a:pt x="2700" y="0"/>
                    </a:cubicBezTo>
                    <a:close/>
                  </a:path>
                </a:pathLst>
              </a:custGeom>
              <a:solidFill>
                <a:srgbClr val="C148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0"/>
              <p:cNvSpPr/>
              <p:nvPr/>
            </p:nvSpPr>
            <p:spPr>
              <a:xfrm>
                <a:off x="5714227" y="4549970"/>
                <a:ext cx="286312" cy="28921"/>
              </a:xfrm>
              <a:custGeom>
                <a:avLst/>
                <a:gdLst/>
                <a:ahLst/>
                <a:cxnLst/>
                <a:rect l="l" t="t" r="r" b="b"/>
                <a:pathLst>
                  <a:path w="3851" h="389" extrusionOk="0">
                    <a:moveTo>
                      <a:pt x="1" y="1"/>
                    </a:moveTo>
                    <a:lnTo>
                      <a:pt x="1" y="244"/>
                    </a:lnTo>
                    <a:lnTo>
                      <a:pt x="1364" y="348"/>
                    </a:lnTo>
                    <a:lnTo>
                      <a:pt x="1557" y="176"/>
                    </a:lnTo>
                    <a:lnTo>
                      <a:pt x="1613" y="348"/>
                    </a:lnTo>
                    <a:lnTo>
                      <a:pt x="3851" y="389"/>
                    </a:lnTo>
                    <a:lnTo>
                      <a:pt x="3851" y="389"/>
                    </a:lnTo>
                    <a:lnTo>
                      <a:pt x="3804" y="1"/>
                    </a:lnTo>
                    <a:close/>
                  </a:path>
                </a:pathLst>
              </a:custGeom>
              <a:solidFill>
                <a:srgbClr val="4E5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0"/>
              <p:cNvSpPr/>
              <p:nvPr/>
            </p:nvSpPr>
            <p:spPr>
              <a:xfrm>
                <a:off x="5845230" y="4426774"/>
                <a:ext cx="155312" cy="123268"/>
              </a:xfrm>
              <a:custGeom>
                <a:avLst/>
                <a:gdLst/>
                <a:ahLst/>
                <a:cxnLst/>
                <a:rect l="l" t="t" r="r" b="b"/>
                <a:pathLst>
                  <a:path w="2089" h="1658" extrusionOk="0">
                    <a:moveTo>
                      <a:pt x="1199" y="0"/>
                    </a:moveTo>
                    <a:cubicBezTo>
                      <a:pt x="951" y="0"/>
                      <a:pt x="494" y="62"/>
                      <a:pt x="290" y="484"/>
                    </a:cubicBezTo>
                    <a:cubicBezTo>
                      <a:pt x="0" y="1077"/>
                      <a:pt x="71" y="1658"/>
                      <a:pt x="71" y="1658"/>
                    </a:cubicBezTo>
                    <a:lnTo>
                      <a:pt x="2089" y="1658"/>
                    </a:lnTo>
                    <a:cubicBezTo>
                      <a:pt x="2089" y="1658"/>
                      <a:pt x="1910" y="244"/>
                      <a:pt x="1366" y="11"/>
                    </a:cubicBezTo>
                    <a:cubicBezTo>
                      <a:pt x="1366" y="11"/>
                      <a:pt x="1300" y="0"/>
                      <a:pt x="1199" y="0"/>
                    </a:cubicBezTo>
                    <a:close/>
                  </a:path>
                </a:pathLst>
              </a:custGeom>
              <a:solidFill>
                <a:srgbClr val="C9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0"/>
              <p:cNvSpPr/>
              <p:nvPr/>
            </p:nvSpPr>
            <p:spPr>
              <a:xfrm>
                <a:off x="5800323" y="4423577"/>
                <a:ext cx="54943" cy="83641"/>
              </a:xfrm>
              <a:custGeom>
                <a:avLst/>
                <a:gdLst/>
                <a:ahLst/>
                <a:cxnLst/>
                <a:rect l="l" t="t" r="r" b="b"/>
                <a:pathLst>
                  <a:path w="739" h="1125" extrusionOk="0">
                    <a:moveTo>
                      <a:pt x="739" y="0"/>
                    </a:moveTo>
                    <a:lnTo>
                      <a:pt x="368" y="128"/>
                    </a:lnTo>
                    <a:cubicBezTo>
                      <a:pt x="368" y="128"/>
                      <a:pt x="172" y="466"/>
                      <a:pt x="88" y="658"/>
                    </a:cubicBezTo>
                    <a:cubicBezTo>
                      <a:pt x="3" y="851"/>
                      <a:pt x="0" y="1123"/>
                      <a:pt x="0" y="1123"/>
                    </a:cubicBezTo>
                    <a:lnTo>
                      <a:pt x="125" y="1123"/>
                    </a:lnTo>
                    <a:cubicBezTo>
                      <a:pt x="125" y="1123"/>
                      <a:pt x="125" y="1124"/>
                      <a:pt x="126" y="1124"/>
                    </a:cubicBezTo>
                    <a:cubicBezTo>
                      <a:pt x="130" y="1124"/>
                      <a:pt x="148" y="1100"/>
                      <a:pt x="199" y="793"/>
                    </a:cubicBezTo>
                    <a:cubicBezTo>
                      <a:pt x="257" y="425"/>
                      <a:pt x="739" y="0"/>
                      <a:pt x="7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0"/>
              <p:cNvSpPr/>
              <p:nvPr/>
            </p:nvSpPr>
            <p:spPr>
              <a:xfrm>
                <a:off x="5425234" y="4441272"/>
                <a:ext cx="293375" cy="135387"/>
              </a:xfrm>
              <a:custGeom>
                <a:avLst/>
                <a:gdLst/>
                <a:ahLst/>
                <a:cxnLst/>
                <a:rect l="l" t="t" r="r" b="b"/>
                <a:pathLst>
                  <a:path w="3946" h="1821" extrusionOk="0">
                    <a:moveTo>
                      <a:pt x="2700" y="0"/>
                    </a:moveTo>
                    <a:cubicBezTo>
                      <a:pt x="2235" y="0"/>
                      <a:pt x="1755" y="224"/>
                      <a:pt x="1755" y="224"/>
                    </a:cubicBezTo>
                    <a:lnTo>
                      <a:pt x="1" y="703"/>
                    </a:lnTo>
                    <a:lnTo>
                      <a:pt x="142" y="1820"/>
                    </a:lnTo>
                    <a:lnTo>
                      <a:pt x="3945" y="1820"/>
                    </a:lnTo>
                    <a:cubicBezTo>
                      <a:pt x="3945" y="1820"/>
                      <a:pt x="3847" y="1175"/>
                      <a:pt x="3449" y="396"/>
                    </a:cubicBezTo>
                    <a:cubicBezTo>
                      <a:pt x="3293" y="93"/>
                      <a:pt x="3000" y="0"/>
                      <a:pt x="2700" y="0"/>
                    </a:cubicBezTo>
                    <a:close/>
                  </a:path>
                </a:pathLst>
              </a:custGeom>
              <a:solidFill>
                <a:srgbClr val="C148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0"/>
              <p:cNvSpPr/>
              <p:nvPr/>
            </p:nvSpPr>
            <p:spPr>
              <a:xfrm>
                <a:off x="5435791" y="4576587"/>
                <a:ext cx="286312" cy="28624"/>
              </a:xfrm>
              <a:custGeom>
                <a:avLst/>
                <a:gdLst/>
                <a:ahLst/>
                <a:cxnLst/>
                <a:rect l="l" t="t" r="r" b="b"/>
                <a:pathLst>
                  <a:path w="3851" h="385" extrusionOk="0">
                    <a:moveTo>
                      <a:pt x="0" y="0"/>
                    </a:moveTo>
                    <a:lnTo>
                      <a:pt x="0" y="243"/>
                    </a:lnTo>
                    <a:lnTo>
                      <a:pt x="1363" y="347"/>
                    </a:lnTo>
                    <a:lnTo>
                      <a:pt x="1556" y="173"/>
                    </a:lnTo>
                    <a:lnTo>
                      <a:pt x="1613" y="347"/>
                    </a:lnTo>
                    <a:lnTo>
                      <a:pt x="3850" y="385"/>
                    </a:lnTo>
                    <a:lnTo>
                      <a:pt x="3803" y="0"/>
                    </a:lnTo>
                    <a:close/>
                  </a:path>
                </a:pathLst>
              </a:custGeom>
              <a:solidFill>
                <a:srgbClr val="4E5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0"/>
              <p:cNvSpPr/>
              <p:nvPr/>
            </p:nvSpPr>
            <p:spPr>
              <a:xfrm>
                <a:off x="5566719" y="4453168"/>
                <a:ext cx="155386" cy="123491"/>
              </a:xfrm>
              <a:custGeom>
                <a:avLst/>
                <a:gdLst/>
                <a:ahLst/>
                <a:cxnLst/>
                <a:rect l="l" t="t" r="r" b="b"/>
                <a:pathLst>
                  <a:path w="2090" h="1661" extrusionOk="0">
                    <a:moveTo>
                      <a:pt x="1197" y="0"/>
                    </a:moveTo>
                    <a:cubicBezTo>
                      <a:pt x="950" y="0"/>
                      <a:pt x="493" y="62"/>
                      <a:pt x="287" y="486"/>
                    </a:cubicBezTo>
                    <a:cubicBezTo>
                      <a:pt x="1" y="1080"/>
                      <a:pt x="68" y="1660"/>
                      <a:pt x="68" y="1660"/>
                    </a:cubicBezTo>
                    <a:lnTo>
                      <a:pt x="2089" y="1660"/>
                    </a:lnTo>
                    <a:cubicBezTo>
                      <a:pt x="2089" y="1660"/>
                      <a:pt x="1910" y="246"/>
                      <a:pt x="1364" y="10"/>
                    </a:cubicBezTo>
                    <a:cubicBezTo>
                      <a:pt x="1364" y="10"/>
                      <a:pt x="1298" y="0"/>
                      <a:pt x="1197" y="0"/>
                    </a:cubicBezTo>
                    <a:close/>
                  </a:path>
                </a:pathLst>
              </a:custGeom>
              <a:solidFill>
                <a:srgbClr val="C9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0"/>
              <p:cNvSpPr/>
              <p:nvPr/>
            </p:nvSpPr>
            <p:spPr>
              <a:xfrm>
                <a:off x="5521813" y="4449896"/>
                <a:ext cx="54720" cy="83864"/>
              </a:xfrm>
              <a:custGeom>
                <a:avLst/>
                <a:gdLst/>
                <a:ahLst/>
                <a:cxnLst/>
                <a:rect l="l" t="t" r="r" b="b"/>
                <a:pathLst>
                  <a:path w="736" h="1128" extrusionOk="0">
                    <a:moveTo>
                      <a:pt x="736" y="0"/>
                    </a:moveTo>
                    <a:lnTo>
                      <a:pt x="368" y="132"/>
                    </a:lnTo>
                    <a:cubicBezTo>
                      <a:pt x="368" y="132"/>
                      <a:pt x="172" y="466"/>
                      <a:pt x="88" y="659"/>
                    </a:cubicBezTo>
                    <a:cubicBezTo>
                      <a:pt x="4" y="854"/>
                      <a:pt x="1" y="1127"/>
                      <a:pt x="1" y="1127"/>
                    </a:cubicBezTo>
                    <a:lnTo>
                      <a:pt x="122" y="1127"/>
                    </a:lnTo>
                    <a:cubicBezTo>
                      <a:pt x="122" y="1127"/>
                      <a:pt x="122" y="1128"/>
                      <a:pt x="123" y="1128"/>
                    </a:cubicBezTo>
                    <a:cubicBezTo>
                      <a:pt x="128" y="1128"/>
                      <a:pt x="147" y="1106"/>
                      <a:pt x="197" y="793"/>
                    </a:cubicBezTo>
                    <a:cubicBezTo>
                      <a:pt x="257" y="429"/>
                      <a:pt x="736" y="0"/>
                      <a:pt x="7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0"/>
              <p:cNvSpPr/>
              <p:nvPr/>
            </p:nvSpPr>
            <p:spPr>
              <a:xfrm>
                <a:off x="5922924" y="3222621"/>
                <a:ext cx="68623" cy="105425"/>
              </a:xfrm>
              <a:custGeom>
                <a:avLst/>
                <a:gdLst/>
                <a:ahLst/>
                <a:cxnLst/>
                <a:rect l="l" t="t" r="r" b="b"/>
                <a:pathLst>
                  <a:path w="923" h="1418" extrusionOk="0">
                    <a:moveTo>
                      <a:pt x="922" y="0"/>
                    </a:moveTo>
                    <a:lnTo>
                      <a:pt x="754" y="175"/>
                    </a:lnTo>
                    <a:cubicBezTo>
                      <a:pt x="845" y="139"/>
                      <a:pt x="909" y="111"/>
                      <a:pt x="912" y="111"/>
                    </a:cubicBezTo>
                    <a:lnTo>
                      <a:pt x="919" y="108"/>
                    </a:lnTo>
                    <a:cubicBezTo>
                      <a:pt x="919" y="74"/>
                      <a:pt x="922" y="37"/>
                      <a:pt x="922" y="0"/>
                    </a:cubicBezTo>
                    <a:close/>
                    <a:moveTo>
                      <a:pt x="909" y="283"/>
                    </a:moveTo>
                    <a:lnTo>
                      <a:pt x="909" y="283"/>
                    </a:lnTo>
                    <a:cubicBezTo>
                      <a:pt x="815" y="587"/>
                      <a:pt x="585" y="1285"/>
                      <a:pt x="393" y="1386"/>
                    </a:cubicBezTo>
                    <a:lnTo>
                      <a:pt x="365" y="1336"/>
                    </a:lnTo>
                    <a:lnTo>
                      <a:pt x="116" y="840"/>
                    </a:lnTo>
                    <a:lnTo>
                      <a:pt x="1" y="958"/>
                    </a:lnTo>
                    <a:lnTo>
                      <a:pt x="295" y="1417"/>
                    </a:lnTo>
                    <a:lnTo>
                      <a:pt x="304" y="1417"/>
                    </a:lnTo>
                    <a:cubicBezTo>
                      <a:pt x="376" y="1417"/>
                      <a:pt x="818" y="1374"/>
                      <a:pt x="909" y="283"/>
                    </a:cubicBezTo>
                    <a:close/>
                  </a:path>
                </a:pathLst>
              </a:custGeom>
              <a:solidFill>
                <a:srgbClr val="AA59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0"/>
              <p:cNvSpPr/>
              <p:nvPr/>
            </p:nvSpPr>
            <p:spPr>
              <a:xfrm>
                <a:off x="5931475" y="3236376"/>
                <a:ext cx="56801" cy="85648"/>
              </a:xfrm>
              <a:custGeom>
                <a:avLst/>
                <a:gdLst/>
                <a:ahLst/>
                <a:cxnLst/>
                <a:rect l="l" t="t" r="r" b="b"/>
                <a:pathLst>
                  <a:path w="764" h="1152" extrusionOk="0">
                    <a:moveTo>
                      <a:pt x="764" y="0"/>
                    </a:moveTo>
                    <a:lnTo>
                      <a:pt x="764" y="0"/>
                    </a:lnTo>
                    <a:cubicBezTo>
                      <a:pt x="713" y="21"/>
                      <a:pt x="632" y="55"/>
                      <a:pt x="544" y="88"/>
                    </a:cubicBezTo>
                    <a:lnTo>
                      <a:pt x="1" y="655"/>
                    </a:lnTo>
                    <a:lnTo>
                      <a:pt x="250" y="1151"/>
                    </a:lnTo>
                    <a:cubicBezTo>
                      <a:pt x="423" y="1060"/>
                      <a:pt x="666" y="334"/>
                      <a:pt x="764" y="0"/>
                    </a:cubicBezTo>
                    <a:close/>
                  </a:path>
                </a:pathLst>
              </a:custGeom>
              <a:solidFill>
                <a:srgbClr val="A43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0"/>
              <p:cNvSpPr/>
              <p:nvPr/>
            </p:nvSpPr>
            <p:spPr>
              <a:xfrm>
                <a:off x="5950062" y="3230576"/>
                <a:ext cx="41263" cy="95165"/>
              </a:xfrm>
              <a:custGeom>
                <a:avLst/>
                <a:gdLst/>
                <a:ahLst/>
                <a:cxnLst/>
                <a:rect l="l" t="t" r="r" b="b"/>
                <a:pathLst>
                  <a:path w="555" h="1280" extrusionOk="0">
                    <a:moveTo>
                      <a:pt x="554" y="1"/>
                    </a:moveTo>
                    <a:lnTo>
                      <a:pt x="547" y="4"/>
                    </a:lnTo>
                    <a:cubicBezTo>
                      <a:pt x="544" y="4"/>
                      <a:pt x="480" y="32"/>
                      <a:pt x="389" y="68"/>
                    </a:cubicBezTo>
                    <a:lnTo>
                      <a:pt x="294" y="166"/>
                    </a:lnTo>
                    <a:cubicBezTo>
                      <a:pt x="382" y="133"/>
                      <a:pt x="463" y="99"/>
                      <a:pt x="514" y="78"/>
                    </a:cubicBezTo>
                    <a:lnTo>
                      <a:pt x="514" y="78"/>
                    </a:lnTo>
                    <a:cubicBezTo>
                      <a:pt x="416" y="412"/>
                      <a:pt x="173" y="1138"/>
                      <a:pt x="0" y="1229"/>
                    </a:cubicBezTo>
                    <a:lnTo>
                      <a:pt x="28" y="1279"/>
                    </a:lnTo>
                    <a:cubicBezTo>
                      <a:pt x="220" y="1178"/>
                      <a:pt x="450" y="480"/>
                      <a:pt x="544" y="176"/>
                    </a:cubicBezTo>
                    <a:cubicBezTo>
                      <a:pt x="547" y="122"/>
                      <a:pt x="551" y="61"/>
                      <a:pt x="554" y="1"/>
                    </a:cubicBezTo>
                    <a:close/>
                  </a:path>
                </a:pathLst>
              </a:custGeom>
              <a:solidFill>
                <a:srgbClr val="86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0"/>
              <p:cNvSpPr/>
              <p:nvPr/>
            </p:nvSpPr>
            <p:spPr>
              <a:xfrm>
                <a:off x="5829394" y="3258160"/>
                <a:ext cx="53307" cy="35241"/>
              </a:xfrm>
              <a:custGeom>
                <a:avLst/>
                <a:gdLst/>
                <a:ahLst/>
                <a:cxnLst/>
                <a:rect l="l" t="t" r="r" b="b"/>
                <a:pathLst>
                  <a:path w="717" h="474" extrusionOk="0">
                    <a:moveTo>
                      <a:pt x="520" y="1"/>
                    </a:moveTo>
                    <a:lnTo>
                      <a:pt x="520" y="1"/>
                    </a:lnTo>
                    <a:cubicBezTo>
                      <a:pt x="534" y="35"/>
                      <a:pt x="544" y="69"/>
                      <a:pt x="544" y="106"/>
                    </a:cubicBezTo>
                    <a:cubicBezTo>
                      <a:pt x="544" y="237"/>
                      <a:pt x="436" y="345"/>
                      <a:pt x="304" y="345"/>
                    </a:cubicBezTo>
                    <a:cubicBezTo>
                      <a:pt x="173" y="345"/>
                      <a:pt x="64" y="237"/>
                      <a:pt x="64" y="106"/>
                    </a:cubicBezTo>
                    <a:lnTo>
                      <a:pt x="64" y="89"/>
                    </a:lnTo>
                    <a:cubicBezTo>
                      <a:pt x="61" y="95"/>
                      <a:pt x="58" y="99"/>
                      <a:pt x="58" y="99"/>
                    </a:cubicBezTo>
                    <a:cubicBezTo>
                      <a:pt x="58" y="99"/>
                      <a:pt x="0" y="440"/>
                      <a:pt x="297" y="474"/>
                    </a:cubicBezTo>
                    <a:lnTo>
                      <a:pt x="331" y="474"/>
                    </a:lnTo>
                    <a:cubicBezTo>
                      <a:pt x="598" y="474"/>
                      <a:pt x="716" y="139"/>
                      <a:pt x="520" y="1"/>
                    </a:cubicBezTo>
                    <a:close/>
                  </a:path>
                </a:pathLst>
              </a:custGeom>
              <a:solidFill>
                <a:srgbClr val="AA59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0"/>
              <p:cNvSpPr/>
              <p:nvPr/>
            </p:nvSpPr>
            <p:spPr>
              <a:xfrm>
                <a:off x="5834152" y="3254665"/>
                <a:ext cx="35687" cy="29144"/>
              </a:xfrm>
              <a:custGeom>
                <a:avLst/>
                <a:gdLst/>
                <a:ahLst/>
                <a:cxnLst/>
                <a:rect l="l" t="t" r="r" b="b"/>
                <a:pathLst>
                  <a:path w="480" h="392" extrusionOk="0">
                    <a:moveTo>
                      <a:pt x="301" y="1"/>
                    </a:moveTo>
                    <a:cubicBezTo>
                      <a:pt x="159" y="1"/>
                      <a:pt x="34" y="105"/>
                      <a:pt x="0" y="136"/>
                    </a:cubicBezTo>
                    <a:lnTo>
                      <a:pt x="0" y="153"/>
                    </a:lnTo>
                    <a:cubicBezTo>
                      <a:pt x="0" y="284"/>
                      <a:pt x="109" y="392"/>
                      <a:pt x="240" y="392"/>
                    </a:cubicBezTo>
                    <a:cubicBezTo>
                      <a:pt x="372" y="392"/>
                      <a:pt x="480" y="284"/>
                      <a:pt x="480" y="153"/>
                    </a:cubicBezTo>
                    <a:cubicBezTo>
                      <a:pt x="480" y="116"/>
                      <a:pt x="470" y="82"/>
                      <a:pt x="456" y="48"/>
                    </a:cubicBezTo>
                    <a:cubicBezTo>
                      <a:pt x="453" y="48"/>
                      <a:pt x="450" y="44"/>
                      <a:pt x="450" y="44"/>
                    </a:cubicBezTo>
                    <a:cubicBezTo>
                      <a:pt x="399" y="14"/>
                      <a:pt x="348" y="1"/>
                      <a:pt x="301" y="1"/>
                    </a:cubicBezTo>
                    <a:close/>
                  </a:path>
                </a:pathLst>
              </a:custGeom>
              <a:solidFill>
                <a:srgbClr val="421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0"/>
              <p:cNvSpPr/>
              <p:nvPr/>
            </p:nvSpPr>
            <p:spPr>
              <a:xfrm>
                <a:off x="5918166" y="3203513"/>
                <a:ext cx="54497" cy="33977"/>
              </a:xfrm>
              <a:custGeom>
                <a:avLst/>
                <a:gdLst/>
                <a:ahLst/>
                <a:cxnLst/>
                <a:rect l="l" t="t" r="r" b="b"/>
                <a:pathLst>
                  <a:path w="733" h="457" extrusionOk="0">
                    <a:moveTo>
                      <a:pt x="1" y="385"/>
                    </a:moveTo>
                    <a:lnTo>
                      <a:pt x="4" y="388"/>
                    </a:lnTo>
                    <a:cubicBezTo>
                      <a:pt x="4" y="385"/>
                      <a:pt x="1" y="385"/>
                      <a:pt x="1" y="385"/>
                    </a:cubicBezTo>
                    <a:close/>
                    <a:moveTo>
                      <a:pt x="332" y="0"/>
                    </a:moveTo>
                    <a:cubicBezTo>
                      <a:pt x="301" y="0"/>
                      <a:pt x="271" y="7"/>
                      <a:pt x="240" y="21"/>
                    </a:cubicBezTo>
                    <a:cubicBezTo>
                      <a:pt x="355" y="38"/>
                      <a:pt x="443" y="139"/>
                      <a:pt x="443" y="257"/>
                    </a:cubicBezTo>
                    <a:cubicBezTo>
                      <a:pt x="443" y="341"/>
                      <a:pt x="402" y="412"/>
                      <a:pt x="338" y="456"/>
                    </a:cubicBezTo>
                    <a:cubicBezTo>
                      <a:pt x="406" y="449"/>
                      <a:pt x="477" y="432"/>
                      <a:pt x="551" y="396"/>
                    </a:cubicBezTo>
                    <a:cubicBezTo>
                      <a:pt x="733" y="301"/>
                      <a:pt x="547" y="0"/>
                      <a:pt x="332" y="0"/>
                    </a:cubicBezTo>
                    <a:close/>
                  </a:path>
                </a:pathLst>
              </a:custGeom>
              <a:solidFill>
                <a:srgbClr val="AA59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0"/>
              <p:cNvSpPr/>
              <p:nvPr/>
            </p:nvSpPr>
            <p:spPr>
              <a:xfrm>
                <a:off x="5918166" y="3205000"/>
                <a:ext cx="32936" cy="32490"/>
              </a:xfrm>
              <a:custGeom>
                <a:avLst/>
                <a:gdLst/>
                <a:ahLst/>
                <a:cxnLst/>
                <a:rect l="l" t="t" r="r" b="b"/>
                <a:pathLst>
                  <a:path w="443" h="437" extrusionOk="0">
                    <a:moveTo>
                      <a:pt x="240" y="1"/>
                    </a:moveTo>
                    <a:cubicBezTo>
                      <a:pt x="150" y="41"/>
                      <a:pt x="58" y="149"/>
                      <a:pt x="1" y="365"/>
                    </a:cubicBezTo>
                    <a:cubicBezTo>
                      <a:pt x="1" y="365"/>
                      <a:pt x="4" y="365"/>
                      <a:pt x="4" y="368"/>
                    </a:cubicBezTo>
                    <a:cubicBezTo>
                      <a:pt x="24" y="379"/>
                      <a:pt x="139" y="436"/>
                      <a:pt x="292" y="436"/>
                    </a:cubicBezTo>
                    <a:lnTo>
                      <a:pt x="338" y="436"/>
                    </a:lnTo>
                    <a:cubicBezTo>
                      <a:pt x="402" y="392"/>
                      <a:pt x="443" y="321"/>
                      <a:pt x="443" y="237"/>
                    </a:cubicBezTo>
                    <a:cubicBezTo>
                      <a:pt x="443" y="119"/>
                      <a:pt x="355" y="18"/>
                      <a:pt x="240" y="1"/>
                    </a:cubicBezTo>
                    <a:close/>
                  </a:path>
                </a:pathLst>
              </a:custGeom>
              <a:solidFill>
                <a:srgbClr val="421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0"/>
              <p:cNvSpPr/>
              <p:nvPr/>
            </p:nvSpPr>
            <p:spPr>
              <a:xfrm>
                <a:off x="5803074" y="3085076"/>
                <a:ext cx="127803" cy="146836"/>
              </a:xfrm>
              <a:custGeom>
                <a:avLst/>
                <a:gdLst/>
                <a:ahLst/>
                <a:cxnLst/>
                <a:rect l="l" t="t" r="r" b="b"/>
                <a:pathLst>
                  <a:path w="1719" h="1975" extrusionOk="0">
                    <a:moveTo>
                      <a:pt x="1718" y="0"/>
                    </a:moveTo>
                    <a:cubicBezTo>
                      <a:pt x="1589" y="75"/>
                      <a:pt x="1461" y="146"/>
                      <a:pt x="1337" y="213"/>
                    </a:cubicBezTo>
                    <a:cubicBezTo>
                      <a:pt x="1259" y="365"/>
                      <a:pt x="1201" y="561"/>
                      <a:pt x="1222" y="790"/>
                    </a:cubicBezTo>
                    <a:cubicBezTo>
                      <a:pt x="1276" y="1330"/>
                      <a:pt x="415" y="1860"/>
                      <a:pt x="0" y="1975"/>
                    </a:cubicBezTo>
                    <a:cubicBezTo>
                      <a:pt x="71" y="1958"/>
                      <a:pt x="220" y="1924"/>
                      <a:pt x="536" y="1850"/>
                    </a:cubicBezTo>
                    <a:cubicBezTo>
                      <a:pt x="1134" y="1712"/>
                      <a:pt x="1566" y="1175"/>
                      <a:pt x="1613" y="430"/>
                    </a:cubicBezTo>
                    <a:cubicBezTo>
                      <a:pt x="1623" y="264"/>
                      <a:pt x="1664" y="122"/>
                      <a:pt x="1718" y="0"/>
                    </a:cubicBezTo>
                    <a:close/>
                  </a:path>
                </a:pathLst>
              </a:custGeom>
              <a:solidFill>
                <a:srgbClr val="AA59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0"/>
              <p:cNvSpPr/>
              <p:nvPr/>
            </p:nvSpPr>
            <p:spPr>
              <a:xfrm>
                <a:off x="5871029" y="3116451"/>
                <a:ext cx="1338" cy="1784"/>
              </a:xfrm>
              <a:custGeom>
                <a:avLst/>
                <a:gdLst/>
                <a:ahLst/>
                <a:cxnLst/>
                <a:rect l="l" t="t" r="r" b="b"/>
                <a:pathLst>
                  <a:path w="18" h="24" extrusionOk="0">
                    <a:moveTo>
                      <a:pt x="18" y="0"/>
                    </a:moveTo>
                    <a:cubicBezTo>
                      <a:pt x="10" y="4"/>
                      <a:pt x="7" y="4"/>
                      <a:pt x="4" y="8"/>
                    </a:cubicBezTo>
                    <a:cubicBezTo>
                      <a:pt x="1" y="14"/>
                      <a:pt x="1" y="21"/>
                      <a:pt x="1" y="24"/>
                    </a:cubicBezTo>
                    <a:lnTo>
                      <a:pt x="18" y="0"/>
                    </a:lnTo>
                    <a:close/>
                  </a:path>
                </a:pathLst>
              </a:custGeom>
              <a:solidFill>
                <a:srgbClr val="421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0"/>
              <p:cNvSpPr/>
              <p:nvPr/>
            </p:nvSpPr>
            <p:spPr>
              <a:xfrm>
                <a:off x="5798539" y="3100912"/>
                <a:ext cx="103938" cy="132041"/>
              </a:xfrm>
              <a:custGeom>
                <a:avLst/>
                <a:gdLst/>
                <a:ahLst/>
                <a:cxnLst/>
                <a:rect l="l" t="t" r="r" b="b"/>
                <a:pathLst>
                  <a:path w="1398" h="1776" extrusionOk="0">
                    <a:moveTo>
                      <a:pt x="1398" y="0"/>
                    </a:moveTo>
                    <a:lnTo>
                      <a:pt x="1398" y="0"/>
                    </a:lnTo>
                    <a:cubicBezTo>
                      <a:pt x="1259" y="71"/>
                      <a:pt x="1124" y="142"/>
                      <a:pt x="993" y="209"/>
                    </a:cubicBezTo>
                    <a:lnTo>
                      <a:pt x="976" y="233"/>
                    </a:lnTo>
                    <a:cubicBezTo>
                      <a:pt x="949" y="385"/>
                      <a:pt x="996" y="553"/>
                      <a:pt x="959" y="847"/>
                    </a:cubicBezTo>
                    <a:cubicBezTo>
                      <a:pt x="891" y="1357"/>
                      <a:pt x="1" y="1776"/>
                      <a:pt x="1" y="1776"/>
                    </a:cubicBezTo>
                    <a:lnTo>
                      <a:pt x="61" y="1762"/>
                    </a:lnTo>
                    <a:cubicBezTo>
                      <a:pt x="476" y="1647"/>
                      <a:pt x="1337" y="1117"/>
                      <a:pt x="1283" y="577"/>
                    </a:cubicBezTo>
                    <a:cubicBezTo>
                      <a:pt x="1262" y="348"/>
                      <a:pt x="1320" y="152"/>
                      <a:pt x="1398" y="0"/>
                    </a:cubicBezTo>
                    <a:close/>
                  </a:path>
                </a:pathLst>
              </a:custGeom>
              <a:solidFill>
                <a:srgbClr val="421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0"/>
              <p:cNvSpPr/>
              <p:nvPr/>
            </p:nvSpPr>
            <p:spPr>
              <a:xfrm>
                <a:off x="5582258" y="3241134"/>
                <a:ext cx="123268" cy="113454"/>
              </a:xfrm>
              <a:custGeom>
                <a:avLst/>
                <a:gdLst/>
                <a:ahLst/>
                <a:cxnLst/>
                <a:rect l="l" t="t" r="r" b="b"/>
                <a:pathLst>
                  <a:path w="1658" h="1526" extrusionOk="0">
                    <a:moveTo>
                      <a:pt x="1354" y="0"/>
                    </a:moveTo>
                    <a:cubicBezTo>
                      <a:pt x="1394" y="95"/>
                      <a:pt x="1411" y="209"/>
                      <a:pt x="1374" y="348"/>
                    </a:cubicBezTo>
                    <a:cubicBezTo>
                      <a:pt x="1242" y="891"/>
                      <a:pt x="817" y="1104"/>
                      <a:pt x="817" y="1104"/>
                    </a:cubicBezTo>
                    <a:lnTo>
                      <a:pt x="700" y="723"/>
                    </a:lnTo>
                    <a:lnTo>
                      <a:pt x="700" y="723"/>
                    </a:lnTo>
                    <a:cubicBezTo>
                      <a:pt x="700" y="723"/>
                      <a:pt x="767" y="1161"/>
                      <a:pt x="237" y="1316"/>
                    </a:cubicBezTo>
                    <a:cubicBezTo>
                      <a:pt x="193" y="1327"/>
                      <a:pt x="153" y="1337"/>
                      <a:pt x="112" y="1347"/>
                    </a:cubicBezTo>
                    <a:cubicBezTo>
                      <a:pt x="78" y="1401"/>
                      <a:pt x="41" y="1455"/>
                      <a:pt x="1" y="1505"/>
                    </a:cubicBezTo>
                    <a:lnTo>
                      <a:pt x="338" y="1384"/>
                    </a:lnTo>
                    <a:cubicBezTo>
                      <a:pt x="338" y="1384"/>
                      <a:pt x="355" y="1435"/>
                      <a:pt x="389" y="1525"/>
                    </a:cubicBezTo>
                    <a:cubicBezTo>
                      <a:pt x="780" y="1452"/>
                      <a:pt x="770" y="1168"/>
                      <a:pt x="770" y="1168"/>
                    </a:cubicBezTo>
                    <a:lnTo>
                      <a:pt x="770" y="1168"/>
                    </a:lnTo>
                    <a:lnTo>
                      <a:pt x="949" y="1438"/>
                    </a:lnTo>
                    <a:cubicBezTo>
                      <a:pt x="949" y="1438"/>
                      <a:pt x="1229" y="1374"/>
                      <a:pt x="1472" y="824"/>
                    </a:cubicBezTo>
                    <a:cubicBezTo>
                      <a:pt x="1658" y="402"/>
                      <a:pt x="1475" y="115"/>
                      <a:pt x="1377" y="4"/>
                    </a:cubicBezTo>
                    <a:cubicBezTo>
                      <a:pt x="1371" y="0"/>
                      <a:pt x="1360" y="0"/>
                      <a:pt x="1354" y="0"/>
                    </a:cubicBezTo>
                    <a:close/>
                  </a:path>
                </a:pathLst>
              </a:custGeom>
              <a:solidFill>
                <a:srgbClr val="AA59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0"/>
              <p:cNvSpPr/>
              <p:nvPr/>
            </p:nvSpPr>
            <p:spPr>
              <a:xfrm>
                <a:off x="5542630" y="3341282"/>
                <a:ext cx="48028" cy="13308"/>
              </a:xfrm>
              <a:custGeom>
                <a:avLst/>
                <a:gdLst/>
                <a:ahLst/>
                <a:cxnLst/>
                <a:rect l="l" t="t" r="r" b="b"/>
                <a:pathLst>
                  <a:path w="646" h="179" extrusionOk="0">
                    <a:moveTo>
                      <a:pt x="645" y="0"/>
                    </a:moveTo>
                    <a:cubicBezTo>
                      <a:pt x="520" y="27"/>
                      <a:pt x="409" y="37"/>
                      <a:pt x="311" y="37"/>
                    </a:cubicBezTo>
                    <a:cubicBezTo>
                      <a:pt x="189" y="37"/>
                      <a:pt x="95" y="24"/>
                      <a:pt x="28" y="7"/>
                    </a:cubicBezTo>
                    <a:cubicBezTo>
                      <a:pt x="18" y="16"/>
                      <a:pt x="11" y="27"/>
                      <a:pt x="1" y="37"/>
                    </a:cubicBezTo>
                    <a:cubicBezTo>
                      <a:pt x="88" y="84"/>
                      <a:pt x="240" y="152"/>
                      <a:pt x="473" y="178"/>
                    </a:cubicBezTo>
                    <a:lnTo>
                      <a:pt x="534" y="158"/>
                    </a:lnTo>
                    <a:cubicBezTo>
                      <a:pt x="574" y="108"/>
                      <a:pt x="611" y="54"/>
                      <a:pt x="645" y="0"/>
                    </a:cubicBezTo>
                    <a:close/>
                  </a:path>
                </a:pathLst>
              </a:custGeom>
              <a:solidFill>
                <a:srgbClr val="A43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0"/>
              <p:cNvSpPr/>
              <p:nvPr/>
            </p:nvSpPr>
            <p:spPr>
              <a:xfrm>
                <a:off x="5544638" y="3240911"/>
                <a:ext cx="142599" cy="103120"/>
              </a:xfrm>
              <a:custGeom>
                <a:avLst/>
                <a:gdLst/>
                <a:ahLst/>
                <a:cxnLst/>
                <a:rect l="l" t="t" r="r" b="b"/>
                <a:pathLst>
                  <a:path w="1918" h="1387" extrusionOk="0">
                    <a:moveTo>
                      <a:pt x="1816" y="0"/>
                    </a:moveTo>
                    <a:lnTo>
                      <a:pt x="1391" y="1059"/>
                    </a:lnTo>
                    <a:lnTo>
                      <a:pt x="1206" y="726"/>
                    </a:lnTo>
                    <a:lnTo>
                      <a:pt x="1206" y="726"/>
                    </a:lnTo>
                    <a:cubicBezTo>
                      <a:pt x="1206" y="726"/>
                      <a:pt x="1206" y="726"/>
                      <a:pt x="1206" y="726"/>
                    </a:cubicBezTo>
                    <a:cubicBezTo>
                      <a:pt x="1206" y="726"/>
                      <a:pt x="1121" y="1047"/>
                      <a:pt x="695" y="1215"/>
                    </a:cubicBezTo>
                    <a:cubicBezTo>
                      <a:pt x="449" y="1310"/>
                      <a:pt x="217" y="1330"/>
                      <a:pt x="64" y="1330"/>
                    </a:cubicBezTo>
                    <a:lnTo>
                      <a:pt x="18" y="1330"/>
                    </a:lnTo>
                    <a:cubicBezTo>
                      <a:pt x="14" y="1340"/>
                      <a:pt x="7" y="1346"/>
                      <a:pt x="1" y="1357"/>
                    </a:cubicBezTo>
                    <a:cubicBezTo>
                      <a:pt x="68" y="1374"/>
                      <a:pt x="162" y="1387"/>
                      <a:pt x="284" y="1387"/>
                    </a:cubicBezTo>
                    <a:cubicBezTo>
                      <a:pt x="382" y="1387"/>
                      <a:pt x="493" y="1377"/>
                      <a:pt x="618" y="1350"/>
                    </a:cubicBezTo>
                    <a:cubicBezTo>
                      <a:pt x="659" y="1340"/>
                      <a:pt x="699" y="1330"/>
                      <a:pt x="743" y="1319"/>
                    </a:cubicBezTo>
                    <a:cubicBezTo>
                      <a:pt x="1273" y="1164"/>
                      <a:pt x="1206" y="726"/>
                      <a:pt x="1206" y="726"/>
                    </a:cubicBezTo>
                    <a:lnTo>
                      <a:pt x="1206" y="726"/>
                    </a:lnTo>
                    <a:lnTo>
                      <a:pt x="1323" y="1107"/>
                    </a:lnTo>
                    <a:cubicBezTo>
                      <a:pt x="1323" y="1107"/>
                      <a:pt x="1748" y="894"/>
                      <a:pt x="1880" y="351"/>
                    </a:cubicBezTo>
                    <a:cubicBezTo>
                      <a:pt x="1917" y="212"/>
                      <a:pt x="1900" y="98"/>
                      <a:pt x="1860" y="3"/>
                    </a:cubicBezTo>
                    <a:cubicBezTo>
                      <a:pt x="1843" y="3"/>
                      <a:pt x="1829" y="0"/>
                      <a:pt x="1816" y="0"/>
                    </a:cubicBezTo>
                    <a:close/>
                  </a:path>
                </a:pathLst>
              </a:custGeom>
              <a:solidFill>
                <a:srgbClr val="421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0"/>
              <p:cNvSpPr/>
              <p:nvPr/>
            </p:nvSpPr>
            <p:spPr>
              <a:xfrm>
                <a:off x="5679655" y="3237416"/>
                <a:ext cx="5056" cy="4015"/>
              </a:xfrm>
              <a:custGeom>
                <a:avLst/>
                <a:gdLst/>
                <a:ahLst/>
                <a:cxnLst/>
                <a:rect l="l" t="t" r="r" b="b"/>
                <a:pathLst>
                  <a:path w="68" h="54" extrusionOk="0">
                    <a:moveTo>
                      <a:pt x="17" y="0"/>
                    </a:moveTo>
                    <a:lnTo>
                      <a:pt x="0" y="47"/>
                    </a:lnTo>
                    <a:cubicBezTo>
                      <a:pt x="13" y="47"/>
                      <a:pt x="27" y="50"/>
                      <a:pt x="44" y="50"/>
                    </a:cubicBezTo>
                    <a:cubicBezTo>
                      <a:pt x="50" y="50"/>
                      <a:pt x="61" y="50"/>
                      <a:pt x="67" y="54"/>
                    </a:cubicBezTo>
                    <a:cubicBezTo>
                      <a:pt x="41" y="20"/>
                      <a:pt x="17" y="0"/>
                      <a:pt x="17" y="0"/>
                    </a:cubicBezTo>
                    <a:close/>
                  </a:path>
                </a:pathLst>
              </a:custGeom>
              <a:solidFill>
                <a:srgbClr val="421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0"/>
              <p:cNvSpPr/>
              <p:nvPr/>
            </p:nvSpPr>
            <p:spPr>
              <a:xfrm>
                <a:off x="5413189" y="3257193"/>
                <a:ext cx="138584" cy="98659"/>
              </a:xfrm>
              <a:custGeom>
                <a:avLst/>
                <a:gdLst/>
                <a:ahLst/>
                <a:cxnLst/>
                <a:rect l="l" t="t" r="r" b="b"/>
                <a:pathLst>
                  <a:path w="1864" h="1327" extrusionOk="0">
                    <a:moveTo>
                      <a:pt x="969" y="1"/>
                    </a:moveTo>
                    <a:cubicBezTo>
                      <a:pt x="874" y="1"/>
                      <a:pt x="773" y="21"/>
                      <a:pt x="666" y="68"/>
                    </a:cubicBezTo>
                    <a:cubicBezTo>
                      <a:pt x="702" y="58"/>
                      <a:pt x="742" y="48"/>
                      <a:pt x="787" y="38"/>
                    </a:cubicBezTo>
                    <a:cubicBezTo>
                      <a:pt x="844" y="24"/>
                      <a:pt x="901" y="18"/>
                      <a:pt x="959" y="18"/>
                    </a:cubicBezTo>
                    <a:cubicBezTo>
                      <a:pt x="1087" y="18"/>
                      <a:pt x="1205" y="48"/>
                      <a:pt x="1317" y="99"/>
                    </a:cubicBezTo>
                    <a:cubicBezTo>
                      <a:pt x="1215" y="38"/>
                      <a:pt x="1097" y="1"/>
                      <a:pt x="969" y="1"/>
                    </a:cubicBezTo>
                    <a:close/>
                    <a:moveTo>
                      <a:pt x="797" y="122"/>
                    </a:moveTo>
                    <a:cubicBezTo>
                      <a:pt x="635" y="122"/>
                      <a:pt x="490" y="186"/>
                      <a:pt x="382" y="261"/>
                    </a:cubicBezTo>
                    <a:cubicBezTo>
                      <a:pt x="1" y="666"/>
                      <a:pt x="301" y="1317"/>
                      <a:pt x="985" y="1326"/>
                    </a:cubicBezTo>
                    <a:lnTo>
                      <a:pt x="1036" y="1326"/>
                    </a:lnTo>
                    <a:cubicBezTo>
                      <a:pt x="1435" y="1326"/>
                      <a:pt x="1637" y="1273"/>
                      <a:pt x="1742" y="1168"/>
                    </a:cubicBezTo>
                    <a:cubicBezTo>
                      <a:pt x="1678" y="1127"/>
                      <a:pt x="1647" y="1100"/>
                      <a:pt x="1647" y="1100"/>
                    </a:cubicBezTo>
                    <a:cubicBezTo>
                      <a:pt x="1647" y="1100"/>
                      <a:pt x="1752" y="938"/>
                      <a:pt x="1863" y="742"/>
                    </a:cubicBezTo>
                    <a:cubicBezTo>
                      <a:pt x="1613" y="706"/>
                      <a:pt x="1354" y="250"/>
                      <a:pt x="955" y="142"/>
                    </a:cubicBezTo>
                    <a:cubicBezTo>
                      <a:pt x="901" y="125"/>
                      <a:pt x="848" y="122"/>
                      <a:pt x="797" y="122"/>
                    </a:cubicBezTo>
                    <a:close/>
                  </a:path>
                </a:pathLst>
              </a:custGeom>
              <a:solidFill>
                <a:srgbClr val="A43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0"/>
              <p:cNvSpPr/>
              <p:nvPr/>
            </p:nvSpPr>
            <p:spPr>
              <a:xfrm>
                <a:off x="5441590" y="3258457"/>
                <a:ext cx="110183" cy="53976"/>
              </a:xfrm>
              <a:custGeom>
                <a:avLst/>
                <a:gdLst/>
                <a:ahLst/>
                <a:cxnLst/>
                <a:rect l="l" t="t" r="r" b="b"/>
                <a:pathLst>
                  <a:path w="1482" h="726" extrusionOk="0">
                    <a:moveTo>
                      <a:pt x="577" y="1"/>
                    </a:moveTo>
                    <a:cubicBezTo>
                      <a:pt x="519" y="1"/>
                      <a:pt x="462" y="7"/>
                      <a:pt x="405" y="21"/>
                    </a:cubicBezTo>
                    <a:cubicBezTo>
                      <a:pt x="360" y="31"/>
                      <a:pt x="320" y="41"/>
                      <a:pt x="284" y="51"/>
                    </a:cubicBezTo>
                    <a:lnTo>
                      <a:pt x="279" y="51"/>
                    </a:lnTo>
                    <a:cubicBezTo>
                      <a:pt x="162" y="105"/>
                      <a:pt x="71" y="169"/>
                      <a:pt x="0" y="244"/>
                    </a:cubicBezTo>
                    <a:cubicBezTo>
                      <a:pt x="108" y="169"/>
                      <a:pt x="253" y="105"/>
                      <a:pt x="415" y="105"/>
                    </a:cubicBezTo>
                    <a:cubicBezTo>
                      <a:pt x="466" y="105"/>
                      <a:pt x="519" y="108"/>
                      <a:pt x="573" y="125"/>
                    </a:cubicBezTo>
                    <a:cubicBezTo>
                      <a:pt x="972" y="233"/>
                      <a:pt x="1231" y="689"/>
                      <a:pt x="1481" y="725"/>
                    </a:cubicBezTo>
                    <a:cubicBezTo>
                      <a:pt x="1481" y="725"/>
                      <a:pt x="1289" y="280"/>
                      <a:pt x="935" y="82"/>
                    </a:cubicBezTo>
                    <a:cubicBezTo>
                      <a:pt x="823" y="31"/>
                      <a:pt x="705" y="1"/>
                      <a:pt x="577" y="1"/>
                    </a:cubicBezTo>
                    <a:close/>
                  </a:path>
                </a:pathLst>
              </a:custGeom>
              <a:solidFill>
                <a:srgbClr val="782E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0"/>
              <p:cNvSpPr/>
              <p:nvPr/>
            </p:nvSpPr>
            <p:spPr>
              <a:xfrm>
                <a:off x="5535642" y="3312360"/>
                <a:ext cx="16133" cy="27434"/>
              </a:xfrm>
              <a:custGeom>
                <a:avLst/>
                <a:gdLst/>
                <a:ahLst/>
                <a:cxnLst/>
                <a:rect l="l" t="t" r="r" b="b"/>
                <a:pathLst>
                  <a:path w="217" h="369" extrusionOk="0">
                    <a:moveTo>
                      <a:pt x="216" y="0"/>
                    </a:moveTo>
                    <a:cubicBezTo>
                      <a:pt x="105" y="196"/>
                      <a:pt x="0" y="358"/>
                      <a:pt x="0" y="358"/>
                    </a:cubicBezTo>
                    <a:cubicBezTo>
                      <a:pt x="0" y="358"/>
                      <a:pt x="54" y="365"/>
                      <a:pt x="139" y="369"/>
                    </a:cubicBezTo>
                    <a:cubicBezTo>
                      <a:pt x="199" y="274"/>
                      <a:pt x="209" y="153"/>
                      <a:pt x="216" y="0"/>
                    </a:cubicBezTo>
                    <a:close/>
                  </a:path>
                </a:pathLst>
              </a:custGeom>
              <a:solidFill>
                <a:srgbClr val="421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0"/>
              <p:cNvSpPr/>
              <p:nvPr/>
            </p:nvSpPr>
            <p:spPr>
              <a:xfrm>
                <a:off x="5535642" y="3338977"/>
                <a:ext cx="9070" cy="5056"/>
              </a:xfrm>
              <a:custGeom>
                <a:avLst/>
                <a:gdLst/>
                <a:ahLst/>
                <a:cxnLst/>
                <a:rect l="l" t="t" r="r" b="b"/>
                <a:pathLst>
                  <a:path w="122" h="68" extrusionOk="0">
                    <a:moveTo>
                      <a:pt x="0" y="0"/>
                    </a:moveTo>
                    <a:cubicBezTo>
                      <a:pt x="0" y="0"/>
                      <a:pt x="31" y="27"/>
                      <a:pt x="95" y="68"/>
                    </a:cubicBezTo>
                    <a:cubicBezTo>
                      <a:pt x="105" y="58"/>
                      <a:pt x="112" y="47"/>
                      <a:pt x="122" y="38"/>
                    </a:cubicBezTo>
                    <a:cubicBezTo>
                      <a:pt x="44" y="17"/>
                      <a:pt x="0" y="0"/>
                      <a:pt x="0" y="0"/>
                    </a:cubicBezTo>
                    <a:close/>
                  </a:path>
                </a:pathLst>
              </a:custGeom>
              <a:solidFill>
                <a:srgbClr val="8A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0"/>
              <p:cNvSpPr/>
              <p:nvPr/>
            </p:nvSpPr>
            <p:spPr>
              <a:xfrm>
                <a:off x="5535642" y="3338977"/>
                <a:ext cx="10334" cy="2825"/>
              </a:xfrm>
              <a:custGeom>
                <a:avLst/>
                <a:gdLst/>
                <a:ahLst/>
                <a:cxnLst/>
                <a:rect l="l" t="t" r="r" b="b"/>
                <a:pathLst>
                  <a:path w="139" h="38" extrusionOk="0">
                    <a:moveTo>
                      <a:pt x="0" y="0"/>
                    </a:moveTo>
                    <a:lnTo>
                      <a:pt x="0" y="0"/>
                    </a:lnTo>
                    <a:cubicBezTo>
                      <a:pt x="0" y="0"/>
                      <a:pt x="44" y="17"/>
                      <a:pt x="122" y="38"/>
                    </a:cubicBezTo>
                    <a:cubicBezTo>
                      <a:pt x="128" y="27"/>
                      <a:pt x="135" y="21"/>
                      <a:pt x="139" y="11"/>
                    </a:cubicBezTo>
                    <a:cubicBezTo>
                      <a:pt x="54" y="7"/>
                      <a:pt x="0" y="0"/>
                      <a:pt x="0" y="0"/>
                    </a:cubicBezTo>
                    <a:close/>
                  </a:path>
                </a:pathLst>
              </a:custGeom>
              <a:solidFill>
                <a:srgbClr val="370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0"/>
              <p:cNvSpPr/>
              <p:nvPr/>
            </p:nvSpPr>
            <p:spPr>
              <a:xfrm>
                <a:off x="5467836" y="3422024"/>
                <a:ext cx="215385" cy="170181"/>
              </a:xfrm>
              <a:custGeom>
                <a:avLst/>
                <a:gdLst/>
                <a:ahLst/>
                <a:cxnLst/>
                <a:rect l="l" t="t" r="r" b="b"/>
                <a:pathLst>
                  <a:path w="2897" h="2289" extrusionOk="0">
                    <a:moveTo>
                      <a:pt x="1" y="0"/>
                    </a:moveTo>
                    <a:cubicBezTo>
                      <a:pt x="65" y="162"/>
                      <a:pt x="136" y="297"/>
                      <a:pt x="224" y="429"/>
                    </a:cubicBezTo>
                    <a:cubicBezTo>
                      <a:pt x="143" y="287"/>
                      <a:pt x="68" y="145"/>
                      <a:pt x="7" y="0"/>
                    </a:cubicBezTo>
                    <a:close/>
                    <a:moveTo>
                      <a:pt x="1513" y="1694"/>
                    </a:moveTo>
                    <a:lnTo>
                      <a:pt x="1519" y="1745"/>
                    </a:lnTo>
                    <a:cubicBezTo>
                      <a:pt x="1915" y="2008"/>
                      <a:pt x="2424" y="2180"/>
                      <a:pt x="2896" y="2288"/>
                    </a:cubicBezTo>
                    <a:cubicBezTo>
                      <a:pt x="2720" y="2238"/>
                      <a:pt x="2549" y="2180"/>
                      <a:pt x="2370" y="2113"/>
                    </a:cubicBezTo>
                    <a:cubicBezTo>
                      <a:pt x="2049" y="1988"/>
                      <a:pt x="1766" y="1850"/>
                      <a:pt x="1513" y="1694"/>
                    </a:cubicBezTo>
                    <a:close/>
                  </a:path>
                </a:pathLst>
              </a:custGeom>
              <a:solidFill>
                <a:srgbClr val="D699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0"/>
              <p:cNvSpPr/>
              <p:nvPr/>
            </p:nvSpPr>
            <p:spPr>
              <a:xfrm>
                <a:off x="5559210" y="3534142"/>
                <a:ext cx="21635" cy="17620"/>
              </a:xfrm>
              <a:custGeom>
                <a:avLst/>
                <a:gdLst/>
                <a:ahLst/>
                <a:cxnLst/>
                <a:rect l="l" t="t" r="r" b="b"/>
                <a:pathLst>
                  <a:path w="291" h="237" extrusionOk="0">
                    <a:moveTo>
                      <a:pt x="0" y="1"/>
                    </a:moveTo>
                    <a:lnTo>
                      <a:pt x="0" y="1"/>
                    </a:lnTo>
                    <a:cubicBezTo>
                      <a:pt x="88" y="85"/>
                      <a:pt x="186" y="166"/>
                      <a:pt x="290" y="237"/>
                    </a:cubicBezTo>
                    <a:lnTo>
                      <a:pt x="284" y="186"/>
                    </a:lnTo>
                    <a:cubicBezTo>
                      <a:pt x="186" y="126"/>
                      <a:pt x="91" y="65"/>
                      <a:pt x="0" y="1"/>
                    </a:cubicBezTo>
                    <a:close/>
                  </a:path>
                </a:pathLst>
              </a:custGeom>
              <a:solidFill>
                <a:srgbClr val="2C23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0"/>
              <p:cNvSpPr/>
              <p:nvPr/>
            </p:nvSpPr>
            <p:spPr>
              <a:xfrm>
                <a:off x="5460103" y="3399422"/>
                <a:ext cx="8327" cy="22676"/>
              </a:xfrm>
              <a:custGeom>
                <a:avLst/>
                <a:gdLst/>
                <a:ahLst/>
                <a:cxnLst/>
                <a:rect l="l" t="t" r="r" b="b"/>
                <a:pathLst>
                  <a:path w="112" h="305" extrusionOk="0">
                    <a:moveTo>
                      <a:pt x="0" y="1"/>
                    </a:moveTo>
                    <a:lnTo>
                      <a:pt x="0" y="1"/>
                    </a:lnTo>
                    <a:cubicBezTo>
                      <a:pt x="35" y="112"/>
                      <a:pt x="68" y="214"/>
                      <a:pt x="105" y="304"/>
                    </a:cubicBezTo>
                    <a:lnTo>
                      <a:pt x="111" y="304"/>
                    </a:lnTo>
                    <a:cubicBezTo>
                      <a:pt x="71" y="203"/>
                      <a:pt x="35" y="102"/>
                      <a:pt x="0" y="1"/>
                    </a:cubicBezTo>
                    <a:close/>
                  </a:path>
                </a:pathLst>
              </a:custGeom>
              <a:solidFill>
                <a:srgbClr val="421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0"/>
              <p:cNvSpPr/>
              <p:nvPr/>
            </p:nvSpPr>
            <p:spPr>
              <a:xfrm>
                <a:off x="5459285" y="3354516"/>
                <a:ext cx="312483" cy="249436"/>
              </a:xfrm>
              <a:custGeom>
                <a:avLst/>
                <a:gdLst/>
                <a:ahLst/>
                <a:cxnLst/>
                <a:rect l="l" t="t" r="r" b="b"/>
                <a:pathLst>
                  <a:path w="4203" h="3355" extrusionOk="0">
                    <a:moveTo>
                      <a:pt x="2043" y="0"/>
                    </a:moveTo>
                    <a:cubicBezTo>
                      <a:pt x="1985" y="11"/>
                      <a:pt x="1918" y="17"/>
                      <a:pt x="1843" y="17"/>
                    </a:cubicBezTo>
                    <a:cubicBezTo>
                      <a:pt x="1766" y="17"/>
                      <a:pt x="1698" y="14"/>
                      <a:pt x="1634" y="8"/>
                    </a:cubicBezTo>
                    <a:cubicBezTo>
                      <a:pt x="1334" y="365"/>
                      <a:pt x="872" y="628"/>
                      <a:pt x="376" y="628"/>
                    </a:cubicBezTo>
                    <a:cubicBezTo>
                      <a:pt x="312" y="628"/>
                      <a:pt x="248" y="625"/>
                      <a:pt x="183" y="615"/>
                    </a:cubicBezTo>
                    <a:cubicBezTo>
                      <a:pt x="119" y="608"/>
                      <a:pt x="62" y="592"/>
                      <a:pt x="1" y="571"/>
                    </a:cubicBezTo>
                    <a:lnTo>
                      <a:pt x="1" y="571"/>
                    </a:lnTo>
                    <a:cubicBezTo>
                      <a:pt x="5" y="581"/>
                      <a:pt x="8" y="595"/>
                      <a:pt x="11" y="605"/>
                    </a:cubicBezTo>
                    <a:cubicBezTo>
                      <a:pt x="46" y="706"/>
                      <a:pt x="82" y="807"/>
                      <a:pt x="122" y="908"/>
                    </a:cubicBezTo>
                    <a:cubicBezTo>
                      <a:pt x="183" y="1053"/>
                      <a:pt x="258" y="1195"/>
                      <a:pt x="339" y="1337"/>
                    </a:cubicBezTo>
                    <a:cubicBezTo>
                      <a:pt x="541" y="1631"/>
                      <a:pt x="835" y="1904"/>
                      <a:pt x="1344" y="2414"/>
                    </a:cubicBezTo>
                    <a:lnTo>
                      <a:pt x="1344" y="2417"/>
                    </a:lnTo>
                    <a:cubicBezTo>
                      <a:pt x="1435" y="2481"/>
                      <a:pt x="1530" y="2542"/>
                      <a:pt x="1628" y="2602"/>
                    </a:cubicBezTo>
                    <a:cubicBezTo>
                      <a:pt x="1881" y="2758"/>
                      <a:pt x="2164" y="2896"/>
                      <a:pt x="2485" y="3021"/>
                    </a:cubicBezTo>
                    <a:cubicBezTo>
                      <a:pt x="2664" y="3088"/>
                      <a:pt x="2835" y="3146"/>
                      <a:pt x="3011" y="3196"/>
                    </a:cubicBezTo>
                    <a:cubicBezTo>
                      <a:pt x="3156" y="3227"/>
                      <a:pt x="3298" y="3257"/>
                      <a:pt x="3430" y="3277"/>
                    </a:cubicBezTo>
                    <a:lnTo>
                      <a:pt x="4202" y="3355"/>
                    </a:lnTo>
                    <a:cubicBezTo>
                      <a:pt x="3278" y="3058"/>
                      <a:pt x="2282" y="615"/>
                      <a:pt x="2043" y="0"/>
                    </a:cubicBezTo>
                    <a:close/>
                  </a:path>
                </a:pathLst>
              </a:custGeom>
              <a:solidFill>
                <a:srgbClr val="AA59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0"/>
              <p:cNvSpPr/>
              <p:nvPr/>
            </p:nvSpPr>
            <p:spPr>
              <a:xfrm>
                <a:off x="5459285" y="3354516"/>
                <a:ext cx="121558" cy="46765"/>
              </a:xfrm>
              <a:custGeom>
                <a:avLst/>
                <a:gdLst/>
                <a:ahLst/>
                <a:cxnLst/>
                <a:rect l="l" t="t" r="r" b="b"/>
                <a:pathLst>
                  <a:path w="1635" h="629" extrusionOk="0">
                    <a:moveTo>
                      <a:pt x="1594" y="0"/>
                    </a:moveTo>
                    <a:lnTo>
                      <a:pt x="1" y="571"/>
                    </a:lnTo>
                    <a:cubicBezTo>
                      <a:pt x="62" y="592"/>
                      <a:pt x="119" y="608"/>
                      <a:pt x="183" y="615"/>
                    </a:cubicBezTo>
                    <a:cubicBezTo>
                      <a:pt x="248" y="625"/>
                      <a:pt x="312" y="628"/>
                      <a:pt x="376" y="628"/>
                    </a:cubicBezTo>
                    <a:cubicBezTo>
                      <a:pt x="872" y="628"/>
                      <a:pt x="1334" y="365"/>
                      <a:pt x="1634" y="8"/>
                    </a:cubicBezTo>
                    <a:cubicBezTo>
                      <a:pt x="1621" y="4"/>
                      <a:pt x="1608" y="4"/>
                      <a:pt x="1594" y="0"/>
                    </a:cubicBezTo>
                    <a:close/>
                  </a:path>
                </a:pathLst>
              </a:custGeom>
              <a:solidFill>
                <a:srgbClr val="A43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0"/>
              <p:cNvSpPr/>
              <p:nvPr/>
            </p:nvSpPr>
            <p:spPr>
              <a:xfrm>
                <a:off x="5580771" y="3343958"/>
                <a:ext cx="30408" cy="11896"/>
              </a:xfrm>
              <a:custGeom>
                <a:avLst/>
                <a:gdLst/>
                <a:ahLst/>
                <a:cxnLst/>
                <a:rect l="l" t="t" r="r" b="b"/>
                <a:pathLst>
                  <a:path w="409" h="160" extrusionOk="0">
                    <a:moveTo>
                      <a:pt x="358" y="1"/>
                    </a:moveTo>
                    <a:lnTo>
                      <a:pt x="21" y="122"/>
                    </a:lnTo>
                    <a:cubicBezTo>
                      <a:pt x="14" y="129"/>
                      <a:pt x="7" y="139"/>
                      <a:pt x="0" y="150"/>
                    </a:cubicBezTo>
                    <a:cubicBezTo>
                      <a:pt x="64" y="156"/>
                      <a:pt x="132" y="159"/>
                      <a:pt x="209" y="159"/>
                    </a:cubicBezTo>
                    <a:cubicBezTo>
                      <a:pt x="284" y="159"/>
                      <a:pt x="351" y="153"/>
                      <a:pt x="409" y="142"/>
                    </a:cubicBezTo>
                    <a:cubicBezTo>
                      <a:pt x="375" y="52"/>
                      <a:pt x="358" y="1"/>
                      <a:pt x="358" y="1"/>
                    </a:cubicBezTo>
                    <a:close/>
                  </a:path>
                </a:pathLst>
              </a:custGeom>
              <a:solidFill>
                <a:srgbClr val="8F3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0"/>
              <p:cNvSpPr/>
              <p:nvPr/>
            </p:nvSpPr>
            <p:spPr>
              <a:xfrm>
                <a:off x="5577723" y="3353029"/>
                <a:ext cx="4610" cy="2082"/>
              </a:xfrm>
              <a:custGeom>
                <a:avLst/>
                <a:gdLst/>
                <a:ahLst/>
                <a:cxnLst/>
                <a:rect l="l" t="t" r="r" b="b"/>
                <a:pathLst>
                  <a:path w="62" h="28" extrusionOk="0">
                    <a:moveTo>
                      <a:pt x="62" y="0"/>
                    </a:moveTo>
                    <a:lnTo>
                      <a:pt x="1" y="20"/>
                    </a:lnTo>
                    <a:cubicBezTo>
                      <a:pt x="15" y="24"/>
                      <a:pt x="28" y="24"/>
                      <a:pt x="41" y="28"/>
                    </a:cubicBezTo>
                    <a:cubicBezTo>
                      <a:pt x="48" y="17"/>
                      <a:pt x="55" y="7"/>
                      <a:pt x="62" y="0"/>
                    </a:cubicBezTo>
                    <a:close/>
                  </a:path>
                </a:pathLst>
              </a:custGeom>
              <a:solidFill>
                <a:srgbClr val="8A2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0"/>
              <p:cNvSpPr/>
              <p:nvPr/>
            </p:nvSpPr>
            <p:spPr>
              <a:xfrm>
                <a:off x="5768948" y="3603882"/>
                <a:ext cx="10111" cy="1859"/>
              </a:xfrm>
              <a:custGeom>
                <a:avLst/>
                <a:gdLst/>
                <a:ahLst/>
                <a:cxnLst/>
                <a:rect l="l" t="t" r="r" b="b"/>
                <a:pathLst>
                  <a:path w="136" h="25" extrusionOk="0">
                    <a:moveTo>
                      <a:pt x="37" y="1"/>
                    </a:moveTo>
                    <a:lnTo>
                      <a:pt x="0" y="15"/>
                    </a:lnTo>
                    <a:cubicBezTo>
                      <a:pt x="88" y="21"/>
                      <a:pt x="135" y="24"/>
                      <a:pt x="135" y="24"/>
                    </a:cubicBezTo>
                    <a:cubicBezTo>
                      <a:pt x="105" y="18"/>
                      <a:pt x="71" y="11"/>
                      <a:pt x="37" y="1"/>
                    </a:cubicBezTo>
                    <a:close/>
                  </a:path>
                </a:pathLst>
              </a:custGeom>
              <a:solidFill>
                <a:srgbClr val="AA59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0"/>
              <p:cNvSpPr/>
              <p:nvPr/>
            </p:nvSpPr>
            <p:spPr>
              <a:xfrm>
                <a:off x="5729766" y="3601949"/>
                <a:ext cx="37992" cy="11524"/>
              </a:xfrm>
              <a:custGeom>
                <a:avLst/>
                <a:gdLst/>
                <a:ahLst/>
                <a:cxnLst/>
                <a:rect l="l" t="t" r="r" b="b"/>
                <a:pathLst>
                  <a:path w="511" h="155" extrusionOk="0">
                    <a:moveTo>
                      <a:pt x="1" y="0"/>
                    </a:moveTo>
                    <a:lnTo>
                      <a:pt x="267" y="50"/>
                    </a:lnTo>
                    <a:lnTo>
                      <a:pt x="214" y="155"/>
                    </a:lnTo>
                    <a:lnTo>
                      <a:pt x="510" y="47"/>
                    </a:lnTo>
                    <a:cubicBezTo>
                      <a:pt x="345" y="41"/>
                      <a:pt x="173" y="27"/>
                      <a:pt x="1" y="0"/>
                    </a:cubicBezTo>
                    <a:close/>
                  </a:path>
                </a:pathLst>
              </a:custGeom>
              <a:solidFill>
                <a:srgbClr val="D699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0"/>
              <p:cNvSpPr/>
              <p:nvPr/>
            </p:nvSpPr>
            <p:spPr>
              <a:xfrm>
                <a:off x="5703447" y="3597190"/>
                <a:ext cx="65574" cy="8327"/>
              </a:xfrm>
              <a:custGeom>
                <a:avLst/>
                <a:gdLst/>
                <a:ahLst/>
                <a:cxnLst/>
                <a:rect l="l" t="t" r="r" b="b"/>
                <a:pathLst>
                  <a:path w="882" h="112" extrusionOk="0">
                    <a:moveTo>
                      <a:pt x="1" y="0"/>
                    </a:moveTo>
                    <a:lnTo>
                      <a:pt x="7" y="1"/>
                    </a:lnTo>
                    <a:lnTo>
                      <a:pt x="7" y="1"/>
                    </a:lnTo>
                    <a:lnTo>
                      <a:pt x="4" y="0"/>
                    </a:lnTo>
                    <a:close/>
                    <a:moveTo>
                      <a:pt x="7" y="1"/>
                    </a:moveTo>
                    <a:lnTo>
                      <a:pt x="355" y="64"/>
                    </a:lnTo>
                    <a:cubicBezTo>
                      <a:pt x="527" y="91"/>
                      <a:pt x="699" y="105"/>
                      <a:pt x="864" y="111"/>
                    </a:cubicBezTo>
                    <a:lnTo>
                      <a:pt x="881" y="105"/>
                    </a:lnTo>
                    <a:cubicBezTo>
                      <a:pt x="730" y="94"/>
                      <a:pt x="462" y="67"/>
                      <a:pt x="146" y="13"/>
                    </a:cubicBezTo>
                    <a:lnTo>
                      <a:pt x="7" y="1"/>
                    </a:lnTo>
                    <a:close/>
                  </a:path>
                </a:pathLst>
              </a:custGeom>
              <a:solidFill>
                <a:srgbClr val="AA59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0"/>
              <p:cNvSpPr/>
              <p:nvPr/>
            </p:nvSpPr>
            <p:spPr>
              <a:xfrm>
                <a:off x="5679878" y="3597190"/>
                <a:ext cx="69812" cy="40371"/>
              </a:xfrm>
              <a:custGeom>
                <a:avLst/>
                <a:gdLst/>
                <a:ahLst/>
                <a:cxnLst/>
                <a:rect l="l" t="t" r="r" b="b"/>
                <a:pathLst>
                  <a:path w="939" h="543" extrusionOk="0">
                    <a:moveTo>
                      <a:pt x="318" y="0"/>
                    </a:moveTo>
                    <a:lnTo>
                      <a:pt x="0" y="543"/>
                    </a:lnTo>
                    <a:lnTo>
                      <a:pt x="885" y="219"/>
                    </a:lnTo>
                    <a:lnTo>
                      <a:pt x="938" y="114"/>
                    </a:lnTo>
                    <a:lnTo>
                      <a:pt x="672" y="64"/>
                    </a:lnTo>
                    <a:lnTo>
                      <a:pt x="321" y="0"/>
                    </a:lnTo>
                    <a:close/>
                  </a:path>
                </a:pathLst>
              </a:custGeom>
              <a:solidFill>
                <a:srgbClr val="A4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0"/>
              <p:cNvSpPr/>
              <p:nvPr/>
            </p:nvSpPr>
            <p:spPr>
              <a:xfrm>
                <a:off x="5771699" y="3603882"/>
                <a:ext cx="74" cy="74"/>
              </a:xfrm>
              <a:custGeom>
                <a:avLst/>
                <a:gdLst/>
                <a:ahLst/>
                <a:cxnLst/>
                <a:rect l="l" t="t" r="r" b="b"/>
                <a:pathLst>
                  <a:path w="1" h="1" extrusionOk="0">
                    <a:moveTo>
                      <a:pt x="0" y="1"/>
                    </a:moveTo>
                    <a:lnTo>
                      <a:pt x="0" y="1"/>
                    </a:lnTo>
                    <a:lnTo>
                      <a:pt x="0" y="1"/>
                    </a:lnTo>
                    <a:close/>
                  </a:path>
                </a:pathLst>
              </a:custGeom>
              <a:solidFill>
                <a:srgbClr val="AA59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0"/>
              <p:cNvSpPr/>
              <p:nvPr/>
            </p:nvSpPr>
            <p:spPr>
              <a:xfrm>
                <a:off x="5714227" y="3598157"/>
                <a:ext cx="57545" cy="6840"/>
              </a:xfrm>
              <a:custGeom>
                <a:avLst/>
                <a:gdLst/>
                <a:ahLst/>
                <a:cxnLst/>
                <a:rect l="l" t="t" r="r" b="b"/>
                <a:pathLst>
                  <a:path w="774" h="92" extrusionOk="0">
                    <a:moveTo>
                      <a:pt x="1" y="0"/>
                    </a:moveTo>
                    <a:lnTo>
                      <a:pt x="1" y="0"/>
                    </a:lnTo>
                    <a:cubicBezTo>
                      <a:pt x="317" y="54"/>
                      <a:pt x="585" y="81"/>
                      <a:pt x="736" y="92"/>
                    </a:cubicBezTo>
                    <a:lnTo>
                      <a:pt x="773" y="78"/>
                    </a:lnTo>
                    <a:lnTo>
                      <a:pt x="1" y="0"/>
                    </a:lnTo>
                    <a:close/>
                  </a:path>
                </a:pathLst>
              </a:custGeom>
              <a:solidFill>
                <a:srgbClr val="8F3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0"/>
              <p:cNvSpPr/>
              <p:nvPr/>
            </p:nvSpPr>
            <p:spPr>
              <a:xfrm>
                <a:off x="6325895" y="2890654"/>
                <a:ext cx="37174" cy="10334"/>
              </a:xfrm>
              <a:custGeom>
                <a:avLst/>
                <a:gdLst/>
                <a:ahLst/>
                <a:cxnLst/>
                <a:rect l="l" t="t" r="r" b="b"/>
                <a:pathLst>
                  <a:path w="500" h="139" extrusionOk="0">
                    <a:moveTo>
                      <a:pt x="0" y="0"/>
                    </a:moveTo>
                    <a:lnTo>
                      <a:pt x="0" y="0"/>
                    </a:lnTo>
                    <a:cubicBezTo>
                      <a:pt x="196" y="24"/>
                      <a:pt x="361" y="75"/>
                      <a:pt x="500" y="139"/>
                    </a:cubicBezTo>
                    <a:cubicBezTo>
                      <a:pt x="355" y="61"/>
                      <a:pt x="189" y="8"/>
                      <a:pt x="0" y="0"/>
                    </a:cubicBezTo>
                    <a:close/>
                  </a:path>
                </a:pathLst>
              </a:custGeom>
              <a:solidFill>
                <a:srgbClr val="2C23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0"/>
              <p:cNvSpPr/>
              <p:nvPr/>
            </p:nvSpPr>
            <p:spPr>
              <a:xfrm>
                <a:off x="5930805" y="3050206"/>
                <a:ext cx="45649" cy="34943"/>
              </a:xfrm>
              <a:custGeom>
                <a:avLst/>
                <a:gdLst/>
                <a:ahLst/>
                <a:cxnLst/>
                <a:rect l="l" t="t" r="r" b="b"/>
                <a:pathLst>
                  <a:path w="614" h="470" extrusionOk="0">
                    <a:moveTo>
                      <a:pt x="425" y="0"/>
                    </a:moveTo>
                    <a:cubicBezTo>
                      <a:pt x="394" y="17"/>
                      <a:pt x="368" y="34"/>
                      <a:pt x="337" y="51"/>
                    </a:cubicBezTo>
                    <a:cubicBezTo>
                      <a:pt x="223" y="142"/>
                      <a:pt x="91" y="277"/>
                      <a:pt x="0" y="469"/>
                    </a:cubicBezTo>
                    <a:cubicBezTo>
                      <a:pt x="202" y="358"/>
                      <a:pt x="408" y="240"/>
                      <a:pt x="614" y="122"/>
                    </a:cubicBezTo>
                    <a:lnTo>
                      <a:pt x="425" y="0"/>
                    </a:lnTo>
                    <a:close/>
                  </a:path>
                </a:pathLst>
              </a:custGeom>
              <a:solidFill>
                <a:srgbClr val="AA59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0"/>
              <p:cNvSpPr/>
              <p:nvPr/>
            </p:nvSpPr>
            <p:spPr>
              <a:xfrm>
                <a:off x="5962404" y="2909241"/>
                <a:ext cx="443111" cy="150033"/>
              </a:xfrm>
              <a:custGeom>
                <a:avLst/>
                <a:gdLst/>
                <a:ahLst/>
                <a:cxnLst/>
                <a:rect l="l" t="t" r="r" b="b"/>
                <a:pathLst>
                  <a:path w="5960" h="2018" extrusionOk="0">
                    <a:moveTo>
                      <a:pt x="4791" y="1"/>
                    </a:moveTo>
                    <a:cubicBezTo>
                      <a:pt x="4360" y="1"/>
                      <a:pt x="3813" y="85"/>
                      <a:pt x="3134" y="304"/>
                    </a:cubicBezTo>
                    <a:cubicBezTo>
                      <a:pt x="1957" y="685"/>
                      <a:pt x="1016" y="1283"/>
                      <a:pt x="0" y="1896"/>
                    </a:cubicBezTo>
                    <a:lnTo>
                      <a:pt x="189" y="2018"/>
                    </a:lnTo>
                    <a:cubicBezTo>
                      <a:pt x="1161" y="1458"/>
                      <a:pt x="2139" y="867"/>
                      <a:pt x="2952" y="554"/>
                    </a:cubicBezTo>
                    <a:cubicBezTo>
                      <a:pt x="3637" y="284"/>
                      <a:pt x="4252" y="203"/>
                      <a:pt x="4744" y="203"/>
                    </a:cubicBezTo>
                    <a:cubicBezTo>
                      <a:pt x="5493" y="203"/>
                      <a:pt x="5959" y="392"/>
                      <a:pt x="5959" y="392"/>
                    </a:cubicBezTo>
                    <a:cubicBezTo>
                      <a:pt x="5791" y="176"/>
                      <a:pt x="5412" y="1"/>
                      <a:pt x="4791" y="1"/>
                    </a:cubicBezTo>
                    <a:close/>
                  </a:path>
                </a:pathLst>
              </a:custGeom>
              <a:solidFill>
                <a:srgbClr val="423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0"/>
              <p:cNvSpPr/>
              <p:nvPr/>
            </p:nvSpPr>
            <p:spPr>
              <a:xfrm>
                <a:off x="5534601" y="3162399"/>
                <a:ext cx="21635" cy="11524"/>
              </a:xfrm>
              <a:custGeom>
                <a:avLst/>
                <a:gdLst/>
                <a:ahLst/>
                <a:cxnLst/>
                <a:rect l="l" t="t" r="r" b="b"/>
                <a:pathLst>
                  <a:path w="291" h="155" extrusionOk="0">
                    <a:moveTo>
                      <a:pt x="291" y="0"/>
                    </a:moveTo>
                    <a:lnTo>
                      <a:pt x="0" y="135"/>
                    </a:lnTo>
                    <a:cubicBezTo>
                      <a:pt x="8" y="139"/>
                      <a:pt x="14" y="142"/>
                      <a:pt x="21" y="145"/>
                    </a:cubicBezTo>
                    <a:lnTo>
                      <a:pt x="21" y="142"/>
                    </a:lnTo>
                    <a:cubicBezTo>
                      <a:pt x="21" y="142"/>
                      <a:pt x="65" y="148"/>
                      <a:pt x="136" y="155"/>
                    </a:cubicBezTo>
                    <a:cubicBezTo>
                      <a:pt x="170" y="108"/>
                      <a:pt x="223" y="54"/>
                      <a:pt x="291" y="0"/>
                    </a:cubicBezTo>
                    <a:close/>
                  </a:path>
                </a:pathLst>
              </a:custGeom>
              <a:solidFill>
                <a:srgbClr val="AA59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0"/>
              <p:cNvSpPr/>
              <p:nvPr/>
            </p:nvSpPr>
            <p:spPr>
              <a:xfrm>
                <a:off x="5536088" y="3172882"/>
                <a:ext cx="8624" cy="2900"/>
              </a:xfrm>
              <a:custGeom>
                <a:avLst/>
                <a:gdLst/>
                <a:ahLst/>
                <a:cxnLst/>
                <a:rect l="l" t="t" r="r" b="b"/>
                <a:pathLst>
                  <a:path w="116" h="39" extrusionOk="0">
                    <a:moveTo>
                      <a:pt x="1" y="1"/>
                    </a:moveTo>
                    <a:lnTo>
                      <a:pt x="1" y="4"/>
                    </a:lnTo>
                    <a:cubicBezTo>
                      <a:pt x="35" y="14"/>
                      <a:pt x="69" y="28"/>
                      <a:pt x="99" y="38"/>
                    </a:cubicBezTo>
                    <a:cubicBezTo>
                      <a:pt x="106" y="31"/>
                      <a:pt x="109" y="21"/>
                      <a:pt x="116" y="14"/>
                    </a:cubicBezTo>
                    <a:cubicBezTo>
                      <a:pt x="45" y="7"/>
                      <a:pt x="1" y="1"/>
                      <a:pt x="1" y="1"/>
                    </a:cubicBezTo>
                    <a:close/>
                  </a:path>
                </a:pathLst>
              </a:custGeom>
              <a:solidFill>
                <a:srgbClr val="421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0"/>
              <p:cNvSpPr/>
              <p:nvPr/>
            </p:nvSpPr>
            <p:spPr>
              <a:xfrm>
                <a:off x="5606868" y="3182398"/>
                <a:ext cx="4312" cy="1636"/>
              </a:xfrm>
              <a:custGeom>
                <a:avLst/>
                <a:gdLst/>
                <a:ahLst/>
                <a:cxnLst/>
                <a:rect l="l" t="t" r="r" b="b"/>
                <a:pathLst>
                  <a:path w="58" h="22" extrusionOk="0">
                    <a:moveTo>
                      <a:pt x="4" y="1"/>
                    </a:moveTo>
                    <a:cubicBezTo>
                      <a:pt x="4" y="7"/>
                      <a:pt x="0" y="15"/>
                      <a:pt x="0" y="21"/>
                    </a:cubicBezTo>
                    <a:lnTo>
                      <a:pt x="58" y="1"/>
                    </a:lnTo>
                    <a:close/>
                  </a:path>
                </a:pathLst>
              </a:custGeom>
              <a:solidFill>
                <a:srgbClr val="AA59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0"/>
              <p:cNvSpPr/>
              <p:nvPr/>
            </p:nvSpPr>
            <p:spPr>
              <a:xfrm>
                <a:off x="5562482" y="3181134"/>
                <a:ext cx="44757" cy="3346"/>
              </a:xfrm>
              <a:custGeom>
                <a:avLst/>
                <a:gdLst/>
                <a:ahLst/>
                <a:cxnLst/>
                <a:rect l="l" t="t" r="r" b="b"/>
                <a:pathLst>
                  <a:path w="602" h="45" extrusionOk="0">
                    <a:moveTo>
                      <a:pt x="0" y="1"/>
                    </a:moveTo>
                    <a:cubicBezTo>
                      <a:pt x="148" y="32"/>
                      <a:pt x="293" y="45"/>
                      <a:pt x="446" y="45"/>
                    </a:cubicBezTo>
                    <a:cubicBezTo>
                      <a:pt x="493" y="45"/>
                      <a:pt x="540" y="45"/>
                      <a:pt x="591" y="41"/>
                    </a:cubicBezTo>
                    <a:lnTo>
                      <a:pt x="597" y="38"/>
                    </a:lnTo>
                    <a:cubicBezTo>
                      <a:pt x="597" y="32"/>
                      <a:pt x="601" y="24"/>
                      <a:pt x="601" y="18"/>
                    </a:cubicBezTo>
                    <a:lnTo>
                      <a:pt x="601" y="18"/>
                    </a:lnTo>
                    <a:cubicBezTo>
                      <a:pt x="550" y="21"/>
                      <a:pt x="500" y="21"/>
                      <a:pt x="452" y="21"/>
                    </a:cubicBezTo>
                    <a:cubicBezTo>
                      <a:pt x="270" y="21"/>
                      <a:pt x="118" y="11"/>
                      <a:pt x="0" y="1"/>
                    </a:cubicBezTo>
                    <a:close/>
                  </a:path>
                </a:pathLst>
              </a:custGeom>
              <a:solidFill>
                <a:srgbClr val="421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0"/>
              <p:cNvSpPr/>
              <p:nvPr/>
            </p:nvSpPr>
            <p:spPr>
              <a:xfrm>
                <a:off x="5534601" y="3160317"/>
                <a:ext cx="23866" cy="12119"/>
              </a:xfrm>
              <a:custGeom>
                <a:avLst/>
                <a:gdLst/>
                <a:ahLst/>
                <a:cxnLst/>
                <a:rect l="l" t="t" r="r" b="b"/>
                <a:pathLst>
                  <a:path w="321" h="163" extrusionOk="0">
                    <a:moveTo>
                      <a:pt x="321" y="1"/>
                    </a:moveTo>
                    <a:lnTo>
                      <a:pt x="0" y="163"/>
                    </a:lnTo>
                    <a:lnTo>
                      <a:pt x="291" y="28"/>
                    </a:lnTo>
                    <a:cubicBezTo>
                      <a:pt x="301" y="18"/>
                      <a:pt x="311" y="11"/>
                      <a:pt x="321" y="1"/>
                    </a:cubicBezTo>
                    <a:close/>
                  </a:path>
                </a:pathLst>
              </a:custGeom>
              <a:solidFill>
                <a:srgbClr val="BB3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0"/>
              <p:cNvSpPr/>
              <p:nvPr/>
            </p:nvSpPr>
            <p:spPr>
              <a:xfrm>
                <a:off x="5606347" y="3094072"/>
                <a:ext cx="281108" cy="90184"/>
              </a:xfrm>
              <a:custGeom>
                <a:avLst/>
                <a:gdLst/>
                <a:ahLst/>
                <a:cxnLst/>
                <a:rect l="l" t="t" r="r" b="b"/>
                <a:pathLst>
                  <a:path w="3781" h="1213" extrusionOk="0">
                    <a:moveTo>
                      <a:pt x="3780" y="1"/>
                    </a:moveTo>
                    <a:lnTo>
                      <a:pt x="3780" y="1"/>
                    </a:lnTo>
                    <a:cubicBezTo>
                      <a:pt x="3433" y="190"/>
                      <a:pt x="3068" y="379"/>
                      <a:pt x="2676" y="555"/>
                    </a:cubicBezTo>
                    <a:cubicBezTo>
                      <a:pt x="2194" y="770"/>
                      <a:pt x="1742" y="916"/>
                      <a:pt x="1330" y="1013"/>
                    </a:cubicBezTo>
                    <a:cubicBezTo>
                      <a:pt x="1513" y="980"/>
                      <a:pt x="1708" y="946"/>
                      <a:pt x="1927" y="912"/>
                    </a:cubicBezTo>
                    <a:cubicBezTo>
                      <a:pt x="2407" y="831"/>
                      <a:pt x="2967" y="605"/>
                      <a:pt x="3564" y="309"/>
                    </a:cubicBezTo>
                    <a:cubicBezTo>
                      <a:pt x="3584" y="207"/>
                      <a:pt x="3638" y="116"/>
                      <a:pt x="3780" y="1"/>
                    </a:cubicBezTo>
                    <a:close/>
                    <a:moveTo>
                      <a:pt x="527" y="1152"/>
                    </a:moveTo>
                    <a:cubicBezTo>
                      <a:pt x="362" y="1172"/>
                      <a:pt x="206" y="1182"/>
                      <a:pt x="65" y="1189"/>
                    </a:cubicBezTo>
                    <a:lnTo>
                      <a:pt x="7" y="1209"/>
                    </a:lnTo>
                    <a:lnTo>
                      <a:pt x="1" y="1212"/>
                    </a:lnTo>
                    <a:cubicBezTo>
                      <a:pt x="159" y="1206"/>
                      <a:pt x="331" y="1186"/>
                      <a:pt x="527" y="1152"/>
                    </a:cubicBezTo>
                    <a:close/>
                  </a:path>
                </a:pathLst>
              </a:custGeom>
              <a:solidFill>
                <a:srgbClr val="421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0"/>
              <p:cNvSpPr/>
              <p:nvPr/>
            </p:nvSpPr>
            <p:spPr>
              <a:xfrm>
                <a:off x="5543374" y="2890431"/>
                <a:ext cx="862134" cy="292334"/>
              </a:xfrm>
              <a:custGeom>
                <a:avLst/>
                <a:gdLst/>
                <a:ahLst/>
                <a:cxnLst/>
                <a:rect l="l" t="t" r="r" b="b"/>
                <a:pathLst>
                  <a:path w="11596" h="3932" extrusionOk="0">
                    <a:moveTo>
                      <a:pt x="11594" y="644"/>
                    </a:moveTo>
                    <a:cubicBezTo>
                      <a:pt x="11595" y="644"/>
                      <a:pt x="11595" y="645"/>
                      <a:pt x="11595" y="645"/>
                    </a:cubicBezTo>
                    <a:cubicBezTo>
                      <a:pt x="11595" y="644"/>
                      <a:pt x="11595" y="644"/>
                      <a:pt x="11594" y="644"/>
                    </a:cubicBezTo>
                    <a:close/>
                    <a:moveTo>
                      <a:pt x="5791" y="2055"/>
                    </a:moveTo>
                    <a:cubicBezTo>
                      <a:pt x="5791" y="2056"/>
                      <a:pt x="5761" y="2068"/>
                      <a:pt x="5710" y="2096"/>
                    </a:cubicBezTo>
                    <a:cubicBezTo>
                      <a:pt x="5761" y="2065"/>
                      <a:pt x="5791" y="2056"/>
                      <a:pt x="5791" y="2055"/>
                    </a:cubicBezTo>
                    <a:close/>
                    <a:moveTo>
                      <a:pt x="10407" y="0"/>
                    </a:moveTo>
                    <a:cubicBezTo>
                      <a:pt x="9800" y="0"/>
                      <a:pt x="9243" y="152"/>
                      <a:pt x="8096" y="567"/>
                    </a:cubicBezTo>
                    <a:cubicBezTo>
                      <a:pt x="6881" y="1009"/>
                      <a:pt x="4853" y="2281"/>
                      <a:pt x="3324" y="3048"/>
                    </a:cubicBezTo>
                    <a:cubicBezTo>
                      <a:pt x="2296" y="3567"/>
                      <a:pt x="1236" y="3651"/>
                      <a:pt x="656" y="3651"/>
                    </a:cubicBezTo>
                    <a:cubicBezTo>
                      <a:pt x="375" y="3651"/>
                      <a:pt x="206" y="3631"/>
                      <a:pt x="206" y="3631"/>
                    </a:cubicBezTo>
                    <a:lnTo>
                      <a:pt x="203" y="3631"/>
                    </a:lnTo>
                    <a:cubicBezTo>
                      <a:pt x="193" y="3641"/>
                      <a:pt x="183" y="3648"/>
                      <a:pt x="173" y="3658"/>
                    </a:cubicBezTo>
                    <a:cubicBezTo>
                      <a:pt x="105" y="3712"/>
                      <a:pt x="52" y="3766"/>
                      <a:pt x="18" y="3813"/>
                    </a:cubicBezTo>
                    <a:cubicBezTo>
                      <a:pt x="11" y="3820"/>
                      <a:pt x="8" y="3830"/>
                      <a:pt x="1" y="3837"/>
                    </a:cubicBezTo>
                    <a:cubicBezTo>
                      <a:pt x="89" y="3867"/>
                      <a:pt x="173" y="3891"/>
                      <a:pt x="257" y="3911"/>
                    </a:cubicBezTo>
                    <a:cubicBezTo>
                      <a:pt x="375" y="3921"/>
                      <a:pt x="527" y="3931"/>
                      <a:pt x="709" y="3931"/>
                    </a:cubicBezTo>
                    <a:cubicBezTo>
                      <a:pt x="757" y="3931"/>
                      <a:pt x="807" y="3931"/>
                      <a:pt x="858" y="3928"/>
                    </a:cubicBezTo>
                    <a:lnTo>
                      <a:pt x="912" y="3928"/>
                    </a:lnTo>
                    <a:cubicBezTo>
                      <a:pt x="1053" y="3921"/>
                      <a:pt x="1209" y="3911"/>
                      <a:pt x="1374" y="3891"/>
                    </a:cubicBezTo>
                    <a:cubicBezTo>
                      <a:pt x="1603" y="3857"/>
                      <a:pt x="1866" y="3806"/>
                      <a:pt x="2177" y="3752"/>
                    </a:cubicBezTo>
                    <a:cubicBezTo>
                      <a:pt x="2589" y="3655"/>
                      <a:pt x="3041" y="3509"/>
                      <a:pt x="3523" y="3294"/>
                    </a:cubicBezTo>
                    <a:cubicBezTo>
                      <a:pt x="3915" y="3118"/>
                      <a:pt x="4280" y="2929"/>
                      <a:pt x="4627" y="2740"/>
                    </a:cubicBezTo>
                    <a:lnTo>
                      <a:pt x="4627" y="2737"/>
                    </a:lnTo>
                    <a:cubicBezTo>
                      <a:pt x="4914" y="2497"/>
                      <a:pt x="5498" y="2200"/>
                      <a:pt x="5710" y="2096"/>
                    </a:cubicBezTo>
                    <a:lnTo>
                      <a:pt x="5710" y="2096"/>
                    </a:lnTo>
                    <a:cubicBezTo>
                      <a:pt x="5666" y="2119"/>
                      <a:pt x="5612" y="2153"/>
                      <a:pt x="5548" y="2200"/>
                    </a:cubicBezTo>
                    <a:cubicBezTo>
                      <a:pt x="5579" y="2183"/>
                      <a:pt x="5605" y="2166"/>
                      <a:pt x="5636" y="2149"/>
                    </a:cubicBezTo>
                    <a:cubicBezTo>
                      <a:pt x="6652" y="1536"/>
                      <a:pt x="7593" y="938"/>
                      <a:pt x="8770" y="557"/>
                    </a:cubicBezTo>
                    <a:cubicBezTo>
                      <a:pt x="9449" y="338"/>
                      <a:pt x="9996" y="254"/>
                      <a:pt x="10427" y="254"/>
                    </a:cubicBezTo>
                    <a:cubicBezTo>
                      <a:pt x="11048" y="254"/>
                      <a:pt x="11426" y="428"/>
                      <a:pt x="11594" y="644"/>
                    </a:cubicBezTo>
                    <a:lnTo>
                      <a:pt x="11594" y="644"/>
                    </a:lnTo>
                    <a:cubicBezTo>
                      <a:pt x="11582" y="627"/>
                      <a:pt x="11371" y="323"/>
                      <a:pt x="11025" y="142"/>
                    </a:cubicBezTo>
                    <a:cubicBezTo>
                      <a:pt x="10886" y="78"/>
                      <a:pt x="10721" y="27"/>
                      <a:pt x="10525" y="3"/>
                    </a:cubicBezTo>
                    <a:lnTo>
                      <a:pt x="10519" y="3"/>
                    </a:lnTo>
                    <a:cubicBezTo>
                      <a:pt x="10482" y="0"/>
                      <a:pt x="10444" y="0"/>
                      <a:pt x="10407" y="0"/>
                    </a:cubicBezTo>
                    <a:close/>
                  </a:path>
                </a:pathLst>
              </a:custGeom>
              <a:solidFill>
                <a:srgbClr val="A94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0"/>
              <p:cNvSpPr/>
              <p:nvPr/>
            </p:nvSpPr>
            <p:spPr>
              <a:xfrm>
                <a:off x="5967831" y="3043217"/>
                <a:ext cx="6096" cy="3048"/>
              </a:xfrm>
              <a:custGeom>
                <a:avLst/>
                <a:gdLst/>
                <a:ahLst/>
                <a:cxnLst/>
                <a:rect l="l" t="t" r="r" b="b"/>
                <a:pathLst>
                  <a:path w="82" h="41" extrusionOk="0">
                    <a:moveTo>
                      <a:pt x="82" y="0"/>
                    </a:moveTo>
                    <a:cubicBezTo>
                      <a:pt x="82" y="1"/>
                      <a:pt x="52" y="10"/>
                      <a:pt x="1" y="41"/>
                    </a:cubicBezTo>
                    <a:cubicBezTo>
                      <a:pt x="52" y="13"/>
                      <a:pt x="82" y="1"/>
                      <a:pt x="82" y="0"/>
                    </a:cubicBezTo>
                    <a:close/>
                  </a:path>
                </a:pathLst>
              </a:custGeom>
              <a:solidFill>
                <a:srgbClr val="8E2F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0"/>
              <p:cNvSpPr/>
              <p:nvPr/>
            </p:nvSpPr>
            <p:spPr>
              <a:xfrm>
                <a:off x="5902404" y="3053998"/>
                <a:ext cx="53456" cy="46988"/>
              </a:xfrm>
              <a:custGeom>
                <a:avLst/>
                <a:gdLst/>
                <a:ahLst/>
                <a:cxnLst/>
                <a:rect l="l" t="t" r="r" b="b"/>
                <a:pathLst>
                  <a:path w="719" h="632" extrusionOk="0">
                    <a:moveTo>
                      <a:pt x="719" y="0"/>
                    </a:moveTo>
                    <a:lnTo>
                      <a:pt x="719" y="0"/>
                    </a:lnTo>
                    <a:cubicBezTo>
                      <a:pt x="574" y="88"/>
                      <a:pt x="426" y="179"/>
                      <a:pt x="277" y="267"/>
                    </a:cubicBezTo>
                    <a:cubicBezTo>
                      <a:pt x="267" y="273"/>
                      <a:pt x="112" y="405"/>
                      <a:pt x="1" y="631"/>
                    </a:cubicBezTo>
                    <a:cubicBezTo>
                      <a:pt x="125" y="564"/>
                      <a:pt x="253" y="493"/>
                      <a:pt x="382" y="418"/>
                    </a:cubicBezTo>
                    <a:cubicBezTo>
                      <a:pt x="473" y="226"/>
                      <a:pt x="605" y="91"/>
                      <a:pt x="719" y="0"/>
                    </a:cubicBezTo>
                    <a:close/>
                  </a:path>
                </a:pathLst>
              </a:custGeom>
              <a:solidFill>
                <a:srgbClr val="8F3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0"/>
              <p:cNvSpPr/>
              <p:nvPr/>
            </p:nvSpPr>
            <p:spPr>
              <a:xfrm>
                <a:off x="5871252" y="3093849"/>
                <a:ext cx="16208" cy="23196"/>
              </a:xfrm>
              <a:custGeom>
                <a:avLst/>
                <a:gdLst/>
                <a:ahLst/>
                <a:cxnLst/>
                <a:rect l="l" t="t" r="r" b="b"/>
                <a:pathLst>
                  <a:path w="218" h="312" extrusionOk="0">
                    <a:moveTo>
                      <a:pt x="217" y="1"/>
                    </a:moveTo>
                    <a:lnTo>
                      <a:pt x="212" y="8"/>
                    </a:lnTo>
                    <a:lnTo>
                      <a:pt x="212" y="8"/>
                    </a:lnTo>
                    <a:cubicBezTo>
                      <a:pt x="214" y="6"/>
                      <a:pt x="216" y="5"/>
                      <a:pt x="217" y="4"/>
                    </a:cubicBezTo>
                    <a:lnTo>
                      <a:pt x="217" y="1"/>
                    </a:lnTo>
                    <a:close/>
                    <a:moveTo>
                      <a:pt x="212" y="8"/>
                    </a:moveTo>
                    <a:cubicBezTo>
                      <a:pt x="74" y="121"/>
                      <a:pt x="21" y="211"/>
                      <a:pt x="1" y="312"/>
                    </a:cubicBezTo>
                    <a:cubicBezTo>
                      <a:pt x="4" y="308"/>
                      <a:pt x="7" y="308"/>
                      <a:pt x="15" y="304"/>
                    </a:cubicBezTo>
                    <a:lnTo>
                      <a:pt x="212" y="8"/>
                    </a:lnTo>
                    <a:close/>
                  </a:path>
                </a:pathLst>
              </a:custGeom>
              <a:solidFill>
                <a:srgbClr val="370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0"/>
              <p:cNvSpPr/>
              <p:nvPr/>
            </p:nvSpPr>
            <p:spPr>
              <a:xfrm>
                <a:off x="5887386" y="3046191"/>
                <a:ext cx="80518" cy="47731"/>
              </a:xfrm>
              <a:custGeom>
                <a:avLst/>
                <a:gdLst/>
                <a:ahLst/>
                <a:cxnLst/>
                <a:rect l="l" t="t" r="r" b="b"/>
                <a:pathLst>
                  <a:path w="1083" h="642" extrusionOk="0">
                    <a:moveTo>
                      <a:pt x="1083" y="1"/>
                    </a:moveTo>
                    <a:lnTo>
                      <a:pt x="1083" y="1"/>
                    </a:lnTo>
                    <a:cubicBezTo>
                      <a:pt x="871" y="105"/>
                      <a:pt x="287" y="402"/>
                      <a:pt x="0" y="642"/>
                    </a:cubicBezTo>
                    <a:lnTo>
                      <a:pt x="479" y="372"/>
                    </a:lnTo>
                    <a:cubicBezTo>
                      <a:pt x="628" y="284"/>
                      <a:pt x="776" y="193"/>
                      <a:pt x="921" y="105"/>
                    </a:cubicBezTo>
                    <a:cubicBezTo>
                      <a:pt x="985" y="58"/>
                      <a:pt x="1039" y="24"/>
                      <a:pt x="1083" y="1"/>
                    </a:cubicBezTo>
                    <a:close/>
                  </a:path>
                </a:pathLst>
              </a:custGeom>
              <a:solidFill>
                <a:srgbClr val="8E2F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0"/>
              <p:cNvSpPr/>
              <p:nvPr/>
            </p:nvSpPr>
            <p:spPr>
              <a:xfrm>
                <a:off x="5872293" y="3073775"/>
                <a:ext cx="50705" cy="42750"/>
              </a:xfrm>
              <a:custGeom>
                <a:avLst/>
                <a:gdLst/>
                <a:ahLst/>
                <a:cxnLst/>
                <a:rect l="l" t="t" r="r" b="b"/>
                <a:pathLst>
                  <a:path w="682" h="575" extrusionOk="0">
                    <a:moveTo>
                      <a:pt x="682" y="1"/>
                    </a:moveTo>
                    <a:lnTo>
                      <a:pt x="203" y="271"/>
                    </a:lnTo>
                    <a:lnTo>
                      <a:pt x="1" y="574"/>
                    </a:lnTo>
                    <a:cubicBezTo>
                      <a:pt x="132" y="507"/>
                      <a:pt x="267" y="436"/>
                      <a:pt x="406" y="365"/>
                    </a:cubicBezTo>
                    <a:cubicBezTo>
                      <a:pt x="517" y="139"/>
                      <a:pt x="672" y="7"/>
                      <a:pt x="682" y="1"/>
                    </a:cubicBezTo>
                    <a:close/>
                  </a:path>
                </a:pathLst>
              </a:custGeom>
              <a:solidFill>
                <a:srgbClr val="370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0"/>
              <p:cNvSpPr/>
              <p:nvPr/>
            </p:nvSpPr>
            <p:spPr>
              <a:xfrm>
                <a:off x="5409918" y="2880914"/>
                <a:ext cx="132264" cy="99626"/>
              </a:xfrm>
              <a:custGeom>
                <a:avLst/>
                <a:gdLst/>
                <a:ahLst/>
                <a:cxnLst/>
                <a:rect l="l" t="t" r="r" b="b"/>
                <a:pathLst>
                  <a:path w="1779" h="1340" extrusionOk="0">
                    <a:moveTo>
                      <a:pt x="1778" y="0"/>
                    </a:moveTo>
                    <a:lnTo>
                      <a:pt x="1778" y="0"/>
                    </a:lnTo>
                    <a:cubicBezTo>
                      <a:pt x="1495" y="114"/>
                      <a:pt x="1252" y="223"/>
                      <a:pt x="1037" y="341"/>
                    </a:cubicBezTo>
                    <a:lnTo>
                      <a:pt x="1050" y="429"/>
                    </a:lnTo>
                    <a:cubicBezTo>
                      <a:pt x="1276" y="276"/>
                      <a:pt x="1526" y="128"/>
                      <a:pt x="1778" y="0"/>
                    </a:cubicBezTo>
                    <a:close/>
                    <a:moveTo>
                      <a:pt x="369" y="833"/>
                    </a:moveTo>
                    <a:cubicBezTo>
                      <a:pt x="230" y="975"/>
                      <a:pt x="109" y="1140"/>
                      <a:pt x="1" y="1340"/>
                    </a:cubicBezTo>
                    <a:cubicBezTo>
                      <a:pt x="71" y="1228"/>
                      <a:pt x="207" y="1086"/>
                      <a:pt x="382" y="931"/>
                    </a:cubicBezTo>
                    <a:lnTo>
                      <a:pt x="369" y="833"/>
                    </a:lnTo>
                    <a:close/>
                  </a:path>
                </a:pathLst>
              </a:custGeom>
              <a:solidFill>
                <a:srgbClr val="D699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0"/>
              <p:cNvSpPr/>
              <p:nvPr/>
            </p:nvSpPr>
            <p:spPr>
              <a:xfrm>
                <a:off x="5437278" y="2906267"/>
                <a:ext cx="50705" cy="43939"/>
              </a:xfrm>
              <a:custGeom>
                <a:avLst/>
                <a:gdLst/>
                <a:ahLst/>
                <a:cxnLst/>
                <a:rect l="l" t="t" r="r" b="b"/>
                <a:pathLst>
                  <a:path w="682" h="591" extrusionOk="0">
                    <a:moveTo>
                      <a:pt x="669" y="0"/>
                    </a:moveTo>
                    <a:cubicBezTo>
                      <a:pt x="405" y="142"/>
                      <a:pt x="186" y="296"/>
                      <a:pt x="1" y="492"/>
                    </a:cubicBezTo>
                    <a:lnTo>
                      <a:pt x="14" y="590"/>
                    </a:lnTo>
                    <a:cubicBezTo>
                      <a:pt x="196" y="432"/>
                      <a:pt x="426" y="256"/>
                      <a:pt x="682" y="88"/>
                    </a:cubicBezTo>
                    <a:lnTo>
                      <a:pt x="669" y="0"/>
                    </a:lnTo>
                    <a:close/>
                  </a:path>
                </a:pathLst>
              </a:custGeom>
              <a:solidFill>
                <a:srgbClr val="2C23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0"/>
              <p:cNvSpPr/>
              <p:nvPr/>
            </p:nvSpPr>
            <p:spPr>
              <a:xfrm>
                <a:off x="5378543" y="2986266"/>
                <a:ext cx="28475" cy="246685"/>
              </a:xfrm>
              <a:custGeom>
                <a:avLst/>
                <a:gdLst/>
                <a:ahLst/>
                <a:cxnLst/>
                <a:rect l="l" t="t" r="r" b="b"/>
                <a:pathLst>
                  <a:path w="383" h="3318" extrusionOk="0">
                    <a:moveTo>
                      <a:pt x="382" y="0"/>
                    </a:moveTo>
                    <a:lnTo>
                      <a:pt x="382" y="0"/>
                    </a:lnTo>
                    <a:cubicBezTo>
                      <a:pt x="1" y="753"/>
                      <a:pt x="297" y="3318"/>
                      <a:pt x="297" y="3318"/>
                    </a:cubicBezTo>
                    <a:cubicBezTo>
                      <a:pt x="297" y="3318"/>
                      <a:pt x="318" y="3297"/>
                      <a:pt x="358" y="3266"/>
                    </a:cubicBezTo>
                    <a:cubicBezTo>
                      <a:pt x="375" y="3212"/>
                      <a:pt x="382" y="3179"/>
                      <a:pt x="382" y="3179"/>
                    </a:cubicBezTo>
                    <a:cubicBezTo>
                      <a:pt x="382" y="3179"/>
                      <a:pt x="190" y="469"/>
                      <a:pt x="382" y="0"/>
                    </a:cubicBezTo>
                    <a:close/>
                  </a:path>
                </a:pathLst>
              </a:custGeom>
              <a:solidFill>
                <a:srgbClr val="D699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0"/>
              <p:cNvSpPr/>
              <p:nvPr/>
            </p:nvSpPr>
            <p:spPr>
              <a:xfrm>
                <a:off x="5405159" y="3192510"/>
                <a:ext cx="56058" cy="36653"/>
              </a:xfrm>
              <a:custGeom>
                <a:avLst/>
                <a:gdLst/>
                <a:ahLst/>
                <a:cxnLst/>
                <a:rect l="l" t="t" r="r" b="b"/>
                <a:pathLst>
                  <a:path w="754" h="493" extrusionOk="0">
                    <a:moveTo>
                      <a:pt x="753" y="0"/>
                    </a:moveTo>
                    <a:lnTo>
                      <a:pt x="753" y="0"/>
                    </a:lnTo>
                    <a:cubicBezTo>
                      <a:pt x="523" y="61"/>
                      <a:pt x="267" y="182"/>
                      <a:pt x="24" y="405"/>
                    </a:cubicBezTo>
                    <a:cubicBezTo>
                      <a:pt x="24" y="405"/>
                      <a:pt x="17" y="438"/>
                      <a:pt x="0" y="492"/>
                    </a:cubicBezTo>
                    <a:cubicBezTo>
                      <a:pt x="78" y="432"/>
                      <a:pt x="227" y="321"/>
                      <a:pt x="402" y="212"/>
                    </a:cubicBezTo>
                    <a:cubicBezTo>
                      <a:pt x="480" y="162"/>
                      <a:pt x="564" y="114"/>
                      <a:pt x="659" y="71"/>
                    </a:cubicBezTo>
                    <a:cubicBezTo>
                      <a:pt x="676" y="64"/>
                      <a:pt x="693" y="58"/>
                      <a:pt x="709" y="50"/>
                    </a:cubicBezTo>
                    <a:cubicBezTo>
                      <a:pt x="722" y="47"/>
                      <a:pt x="733" y="41"/>
                      <a:pt x="743" y="37"/>
                    </a:cubicBezTo>
                    <a:cubicBezTo>
                      <a:pt x="746" y="24"/>
                      <a:pt x="749" y="10"/>
                      <a:pt x="753" y="0"/>
                    </a:cubicBezTo>
                    <a:close/>
                  </a:path>
                </a:pathLst>
              </a:custGeom>
              <a:solidFill>
                <a:srgbClr val="421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0"/>
              <p:cNvSpPr/>
              <p:nvPr/>
            </p:nvSpPr>
            <p:spPr>
              <a:xfrm>
                <a:off x="5460326" y="3180911"/>
                <a:ext cx="67136" cy="14423"/>
              </a:xfrm>
              <a:custGeom>
                <a:avLst/>
                <a:gdLst/>
                <a:ahLst/>
                <a:cxnLst/>
                <a:rect l="l" t="t" r="r" b="b"/>
                <a:pathLst>
                  <a:path w="903" h="194" extrusionOk="0">
                    <a:moveTo>
                      <a:pt x="871" y="1"/>
                    </a:moveTo>
                    <a:lnTo>
                      <a:pt x="773" y="88"/>
                    </a:lnTo>
                    <a:cubicBezTo>
                      <a:pt x="817" y="99"/>
                      <a:pt x="862" y="105"/>
                      <a:pt x="902" y="119"/>
                    </a:cubicBezTo>
                    <a:cubicBezTo>
                      <a:pt x="892" y="85"/>
                      <a:pt x="882" y="44"/>
                      <a:pt x="871" y="1"/>
                    </a:cubicBezTo>
                    <a:close/>
                    <a:moveTo>
                      <a:pt x="304" y="102"/>
                    </a:moveTo>
                    <a:lnTo>
                      <a:pt x="304" y="102"/>
                    </a:lnTo>
                    <a:cubicBezTo>
                      <a:pt x="217" y="112"/>
                      <a:pt x="116" y="125"/>
                      <a:pt x="11" y="156"/>
                    </a:cubicBezTo>
                    <a:cubicBezTo>
                      <a:pt x="7" y="166"/>
                      <a:pt x="4" y="180"/>
                      <a:pt x="1" y="193"/>
                    </a:cubicBezTo>
                    <a:cubicBezTo>
                      <a:pt x="108" y="153"/>
                      <a:pt x="210" y="122"/>
                      <a:pt x="304" y="102"/>
                    </a:cubicBezTo>
                    <a:close/>
                  </a:path>
                </a:pathLst>
              </a:custGeom>
              <a:solidFill>
                <a:srgbClr val="AA59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0"/>
              <p:cNvSpPr/>
              <p:nvPr/>
            </p:nvSpPr>
            <p:spPr>
              <a:xfrm>
                <a:off x="5434973" y="3187454"/>
                <a:ext cx="94719" cy="20892"/>
              </a:xfrm>
              <a:custGeom>
                <a:avLst/>
                <a:gdLst/>
                <a:ahLst/>
                <a:cxnLst/>
                <a:rect l="l" t="t" r="r" b="b"/>
                <a:pathLst>
                  <a:path w="1274" h="281" extrusionOk="0">
                    <a:moveTo>
                      <a:pt x="327" y="111"/>
                    </a:moveTo>
                    <a:cubicBezTo>
                      <a:pt x="321" y="114"/>
                      <a:pt x="314" y="116"/>
                      <a:pt x="308" y="118"/>
                    </a:cubicBezTo>
                    <a:cubicBezTo>
                      <a:pt x="315" y="117"/>
                      <a:pt x="322" y="114"/>
                      <a:pt x="327" y="111"/>
                    </a:cubicBezTo>
                    <a:close/>
                    <a:moveTo>
                      <a:pt x="1114" y="0"/>
                    </a:moveTo>
                    <a:lnTo>
                      <a:pt x="1084" y="31"/>
                    </a:lnTo>
                    <a:cubicBezTo>
                      <a:pt x="1084" y="31"/>
                      <a:pt x="980" y="7"/>
                      <a:pt x="814" y="7"/>
                    </a:cubicBezTo>
                    <a:cubicBezTo>
                      <a:pt x="764" y="7"/>
                      <a:pt x="706" y="7"/>
                      <a:pt x="645" y="14"/>
                    </a:cubicBezTo>
                    <a:cubicBezTo>
                      <a:pt x="551" y="34"/>
                      <a:pt x="449" y="65"/>
                      <a:pt x="342" y="105"/>
                    </a:cubicBezTo>
                    <a:cubicBezTo>
                      <a:pt x="337" y="107"/>
                      <a:pt x="333" y="109"/>
                      <a:pt x="327" y="111"/>
                    </a:cubicBezTo>
                    <a:lnTo>
                      <a:pt x="327" y="111"/>
                    </a:lnTo>
                    <a:cubicBezTo>
                      <a:pt x="431" y="76"/>
                      <a:pt x="548" y="65"/>
                      <a:pt x="662" y="65"/>
                    </a:cubicBezTo>
                    <a:cubicBezTo>
                      <a:pt x="973" y="65"/>
                      <a:pt x="1273" y="159"/>
                      <a:pt x="1273" y="159"/>
                    </a:cubicBezTo>
                    <a:cubicBezTo>
                      <a:pt x="1273" y="159"/>
                      <a:pt x="1259" y="112"/>
                      <a:pt x="1243" y="31"/>
                    </a:cubicBezTo>
                    <a:cubicBezTo>
                      <a:pt x="1203" y="17"/>
                      <a:pt x="1158" y="11"/>
                      <a:pt x="1114" y="0"/>
                    </a:cubicBezTo>
                    <a:close/>
                    <a:moveTo>
                      <a:pt x="258" y="139"/>
                    </a:moveTo>
                    <a:cubicBezTo>
                      <a:pt x="163" y="182"/>
                      <a:pt x="79" y="230"/>
                      <a:pt x="1" y="280"/>
                    </a:cubicBezTo>
                    <a:cubicBezTo>
                      <a:pt x="82" y="233"/>
                      <a:pt x="170" y="182"/>
                      <a:pt x="258" y="139"/>
                    </a:cubicBezTo>
                    <a:close/>
                  </a:path>
                </a:pathLst>
              </a:custGeom>
              <a:solidFill>
                <a:srgbClr val="A43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0"/>
              <p:cNvSpPr/>
              <p:nvPr/>
            </p:nvSpPr>
            <p:spPr>
              <a:xfrm>
                <a:off x="5392595" y="2880617"/>
                <a:ext cx="154643" cy="342073"/>
              </a:xfrm>
              <a:custGeom>
                <a:avLst/>
                <a:gdLst/>
                <a:ahLst/>
                <a:cxnLst/>
                <a:rect l="l" t="t" r="r" b="b"/>
                <a:pathLst>
                  <a:path w="2080" h="4601" extrusionOk="0">
                    <a:moveTo>
                      <a:pt x="2019" y="1"/>
                    </a:moveTo>
                    <a:cubicBezTo>
                      <a:pt x="2019" y="1"/>
                      <a:pt x="2016" y="1"/>
                      <a:pt x="2011" y="4"/>
                    </a:cubicBezTo>
                    <a:cubicBezTo>
                      <a:pt x="1759" y="132"/>
                      <a:pt x="1509" y="280"/>
                      <a:pt x="1283" y="433"/>
                    </a:cubicBezTo>
                    <a:cubicBezTo>
                      <a:pt x="1027" y="601"/>
                      <a:pt x="797" y="777"/>
                      <a:pt x="615" y="935"/>
                    </a:cubicBezTo>
                    <a:cubicBezTo>
                      <a:pt x="440" y="1090"/>
                      <a:pt x="304" y="1232"/>
                      <a:pt x="234" y="1344"/>
                    </a:cubicBezTo>
                    <a:cubicBezTo>
                      <a:pt x="220" y="1370"/>
                      <a:pt x="206" y="1394"/>
                      <a:pt x="193" y="1421"/>
                    </a:cubicBezTo>
                    <a:cubicBezTo>
                      <a:pt x="1" y="1890"/>
                      <a:pt x="193" y="4600"/>
                      <a:pt x="193" y="4600"/>
                    </a:cubicBezTo>
                    <a:cubicBezTo>
                      <a:pt x="436" y="4377"/>
                      <a:pt x="692" y="4256"/>
                      <a:pt x="922" y="4195"/>
                    </a:cubicBezTo>
                    <a:cubicBezTo>
                      <a:pt x="1027" y="4164"/>
                      <a:pt x="1128" y="4151"/>
                      <a:pt x="1215" y="4141"/>
                    </a:cubicBezTo>
                    <a:cubicBezTo>
                      <a:pt x="1276" y="4134"/>
                      <a:pt x="1334" y="4134"/>
                      <a:pt x="1384" y="4134"/>
                    </a:cubicBezTo>
                    <a:cubicBezTo>
                      <a:pt x="1550" y="4134"/>
                      <a:pt x="1654" y="4158"/>
                      <a:pt x="1654" y="4158"/>
                    </a:cubicBezTo>
                    <a:lnTo>
                      <a:pt x="1684" y="4127"/>
                    </a:lnTo>
                    <a:lnTo>
                      <a:pt x="1782" y="4040"/>
                    </a:lnTo>
                    <a:cubicBezTo>
                      <a:pt x="1664" y="3540"/>
                      <a:pt x="1408" y="2383"/>
                      <a:pt x="1354" y="1657"/>
                    </a:cubicBezTo>
                    <a:cubicBezTo>
                      <a:pt x="1287" y="739"/>
                      <a:pt x="2080" y="1"/>
                      <a:pt x="2019" y="1"/>
                    </a:cubicBezTo>
                    <a:close/>
                  </a:path>
                </a:pathLst>
              </a:custGeom>
              <a:solidFill>
                <a:srgbClr val="BB3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0"/>
              <p:cNvSpPr/>
              <p:nvPr/>
            </p:nvSpPr>
            <p:spPr>
              <a:xfrm>
                <a:off x="5671551" y="3671613"/>
                <a:ext cx="4089" cy="1636"/>
              </a:xfrm>
              <a:custGeom>
                <a:avLst/>
                <a:gdLst/>
                <a:ahLst/>
                <a:cxnLst/>
                <a:rect l="l" t="t" r="r" b="b"/>
                <a:pathLst>
                  <a:path w="55" h="22" extrusionOk="0">
                    <a:moveTo>
                      <a:pt x="1" y="1"/>
                    </a:moveTo>
                    <a:cubicBezTo>
                      <a:pt x="2" y="1"/>
                      <a:pt x="3" y="1"/>
                      <a:pt x="4" y="2"/>
                    </a:cubicBezTo>
                    <a:lnTo>
                      <a:pt x="4" y="2"/>
                    </a:lnTo>
                    <a:cubicBezTo>
                      <a:pt x="3" y="1"/>
                      <a:pt x="2" y="1"/>
                      <a:pt x="1" y="1"/>
                    </a:cubicBezTo>
                    <a:close/>
                    <a:moveTo>
                      <a:pt x="4" y="2"/>
                    </a:moveTo>
                    <a:lnTo>
                      <a:pt x="4" y="2"/>
                    </a:lnTo>
                    <a:cubicBezTo>
                      <a:pt x="7" y="3"/>
                      <a:pt x="9" y="4"/>
                      <a:pt x="11" y="4"/>
                    </a:cubicBezTo>
                    <a:cubicBezTo>
                      <a:pt x="21" y="7"/>
                      <a:pt x="31" y="11"/>
                      <a:pt x="45" y="18"/>
                    </a:cubicBezTo>
                    <a:lnTo>
                      <a:pt x="55" y="21"/>
                    </a:lnTo>
                    <a:cubicBezTo>
                      <a:pt x="39" y="12"/>
                      <a:pt x="20" y="5"/>
                      <a:pt x="4" y="2"/>
                    </a:cubicBezTo>
                    <a:close/>
                  </a:path>
                </a:pathLst>
              </a:custGeom>
              <a:solidFill>
                <a:srgbClr val="A4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0"/>
              <p:cNvSpPr/>
              <p:nvPr/>
            </p:nvSpPr>
            <p:spPr>
              <a:xfrm>
                <a:off x="5657797" y="3671390"/>
                <a:ext cx="33159" cy="127209"/>
              </a:xfrm>
              <a:custGeom>
                <a:avLst/>
                <a:gdLst/>
                <a:ahLst/>
                <a:cxnLst/>
                <a:rect l="l" t="t" r="r" b="b"/>
                <a:pathLst>
                  <a:path w="446" h="1711" extrusionOk="0">
                    <a:moveTo>
                      <a:pt x="149" y="1"/>
                    </a:moveTo>
                    <a:cubicBezTo>
                      <a:pt x="132" y="1"/>
                      <a:pt x="118" y="1"/>
                      <a:pt x="105" y="4"/>
                    </a:cubicBezTo>
                    <a:lnTo>
                      <a:pt x="230" y="21"/>
                    </a:lnTo>
                    <a:cubicBezTo>
                      <a:pt x="216" y="14"/>
                      <a:pt x="206" y="10"/>
                      <a:pt x="196" y="7"/>
                    </a:cubicBezTo>
                    <a:cubicBezTo>
                      <a:pt x="193" y="7"/>
                      <a:pt x="190" y="4"/>
                      <a:pt x="186" y="4"/>
                    </a:cubicBezTo>
                    <a:cubicBezTo>
                      <a:pt x="173" y="1"/>
                      <a:pt x="162" y="1"/>
                      <a:pt x="149" y="1"/>
                    </a:cubicBezTo>
                    <a:close/>
                    <a:moveTo>
                      <a:pt x="88" y="7"/>
                    </a:moveTo>
                    <a:cubicBezTo>
                      <a:pt x="37" y="21"/>
                      <a:pt x="0" y="48"/>
                      <a:pt x="0" y="48"/>
                    </a:cubicBezTo>
                    <a:cubicBezTo>
                      <a:pt x="165" y="200"/>
                      <a:pt x="257" y="699"/>
                      <a:pt x="304" y="1097"/>
                    </a:cubicBezTo>
                    <a:lnTo>
                      <a:pt x="446" y="1711"/>
                    </a:lnTo>
                    <a:lnTo>
                      <a:pt x="429" y="1533"/>
                    </a:lnTo>
                    <a:lnTo>
                      <a:pt x="318" y="287"/>
                    </a:lnTo>
                    <a:cubicBezTo>
                      <a:pt x="263" y="152"/>
                      <a:pt x="190" y="48"/>
                      <a:pt x="88" y="7"/>
                    </a:cubicBezTo>
                    <a:close/>
                  </a:path>
                </a:pathLst>
              </a:custGeom>
              <a:solidFill>
                <a:srgbClr val="653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0"/>
              <p:cNvSpPr/>
              <p:nvPr/>
            </p:nvSpPr>
            <p:spPr>
              <a:xfrm>
                <a:off x="5681365" y="3692728"/>
                <a:ext cx="12862" cy="109737"/>
              </a:xfrm>
              <a:custGeom>
                <a:avLst/>
                <a:gdLst/>
                <a:ahLst/>
                <a:cxnLst/>
                <a:rect l="l" t="t" r="r" b="b"/>
                <a:pathLst>
                  <a:path w="173" h="1476" extrusionOk="0">
                    <a:moveTo>
                      <a:pt x="1" y="0"/>
                    </a:moveTo>
                    <a:lnTo>
                      <a:pt x="112" y="1246"/>
                    </a:lnTo>
                    <a:cubicBezTo>
                      <a:pt x="112" y="1239"/>
                      <a:pt x="172" y="446"/>
                      <a:pt x="1" y="0"/>
                    </a:cubicBezTo>
                    <a:close/>
                    <a:moveTo>
                      <a:pt x="112" y="1246"/>
                    </a:moveTo>
                    <a:lnTo>
                      <a:pt x="129" y="1424"/>
                    </a:lnTo>
                    <a:lnTo>
                      <a:pt x="132" y="1448"/>
                    </a:lnTo>
                    <a:lnTo>
                      <a:pt x="159" y="1475"/>
                    </a:lnTo>
                    <a:lnTo>
                      <a:pt x="112" y="1246"/>
                    </a:lnTo>
                    <a:close/>
                  </a:path>
                </a:pathLst>
              </a:custGeom>
              <a:solidFill>
                <a:srgbClr val="653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0"/>
              <p:cNvSpPr/>
              <p:nvPr/>
            </p:nvSpPr>
            <p:spPr>
              <a:xfrm>
                <a:off x="5664339" y="3671613"/>
                <a:ext cx="32639" cy="130852"/>
              </a:xfrm>
              <a:custGeom>
                <a:avLst/>
                <a:gdLst/>
                <a:ahLst/>
                <a:cxnLst/>
                <a:rect l="l" t="t" r="r" b="b"/>
                <a:pathLst>
                  <a:path w="439" h="1760" extrusionOk="0">
                    <a:moveTo>
                      <a:pt x="17" y="1"/>
                    </a:moveTo>
                    <a:cubicBezTo>
                      <a:pt x="10" y="1"/>
                      <a:pt x="7" y="4"/>
                      <a:pt x="0" y="4"/>
                    </a:cubicBezTo>
                    <a:cubicBezTo>
                      <a:pt x="102" y="45"/>
                      <a:pt x="175" y="149"/>
                      <a:pt x="230" y="284"/>
                    </a:cubicBezTo>
                    <a:cubicBezTo>
                      <a:pt x="401" y="730"/>
                      <a:pt x="341" y="1523"/>
                      <a:pt x="341" y="1530"/>
                    </a:cubicBezTo>
                    <a:lnTo>
                      <a:pt x="388" y="1759"/>
                    </a:lnTo>
                    <a:cubicBezTo>
                      <a:pt x="388" y="1759"/>
                      <a:pt x="439" y="655"/>
                      <a:pt x="311" y="250"/>
                    </a:cubicBezTo>
                    <a:cubicBezTo>
                      <a:pt x="267" y="119"/>
                      <a:pt x="209" y="52"/>
                      <a:pt x="152" y="21"/>
                    </a:cubicBezTo>
                    <a:lnTo>
                      <a:pt x="142" y="18"/>
                    </a:lnTo>
                    <a:lnTo>
                      <a:pt x="17" y="1"/>
                    </a:lnTo>
                    <a:close/>
                  </a:path>
                </a:pathLst>
              </a:custGeom>
              <a:solidFill>
                <a:srgbClr val="A22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0"/>
              <p:cNvSpPr/>
              <p:nvPr/>
            </p:nvSpPr>
            <p:spPr>
              <a:xfrm>
                <a:off x="5542110" y="3626261"/>
                <a:ext cx="99180" cy="53753"/>
              </a:xfrm>
              <a:custGeom>
                <a:avLst/>
                <a:gdLst/>
                <a:ahLst/>
                <a:cxnLst/>
                <a:rect l="l" t="t" r="r" b="b"/>
                <a:pathLst>
                  <a:path w="1334" h="723" extrusionOk="0">
                    <a:moveTo>
                      <a:pt x="554" y="0"/>
                    </a:moveTo>
                    <a:cubicBezTo>
                      <a:pt x="460" y="0"/>
                      <a:pt x="35" y="293"/>
                      <a:pt x="35" y="293"/>
                    </a:cubicBezTo>
                    <a:lnTo>
                      <a:pt x="0" y="480"/>
                    </a:lnTo>
                    <a:lnTo>
                      <a:pt x="615" y="152"/>
                    </a:lnTo>
                    <a:lnTo>
                      <a:pt x="1206" y="723"/>
                    </a:lnTo>
                    <a:cubicBezTo>
                      <a:pt x="1246" y="698"/>
                      <a:pt x="1290" y="678"/>
                      <a:pt x="1333" y="658"/>
                    </a:cubicBezTo>
                    <a:cubicBezTo>
                      <a:pt x="1324" y="648"/>
                      <a:pt x="645" y="0"/>
                      <a:pt x="554" y="0"/>
                    </a:cubicBezTo>
                    <a:close/>
                  </a:path>
                </a:pathLst>
              </a:custGeom>
              <a:solidFill>
                <a:srgbClr val="A22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0"/>
              <p:cNvSpPr/>
              <p:nvPr/>
            </p:nvSpPr>
            <p:spPr>
              <a:xfrm>
                <a:off x="5631700" y="3674662"/>
                <a:ext cx="13383" cy="5353"/>
              </a:xfrm>
              <a:custGeom>
                <a:avLst/>
                <a:gdLst/>
                <a:ahLst/>
                <a:cxnLst/>
                <a:rect l="l" t="t" r="r" b="b"/>
                <a:pathLst>
                  <a:path w="180" h="72" extrusionOk="0">
                    <a:moveTo>
                      <a:pt x="180" y="0"/>
                    </a:moveTo>
                    <a:lnTo>
                      <a:pt x="128" y="11"/>
                    </a:lnTo>
                    <a:lnTo>
                      <a:pt x="128" y="7"/>
                    </a:lnTo>
                    <a:cubicBezTo>
                      <a:pt x="85" y="27"/>
                      <a:pt x="41" y="47"/>
                      <a:pt x="1" y="72"/>
                    </a:cubicBezTo>
                    <a:lnTo>
                      <a:pt x="180" y="0"/>
                    </a:lnTo>
                    <a:close/>
                  </a:path>
                </a:pathLst>
              </a:custGeom>
              <a:solidFill>
                <a:srgbClr val="653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0"/>
              <p:cNvSpPr/>
              <p:nvPr/>
            </p:nvSpPr>
            <p:spPr>
              <a:xfrm>
                <a:off x="5544638" y="3616967"/>
                <a:ext cx="108919" cy="58511"/>
              </a:xfrm>
              <a:custGeom>
                <a:avLst/>
                <a:gdLst/>
                <a:ahLst/>
                <a:cxnLst/>
                <a:rect l="l" t="t" r="r" b="b"/>
                <a:pathLst>
                  <a:path w="1465" h="787" extrusionOk="0">
                    <a:moveTo>
                      <a:pt x="645" y="1"/>
                    </a:moveTo>
                    <a:cubicBezTo>
                      <a:pt x="635" y="1"/>
                      <a:pt x="625" y="1"/>
                      <a:pt x="614" y="4"/>
                    </a:cubicBezTo>
                    <a:cubicBezTo>
                      <a:pt x="402" y="78"/>
                      <a:pt x="1" y="418"/>
                      <a:pt x="1" y="418"/>
                    </a:cubicBezTo>
                    <a:cubicBezTo>
                      <a:pt x="1" y="418"/>
                      <a:pt x="426" y="125"/>
                      <a:pt x="520" y="125"/>
                    </a:cubicBezTo>
                    <a:cubicBezTo>
                      <a:pt x="611" y="125"/>
                      <a:pt x="1290" y="773"/>
                      <a:pt x="1299" y="783"/>
                    </a:cubicBezTo>
                    <a:lnTo>
                      <a:pt x="1299" y="787"/>
                    </a:lnTo>
                    <a:lnTo>
                      <a:pt x="1351" y="776"/>
                    </a:lnTo>
                    <a:lnTo>
                      <a:pt x="1465" y="733"/>
                    </a:lnTo>
                    <a:cubicBezTo>
                      <a:pt x="1465" y="733"/>
                      <a:pt x="885" y="1"/>
                      <a:pt x="645" y="1"/>
                    </a:cubicBezTo>
                    <a:close/>
                  </a:path>
                </a:pathLst>
              </a:custGeom>
              <a:solidFill>
                <a:srgbClr val="423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0"/>
              <p:cNvSpPr/>
              <p:nvPr/>
            </p:nvSpPr>
            <p:spPr>
              <a:xfrm>
                <a:off x="5513263" y="3705814"/>
                <a:ext cx="3866" cy="4833"/>
              </a:xfrm>
              <a:custGeom>
                <a:avLst/>
                <a:gdLst/>
                <a:ahLst/>
                <a:cxnLst/>
                <a:rect l="l" t="t" r="r" b="b"/>
                <a:pathLst>
                  <a:path w="52" h="65" extrusionOk="0">
                    <a:moveTo>
                      <a:pt x="52" y="0"/>
                    </a:moveTo>
                    <a:cubicBezTo>
                      <a:pt x="52" y="0"/>
                      <a:pt x="28" y="24"/>
                      <a:pt x="1" y="64"/>
                    </a:cubicBezTo>
                    <a:cubicBezTo>
                      <a:pt x="28" y="24"/>
                      <a:pt x="52" y="0"/>
                      <a:pt x="52" y="0"/>
                    </a:cubicBezTo>
                    <a:close/>
                  </a:path>
                </a:pathLst>
              </a:custGeom>
              <a:solidFill>
                <a:srgbClr val="A22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0"/>
              <p:cNvSpPr/>
              <p:nvPr/>
            </p:nvSpPr>
            <p:spPr>
              <a:xfrm>
                <a:off x="5511553" y="3705814"/>
                <a:ext cx="5576" cy="8253"/>
              </a:xfrm>
              <a:custGeom>
                <a:avLst/>
                <a:gdLst/>
                <a:ahLst/>
                <a:cxnLst/>
                <a:rect l="l" t="t" r="r" b="b"/>
                <a:pathLst>
                  <a:path w="75" h="111" extrusionOk="0">
                    <a:moveTo>
                      <a:pt x="75" y="0"/>
                    </a:moveTo>
                    <a:lnTo>
                      <a:pt x="75" y="0"/>
                    </a:lnTo>
                    <a:cubicBezTo>
                      <a:pt x="75" y="0"/>
                      <a:pt x="51" y="24"/>
                      <a:pt x="24" y="64"/>
                    </a:cubicBezTo>
                    <a:cubicBezTo>
                      <a:pt x="17" y="78"/>
                      <a:pt x="7" y="94"/>
                      <a:pt x="0" y="111"/>
                    </a:cubicBezTo>
                    <a:cubicBezTo>
                      <a:pt x="44" y="44"/>
                      <a:pt x="75" y="0"/>
                      <a:pt x="75" y="0"/>
                    </a:cubicBezTo>
                    <a:close/>
                  </a:path>
                </a:pathLst>
              </a:custGeom>
              <a:solidFill>
                <a:srgbClr val="A94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0"/>
              <p:cNvSpPr/>
              <p:nvPr/>
            </p:nvSpPr>
            <p:spPr>
              <a:xfrm>
                <a:off x="5489397" y="3716074"/>
                <a:ext cx="69887" cy="46170"/>
              </a:xfrm>
              <a:custGeom>
                <a:avLst/>
                <a:gdLst/>
                <a:ahLst/>
                <a:cxnLst/>
                <a:rect l="l" t="t" r="r" b="b"/>
                <a:pathLst>
                  <a:path w="940" h="621" extrusionOk="0">
                    <a:moveTo>
                      <a:pt x="278" y="1"/>
                    </a:moveTo>
                    <a:cubicBezTo>
                      <a:pt x="197" y="125"/>
                      <a:pt x="86" y="300"/>
                      <a:pt x="52" y="385"/>
                    </a:cubicBezTo>
                    <a:cubicBezTo>
                      <a:pt x="1" y="513"/>
                      <a:pt x="96" y="621"/>
                      <a:pt x="420" y="621"/>
                    </a:cubicBezTo>
                    <a:cubicBezTo>
                      <a:pt x="437" y="621"/>
                      <a:pt x="454" y="618"/>
                      <a:pt x="474" y="618"/>
                    </a:cubicBezTo>
                    <a:cubicBezTo>
                      <a:pt x="838" y="608"/>
                      <a:pt x="939" y="149"/>
                      <a:pt x="939" y="149"/>
                    </a:cubicBezTo>
                    <a:lnTo>
                      <a:pt x="939" y="149"/>
                    </a:lnTo>
                    <a:cubicBezTo>
                      <a:pt x="939" y="149"/>
                      <a:pt x="767" y="432"/>
                      <a:pt x="531" y="432"/>
                    </a:cubicBezTo>
                    <a:cubicBezTo>
                      <a:pt x="480" y="432"/>
                      <a:pt x="426" y="418"/>
                      <a:pt x="373" y="388"/>
                    </a:cubicBezTo>
                    <a:cubicBezTo>
                      <a:pt x="187" y="284"/>
                      <a:pt x="220" y="118"/>
                      <a:pt x="278" y="1"/>
                    </a:cubicBezTo>
                    <a:close/>
                  </a:path>
                </a:pathLst>
              </a:custGeom>
              <a:solidFill>
                <a:srgbClr val="A22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0"/>
              <p:cNvSpPr/>
              <p:nvPr/>
            </p:nvSpPr>
            <p:spPr>
              <a:xfrm>
                <a:off x="5503300" y="3713992"/>
                <a:ext cx="55984" cy="34274"/>
              </a:xfrm>
              <a:custGeom>
                <a:avLst/>
                <a:gdLst/>
                <a:ahLst/>
                <a:cxnLst/>
                <a:rect l="l" t="t" r="r" b="b"/>
                <a:pathLst>
                  <a:path w="753" h="461" extrusionOk="0">
                    <a:moveTo>
                      <a:pt x="111" y="1"/>
                    </a:moveTo>
                    <a:cubicBezTo>
                      <a:pt x="105" y="12"/>
                      <a:pt x="97" y="18"/>
                      <a:pt x="91" y="29"/>
                    </a:cubicBezTo>
                    <a:cubicBezTo>
                      <a:pt x="33" y="146"/>
                      <a:pt x="0" y="312"/>
                      <a:pt x="186" y="416"/>
                    </a:cubicBezTo>
                    <a:cubicBezTo>
                      <a:pt x="239" y="446"/>
                      <a:pt x="293" y="460"/>
                      <a:pt x="344" y="460"/>
                    </a:cubicBezTo>
                    <a:cubicBezTo>
                      <a:pt x="580" y="460"/>
                      <a:pt x="752" y="177"/>
                      <a:pt x="752" y="177"/>
                    </a:cubicBezTo>
                    <a:lnTo>
                      <a:pt x="752" y="177"/>
                    </a:lnTo>
                    <a:cubicBezTo>
                      <a:pt x="752" y="177"/>
                      <a:pt x="513" y="369"/>
                      <a:pt x="317" y="369"/>
                    </a:cubicBezTo>
                    <a:cubicBezTo>
                      <a:pt x="256" y="369"/>
                      <a:pt x="203" y="352"/>
                      <a:pt x="158" y="308"/>
                    </a:cubicBezTo>
                    <a:cubicBezTo>
                      <a:pt x="54" y="200"/>
                      <a:pt x="74" y="82"/>
                      <a:pt x="111" y="1"/>
                    </a:cubicBezTo>
                    <a:close/>
                  </a:path>
                </a:pathLst>
              </a:custGeom>
              <a:solidFill>
                <a:srgbClr val="A94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0"/>
              <p:cNvSpPr/>
              <p:nvPr/>
            </p:nvSpPr>
            <p:spPr>
              <a:xfrm>
                <a:off x="5675863" y="3733843"/>
                <a:ext cx="20892" cy="135089"/>
              </a:xfrm>
              <a:custGeom>
                <a:avLst/>
                <a:gdLst/>
                <a:ahLst/>
                <a:cxnLst/>
                <a:rect l="l" t="t" r="r" b="b"/>
                <a:pathLst>
                  <a:path w="281" h="1817" extrusionOk="0">
                    <a:moveTo>
                      <a:pt x="0" y="0"/>
                    </a:moveTo>
                    <a:lnTo>
                      <a:pt x="156" y="1816"/>
                    </a:lnTo>
                    <a:lnTo>
                      <a:pt x="280" y="1746"/>
                    </a:lnTo>
                    <a:lnTo>
                      <a:pt x="203" y="891"/>
                    </a:lnTo>
                    <a:lnTo>
                      <a:pt x="105" y="784"/>
                    </a:lnTo>
                    <a:cubicBezTo>
                      <a:pt x="105" y="784"/>
                      <a:pt x="95" y="547"/>
                      <a:pt x="61" y="257"/>
                    </a:cubicBezTo>
                    <a:lnTo>
                      <a:pt x="0" y="0"/>
                    </a:lnTo>
                    <a:close/>
                  </a:path>
                </a:pathLst>
              </a:custGeom>
              <a:solidFill>
                <a:srgbClr val="653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0"/>
              <p:cNvSpPr/>
              <p:nvPr/>
            </p:nvSpPr>
            <p:spPr>
              <a:xfrm>
                <a:off x="5690882" y="3793322"/>
                <a:ext cx="88176" cy="70333"/>
              </a:xfrm>
              <a:custGeom>
                <a:avLst/>
                <a:gdLst/>
                <a:ahLst/>
                <a:cxnLst/>
                <a:rect l="l" t="t" r="r" b="b"/>
                <a:pathLst>
                  <a:path w="1186" h="946" extrusionOk="0">
                    <a:moveTo>
                      <a:pt x="983" y="1"/>
                    </a:moveTo>
                    <a:lnTo>
                      <a:pt x="125" y="611"/>
                    </a:lnTo>
                    <a:lnTo>
                      <a:pt x="4" y="95"/>
                    </a:lnTo>
                    <a:lnTo>
                      <a:pt x="1" y="91"/>
                    </a:lnTo>
                    <a:lnTo>
                      <a:pt x="78" y="946"/>
                    </a:lnTo>
                    <a:lnTo>
                      <a:pt x="1185" y="338"/>
                    </a:lnTo>
                    <a:lnTo>
                      <a:pt x="983" y="1"/>
                    </a:lnTo>
                    <a:close/>
                  </a:path>
                </a:pathLst>
              </a:custGeom>
              <a:solidFill>
                <a:srgbClr val="653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0"/>
              <p:cNvSpPr/>
              <p:nvPr/>
            </p:nvSpPr>
            <p:spPr>
              <a:xfrm>
                <a:off x="5680324" y="3752951"/>
                <a:ext cx="10632" cy="47211"/>
              </a:xfrm>
              <a:custGeom>
                <a:avLst/>
                <a:gdLst/>
                <a:ahLst/>
                <a:cxnLst/>
                <a:rect l="l" t="t" r="r" b="b"/>
                <a:pathLst>
                  <a:path w="143" h="635" extrusionOk="0">
                    <a:moveTo>
                      <a:pt x="1" y="0"/>
                    </a:moveTo>
                    <a:cubicBezTo>
                      <a:pt x="35" y="290"/>
                      <a:pt x="45" y="527"/>
                      <a:pt x="45" y="527"/>
                    </a:cubicBezTo>
                    <a:lnTo>
                      <a:pt x="143" y="634"/>
                    </a:lnTo>
                    <a:lnTo>
                      <a:pt x="143" y="614"/>
                    </a:lnTo>
                    <a:lnTo>
                      <a:pt x="1" y="0"/>
                    </a:lnTo>
                    <a:close/>
                  </a:path>
                </a:pathLst>
              </a:custGeom>
              <a:solidFill>
                <a:srgbClr val="552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0"/>
              <p:cNvSpPr/>
              <p:nvPr/>
            </p:nvSpPr>
            <p:spPr>
              <a:xfrm>
                <a:off x="5690882" y="3798601"/>
                <a:ext cx="297" cy="1859"/>
              </a:xfrm>
              <a:custGeom>
                <a:avLst/>
                <a:gdLst/>
                <a:ahLst/>
                <a:cxnLst/>
                <a:rect l="l" t="t" r="r" b="b"/>
                <a:pathLst>
                  <a:path w="4" h="25" extrusionOk="0">
                    <a:moveTo>
                      <a:pt x="1" y="0"/>
                    </a:moveTo>
                    <a:lnTo>
                      <a:pt x="1" y="20"/>
                    </a:lnTo>
                    <a:lnTo>
                      <a:pt x="4" y="24"/>
                    </a:lnTo>
                    <a:lnTo>
                      <a:pt x="1" y="0"/>
                    </a:lnTo>
                    <a:close/>
                  </a:path>
                </a:pathLst>
              </a:custGeom>
              <a:solidFill>
                <a:srgbClr val="552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0"/>
              <p:cNvSpPr/>
              <p:nvPr/>
            </p:nvSpPr>
            <p:spPr>
              <a:xfrm>
                <a:off x="5559210" y="3786854"/>
                <a:ext cx="119699" cy="203266"/>
              </a:xfrm>
              <a:custGeom>
                <a:avLst/>
                <a:gdLst/>
                <a:ahLst/>
                <a:cxnLst/>
                <a:rect l="l" t="t" r="r" b="b"/>
                <a:pathLst>
                  <a:path w="1610" h="2734" extrusionOk="0">
                    <a:moveTo>
                      <a:pt x="807" y="0"/>
                    </a:moveTo>
                    <a:lnTo>
                      <a:pt x="486" y="469"/>
                    </a:lnTo>
                    <a:lnTo>
                      <a:pt x="969" y="620"/>
                    </a:lnTo>
                    <a:cubicBezTo>
                      <a:pt x="878" y="273"/>
                      <a:pt x="807" y="0"/>
                      <a:pt x="807" y="0"/>
                    </a:cubicBezTo>
                    <a:close/>
                    <a:moveTo>
                      <a:pt x="976" y="651"/>
                    </a:moveTo>
                    <a:lnTo>
                      <a:pt x="1066" y="1262"/>
                    </a:lnTo>
                    <a:lnTo>
                      <a:pt x="223" y="854"/>
                    </a:lnTo>
                    <a:lnTo>
                      <a:pt x="0" y="1178"/>
                    </a:lnTo>
                    <a:lnTo>
                      <a:pt x="1407" y="2733"/>
                    </a:lnTo>
                    <a:lnTo>
                      <a:pt x="1610" y="2517"/>
                    </a:lnTo>
                    <a:cubicBezTo>
                      <a:pt x="1610" y="2517"/>
                      <a:pt x="1549" y="2372"/>
                      <a:pt x="1407" y="2085"/>
                    </a:cubicBezTo>
                    <a:cubicBezTo>
                      <a:pt x="1320" y="1913"/>
                      <a:pt x="1121" y="1198"/>
                      <a:pt x="976" y="651"/>
                    </a:cubicBezTo>
                    <a:close/>
                  </a:path>
                </a:pathLst>
              </a:custGeom>
              <a:solidFill>
                <a:srgbClr val="653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0"/>
              <p:cNvSpPr/>
              <p:nvPr/>
            </p:nvSpPr>
            <p:spPr>
              <a:xfrm>
                <a:off x="5575790" y="3821649"/>
                <a:ext cx="62749" cy="59032"/>
              </a:xfrm>
              <a:custGeom>
                <a:avLst/>
                <a:gdLst/>
                <a:ahLst/>
                <a:cxnLst/>
                <a:rect l="l" t="t" r="r" b="b"/>
                <a:pathLst>
                  <a:path w="844" h="794" extrusionOk="0">
                    <a:moveTo>
                      <a:pt x="263" y="1"/>
                    </a:moveTo>
                    <a:lnTo>
                      <a:pt x="0" y="386"/>
                    </a:lnTo>
                    <a:lnTo>
                      <a:pt x="843" y="794"/>
                    </a:lnTo>
                    <a:lnTo>
                      <a:pt x="753" y="183"/>
                    </a:lnTo>
                    <a:cubicBezTo>
                      <a:pt x="753" y="173"/>
                      <a:pt x="749" y="163"/>
                      <a:pt x="746" y="152"/>
                    </a:cubicBezTo>
                    <a:lnTo>
                      <a:pt x="263" y="1"/>
                    </a:lnTo>
                    <a:close/>
                  </a:path>
                </a:pathLst>
              </a:custGeom>
              <a:solidFill>
                <a:srgbClr val="A22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0"/>
              <p:cNvSpPr/>
              <p:nvPr/>
            </p:nvSpPr>
            <p:spPr>
              <a:xfrm>
                <a:off x="5597574" y="4408187"/>
                <a:ext cx="112488" cy="107730"/>
              </a:xfrm>
              <a:custGeom>
                <a:avLst/>
                <a:gdLst/>
                <a:ahLst/>
                <a:cxnLst/>
                <a:rect l="l" t="t" r="r" b="b"/>
                <a:pathLst>
                  <a:path w="1513" h="1449" extrusionOk="0">
                    <a:moveTo>
                      <a:pt x="213" y="453"/>
                    </a:moveTo>
                    <a:cubicBezTo>
                      <a:pt x="115" y="460"/>
                      <a:pt x="58" y="474"/>
                      <a:pt x="28" y="483"/>
                    </a:cubicBezTo>
                    <a:cubicBezTo>
                      <a:pt x="89" y="470"/>
                      <a:pt x="153" y="460"/>
                      <a:pt x="213" y="453"/>
                    </a:cubicBezTo>
                    <a:close/>
                    <a:moveTo>
                      <a:pt x="0" y="1"/>
                    </a:moveTo>
                    <a:lnTo>
                      <a:pt x="0" y="487"/>
                    </a:lnTo>
                    <a:lnTo>
                      <a:pt x="8" y="1"/>
                    </a:lnTo>
                    <a:close/>
                    <a:moveTo>
                      <a:pt x="581" y="460"/>
                    </a:moveTo>
                    <a:lnTo>
                      <a:pt x="581" y="460"/>
                    </a:lnTo>
                    <a:cubicBezTo>
                      <a:pt x="716" y="483"/>
                      <a:pt x="844" y="531"/>
                      <a:pt x="952" y="619"/>
                    </a:cubicBezTo>
                    <a:cubicBezTo>
                      <a:pt x="1202" y="726"/>
                      <a:pt x="1377" y="1091"/>
                      <a:pt x="1492" y="1449"/>
                    </a:cubicBezTo>
                    <a:cubicBezTo>
                      <a:pt x="1499" y="1445"/>
                      <a:pt x="1506" y="1445"/>
                      <a:pt x="1512" y="1445"/>
                    </a:cubicBezTo>
                    <a:lnTo>
                      <a:pt x="1472" y="1145"/>
                    </a:lnTo>
                    <a:cubicBezTo>
                      <a:pt x="1357" y="815"/>
                      <a:pt x="1175" y="531"/>
                      <a:pt x="891" y="494"/>
                    </a:cubicBezTo>
                    <a:cubicBezTo>
                      <a:pt x="773" y="477"/>
                      <a:pt x="668" y="466"/>
                      <a:pt x="581" y="460"/>
                    </a:cubicBezTo>
                    <a:close/>
                  </a:path>
                </a:pathLst>
              </a:custGeom>
              <a:solidFill>
                <a:srgbClr val="9985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0"/>
              <p:cNvSpPr/>
              <p:nvPr/>
            </p:nvSpPr>
            <p:spPr>
              <a:xfrm>
                <a:off x="5597574" y="4083877"/>
                <a:ext cx="4312" cy="107655"/>
              </a:xfrm>
              <a:custGeom>
                <a:avLst/>
                <a:gdLst/>
                <a:ahLst/>
                <a:cxnLst/>
                <a:rect l="l" t="t" r="r" b="b"/>
                <a:pathLst>
                  <a:path w="58" h="1448" extrusionOk="0">
                    <a:moveTo>
                      <a:pt x="0" y="0"/>
                    </a:moveTo>
                    <a:lnTo>
                      <a:pt x="0" y="1343"/>
                    </a:lnTo>
                    <a:cubicBezTo>
                      <a:pt x="14" y="1380"/>
                      <a:pt x="31" y="1414"/>
                      <a:pt x="44" y="1447"/>
                    </a:cubicBezTo>
                    <a:lnTo>
                      <a:pt x="58" y="212"/>
                    </a:lnTo>
                    <a:lnTo>
                      <a:pt x="0" y="0"/>
                    </a:lnTo>
                    <a:close/>
                  </a:path>
                </a:pathLst>
              </a:custGeom>
              <a:solidFill>
                <a:srgbClr val="D28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0"/>
              <p:cNvSpPr/>
              <p:nvPr/>
            </p:nvSpPr>
            <p:spPr>
              <a:xfrm>
                <a:off x="5597574" y="4183653"/>
                <a:ext cx="3346" cy="134272"/>
              </a:xfrm>
              <a:custGeom>
                <a:avLst/>
                <a:gdLst/>
                <a:ahLst/>
                <a:cxnLst/>
                <a:rect l="l" t="t" r="r" b="b"/>
                <a:pathLst>
                  <a:path w="45" h="1806" extrusionOk="0">
                    <a:moveTo>
                      <a:pt x="0" y="1"/>
                    </a:moveTo>
                    <a:lnTo>
                      <a:pt x="0" y="1806"/>
                    </a:lnTo>
                    <a:lnTo>
                      <a:pt x="21" y="1799"/>
                    </a:lnTo>
                    <a:lnTo>
                      <a:pt x="44" y="105"/>
                    </a:lnTo>
                    <a:cubicBezTo>
                      <a:pt x="31" y="72"/>
                      <a:pt x="14" y="38"/>
                      <a:pt x="0" y="1"/>
                    </a:cubicBezTo>
                    <a:close/>
                  </a:path>
                </a:pathLst>
              </a:custGeom>
              <a:solidFill>
                <a:srgbClr val="9985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0"/>
              <p:cNvSpPr/>
              <p:nvPr/>
            </p:nvSpPr>
            <p:spPr>
              <a:xfrm>
                <a:off x="5597574" y="4317407"/>
                <a:ext cx="1561" cy="90853"/>
              </a:xfrm>
              <a:custGeom>
                <a:avLst/>
                <a:gdLst/>
                <a:ahLst/>
                <a:cxnLst/>
                <a:rect l="l" t="t" r="r" b="b"/>
                <a:pathLst>
                  <a:path w="21" h="1222" extrusionOk="0">
                    <a:moveTo>
                      <a:pt x="21" y="0"/>
                    </a:moveTo>
                    <a:lnTo>
                      <a:pt x="0" y="7"/>
                    </a:lnTo>
                    <a:lnTo>
                      <a:pt x="0" y="1222"/>
                    </a:lnTo>
                    <a:lnTo>
                      <a:pt x="8" y="1222"/>
                    </a:lnTo>
                    <a:lnTo>
                      <a:pt x="21" y="0"/>
                    </a:lnTo>
                    <a:close/>
                  </a:path>
                </a:pathLst>
              </a:custGeom>
              <a:solidFill>
                <a:srgbClr val="B18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0"/>
              <p:cNvSpPr/>
              <p:nvPr/>
            </p:nvSpPr>
            <p:spPr>
              <a:xfrm>
                <a:off x="5708503" y="4515621"/>
                <a:ext cx="13606" cy="61039"/>
              </a:xfrm>
              <a:custGeom>
                <a:avLst/>
                <a:gdLst/>
                <a:ahLst/>
                <a:cxnLst/>
                <a:rect l="l" t="t" r="r" b="b"/>
                <a:pathLst>
                  <a:path w="183" h="821" extrusionOk="0">
                    <a:moveTo>
                      <a:pt x="20" y="0"/>
                    </a:moveTo>
                    <a:cubicBezTo>
                      <a:pt x="14" y="0"/>
                      <a:pt x="7" y="0"/>
                      <a:pt x="0" y="4"/>
                    </a:cubicBezTo>
                    <a:cubicBezTo>
                      <a:pt x="10" y="41"/>
                      <a:pt x="24" y="78"/>
                      <a:pt x="34" y="119"/>
                    </a:cubicBezTo>
                    <a:lnTo>
                      <a:pt x="20" y="0"/>
                    </a:lnTo>
                    <a:close/>
                    <a:moveTo>
                      <a:pt x="165" y="712"/>
                    </a:moveTo>
                    <a:cubicBezTo>
                      <a:pt x="176" y="780"/>
                      <a:pt x="182" y="820"/>
                      <a:pt x="182" y="820"/>
                    </a:cubicBezTo>
                    <a:cubicBezTo>
                      <a:pt x="182" y="820"/>
                      <a:pt x="179" y="780"/>
                      <a:pt x="176" y="712"/>
                    </a:cubicBezTo>
                    <a:close/>
                  </a:path>
                </a:pathLst>
              </a:custGeom>
              <a:solidFill>
                <a:srgbClr val="4D4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0"/>
              <p:cNvSpPr/>
              <p:nvPr/>
            </p:nvSpPr>
            <p:spPr>
              <a:xfrm>
                <a:off x="5557500" y="3874362"/>
                <a:ext cx="52415" cy="69292"/>
              </a:xfrm>
              <a:custGeom>
                <a:avLst/>
                <a:gdLst/>
                <a:ahLst/>
                <a:cxnLst/>
                <a:rect l="l" t="t" r="r" b="b"/>
                <a:pathLst>
                  <a:path w="705" h="932" extrusionOk="0">
                    <a:moveTo>
                      <a:pt x="23" y="1"/>
                    </a:moveTo>
                    <a:lnTo>
                      <a:pt x="0" y="233"/>
                    </a:lnTo>
                    <a:cubicBezTo>
                      <a:pt x="229" y="466"/>
                      <a:pt x="479" y="712"/>
                      <a:pt x="705" y="932"/>
                    </a:cubicBezTo>
                    <a:lnTo>
                      <a:pt x="23" y="1"/>
                    </a:lnTo>
                    <a:close/>
                  </a:path>
                </a:pathLst>
              </a:custGeom>
              <a:solidFill>
                <a:srgbClr val="653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0"/>
              <p:cNvSpPr/>
              <p:nvPr/>
            </p:nvSpPr>
            <p:spPr>
              <a:xfrm>
                <a:off x="5502036" y="3891686"/>
                <a:ext cx="292334" cy="580803"/>
              </a:xfrm>
              <a:custGeom>
                <a:avLst/>
                <a:gdLst/>
                <a:ahLst/>
                <a:cxnLst/>
                <a:rect l="l" t="t" r="r" b="b"/>
                <a:pathLst>
                  <a:path w="3932" h="7812" extrusionOk="0">
                    <a:moveTo>
                      <a:pt x="746" y="0"/>
                    </a:moveTo>
                    <a:lnTo>
                      <a:pt x="0" y="7812"/>
                    </a:lnTo>
                    <a:lnTo>
                      <a:pt x="634" y="7640"/>
                    </a:lnTo>
                    <a:lnTo>
                      <a:pt x="833" y="7569"/>
                    </a:lnTo>
                    <a:cubicBezTo>
                      <a:pt x="935" y="7532"/>
                      <a:pt x="1100" y="7474"/>
                      <a:pt x="1285" y="7434"/>
                    </a:cubicBezTo>
                    <a:lnTo>
                      <a:pt x="1285" y="6948"/>
                    </a:lnTo>
                    <a:lnTo>
                      <a:pt x="1285" y="5733"/>
                    </a:lnTo>
                    <a:lnTo>
                      <a:pt x="1285" y="3928"/>
                    </a:lnTo>
                    <a:lnTo>
                      <a:pt x="1285" y="2585"/>
                    </a:lnTo>
                    <a:lnTo>
                      <a:pt x="1343" y="2797"/>
                    </a:lnTo>
                    <a:lnTo>
                      <a:pt x="2713" y="7737"/>
                    </a:lnTo>
                    <a:lnTo>
                      <a:pt x="3931" y="7407"/>
                    </a:lnTo>
                    <a:lnTo>
                      <a:pt x="2234" y="2811"/>
                    </a:lnTo>
                    <a:lnTo>
                      <a:pt x="1576" y="867"/>
                    </a:lnTo>
                    <a:lnTo>
                      <a:pt x="1451" y="699"/>
                    </a:lnTo>
                    <a:cubicBezTo>
                      <a:pt x="1225" y="479"/>
                      <a:pt x="975" y="233"/>
                      <a:pt x="746" y="0"/>
                    </a:cubicBezTo>
                    <a:close/>
                  </a:path>
                </a:pathLst>
              </a:custGeom>
              <a:solidFill>
                <a:srgbClr val="423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0"/>
              <p:cNvSpPr/>
              <p:nvPr/>
            </p:nvSpPr>
            <p:spPr>
              <a:xfrm>
                <a:off x="5703744" y="4442313"/>
                <a:ext cx="130480" cy="107730"/>
              </a:xfrm>
              <a:custGeom>
                <a:avLst/>
                <a:gdLst/>
                <a:ahLst/>
                <a:cxnLst/>
                <a:rect l="l" t="t" r="r" b="b"/>
                <a:pathLst>
                  <a:path w="1755" h="1449" extrusionOk="0">
                    <a:moveTo>
                      <a:pt x="44" y="686"/>
                    </a:moveTo>
                    <a:lnTo>
                      <a:pt x="84" y="986"/>
                    </a:lnTo>
                    <a:lnTo>
                      <a:pt x="98" y="1105"/>
                    </a:lnTo>
                    <a:cubicBezTo>
                      <a:pt x="131" y="1226"/>
                      <a:pt x="162" y="1344"/>
                      <a:pt x="182" y="1449"/>
                    </a:cubicBezTo>
                    <a:lnTo>
                      <a:pt x="212" y="1449"/>
                    </a:lnTo>
                    <a:cubicBezTo>
                      <a:pt x="186" y="1229"/>
                      <a:pt x="135" y="943"/>
                      <a:pt x="44" y="686"/>
                    </a:cubicBezTo>
                    <a:close/>
                    <a:moveTo>
                      <a:pt x="1218" y="1"/>
                    </a:moveTo>
                    <a:lnTo>
                      <a:pt x="0" y="331"/>
                    </a:lnTo>
                    <a:lnTo>
                      <a:pt x="321" y="1449"/>
                    </a:lnTo>
                    <a:lnTo>
                      <a:pt x="1667" y="1348"/>
                    </a:lnTo>
                    <a:lnTo>
                      <a:pt x="1754" y="1449"/>
                    </a:lnTo>
                    <a:lnTo>
                      <a:pt x="1754" y="1449"/>
                    </a:lnTo>
                    <a:lnTo>
                      <a:pt x="1471" y="683"/>
                    </a:lnTo>
                    <a:cubicBezTo>
                      <a:pt x="1441" y="858"/>
                      <a:pt x="1427" y="871"/>
                      <a:pt x="1424" y="871"/>
                    </a:cubicBezTo>
                    <a:lnTo>
                      <a:pt x="1299" y="871"/>
                    </a:lnTo>
                    <a:cubicBezTo>
                      <a:pt x="1299" y="871"/>
                      <a:pt x="1302" y="619"/>
                      <a:pt x="1377" y="429"/>
                    </a:cubicBezTo>
                    <a:lnTo>
                      <a:pt x="1218" y="1"/>
                    </a:lnTo>
                    <a:close/>
                  </a:path>
                </a:pathLst>
              </a:custGeom>
              <a:solidFill>
                <a:srgbClr val="A22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0"/>
              <p:cNvSpPr/>
              <p:nvPr/>
            </p:nvSpPr>
            <p:spPr>
              <a:xfrm>
                <a:off x="5717276" y="4549970"/>
                <a:ext cx="4312" cy="18661"/>
              </a:xfrm>
              <a:custGeom>
                <a:avLst/>
                <a:gdLst/>
                <a:ahLst/>
                <a:cxnLst/>
                <a:rect l="l" t="t" r="r" b="b"/>
                <a:pathLst>
                  <a:path w="58" h="251" extrusionOk="0">
                    <a:moveTo>
                      <a:pt x="0" y="1"/>
                    </a:moveTo>
                    <a:cubicBezTo>
                      <a:pt x="21" y="102"/>
                      <a:pt x="38" y="190"/>
                      <a:pt x="47" y="250"/>
                    </a:cubicBezTo>
                    <a:lnTo>
                      <a:pt x="58" y="250"/>
                    </a:lnTo>
                    <a:cubicBezTo>
                      <a:pt x="51" y="190"/>
                      <a:pt x="44" y="102"/>
                      <a:pt x="30" y="1"/>
                    </a:cubicBezTo>
                    <a:close/>
                  </a:path>
                </a:pathLst>
              </a:custGeom>
              <a:solidFill>
                <a:srgbClr val="423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0"/>
              <p:cNvSpPr/>
              <p:nvPr/>
            </p:nvSpPr>
            <p:spPr>
              <a:xfrm>
                <a:off x="5800323" y="4474208"/>
                <a:ext cx="12788" cy="32936"/>
              </a:xfrm>
              <a:custGeom>
                <a:avLst/>
                <a:gdLst/>
                <a:ahLst/>
                <a:cxnLst/>
                <a:rect l="l" t="t" r="r" b="b"/>
                <a:pathLst>
                  <a:path w="172" h="443" extrusionOk="0">
                    <a:moveTo>
                      <a:pt x="78" y="0"/>
                    </a:moveTo>
                    <a:cubicBezTo>
                      <a:pt x="3" y="190"/>
                      <a:pt x="0" y="442"/>
                      <a:pt x="0" y="442"/>
                    </a:cubicBezTo>
                    <a:lnTo>
                      <a:pt x="125" y="442"/>
                    </a:lnTo>
                    <a:cubicBezTo>
                      <a:pt x="128" y="442"/>
                      <a:pt x="142" y="429"/>
                      <a:pt x="172" y="254"/>
                    </a:cubicBezTo>
                    <a:lnTo>
                      <a:pt x="78" y="0"/>
                    </a:lnTo>
                    <a:close/>
                  </a:path>
                </a:pathLst>
              </a:custGeom>
              <a:solidFill>
                <a:srgbClr val="D699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0"/>
              <p:cNvSpPr/>
              <p:nvPr/>
            </p:nvSpPr>
            <p:spPr>
              <a:xfrm>
                <a:off x="5559210" y="4441644"/>
                <a:ext cx="109142" cy="77321"/>
              </a:xfrm>
              <a:custGeom>
                <a:avLst/>
                <a:gdLst/>
                <a:ahLst/>
                <a:cxnLst/>
                <a:rect l="l" t="t" r="r" b="b"/>
                <a:pathLst>
                  <a:path w="1468" h="1040" extrusionOk="0">
                    <a:moveTo>
                      <a:pt x="1464" y="165"/>
                    </a:moveTo>
                    <a:lnTo>
                      <a:pt x="1464" y="165"/>
                    </a:lnTo>
                    <a:cubicBezTo>
                      <a:pt x="1465" y="166"/>
                      <a:pt x="1467" y="167"/>
                      <a:pt x="1468" y="169"/>
                    </a:cubicBezTo>
                    <a:lnTo>
                      <a:pt x="1465" y="165"/>
                    </a:lnTo>
                    <a:cubicBezTo>
                      <a:pt x="1465" y="165"/>
                      <a:pt x="1464" y="165"/>
                      <a:pt x="1464" y="165"/>
                    </a:cubicBezTo>
                    <a:close/>
                    <a:moveTo>
                      <a:pt x="126" y="150"/>
                    </a:moveTo>
                    <a:cubicBezTo>
                      <a:pt x="103" y="158"/>
                      <a:pt x="83" y="165"/>
                      <a:pt x="64" y="172"/>
                    </a:cubicBezTo>
                    <a:lnTo>
                      <a:pt x="126" y="150"/>
                    </a:lnTo>
                    <a:close/>
                    <a:moveTo>
                      <a:pt x="854" y="0"/>
                    </a:moveTo>
                    <a:cubicBezTo>
                      <a:pt x="807" y="0"/>
                      <a:pt x="767" y="3"/>
                      <a:pt x="729" y="3"/>
                    </a:cubicBezTo>
                    <a:cubicBezTo>
                      <a:pt x="669" y="10"/>
                      <a:pt x="605" y="20"/>
                      <a:pt x="544" y="33"/>
                    </a:cubicBezTo>
                    <a:cubicBezTo>
                      <a:pt x="524" y="37"/>
                      <a:pt x="516" y="44"/>
                      <a:pt x="516" y="44"/>
                    </a:cubicBezTo>
                    <a:lnTo>
                      <a:pt x="516" y="37"/>
                    </a:lnTo>
                    <a:cubicBezTo>
                      <a:pt x="411" y="60"/>
                      <a:pt x="313" y="88"/>
                      <a:pt x="229" y="115"/>
                    </a:cubicBezTo>
                    <a:lnTo>
                      <a:pt x="229" y="115"/>
                    </a:lnTo>
                    <a:cubicBezTo>
                      <a:pt x="231" y="112"/>
                      <a:pt x="233" y="111"/>
                      <a:pt x="233" y="111"/>
                    </a:cubicBezTo>
                    <a:lnTo>
                      <a:pt x="233" y="111"/>
                    </a:lnTo>
                    <a:lnTo>
                      <a:pt x="126" y="150"/>
                    </a:lnTo>
                    <a:lnTo>
                      <a:pt x="126" y="150"/>
                    </a:lnTo>
                    <a:cubicBezTo>
                      <a:pt x="157" y="139"/>
                      <a:pt x="191" y="127"/>
                      <a:pt x="229" y="115"/>
                    </a:cubicBezTo>
                    <a:lnTo>
                      <a:pt x="229" y="115"/>
                    </a:lnTo>
                    <a:cubicBezTo>
                      <a:pt x="207" y="135"/>
                      <a:pt x="108" y="229"/>
                      <a:pt x="0" y="354"/>
                    </a:cubicBezTo>
                    <a:lnTo>
                      <a:pt x="243" y="1039"/>
                    </a:lnTo>
                    <a:cubicBezTo>
                      <a:pt x="277" y="911"/>
                      <a:pt x="324" y="776"/>
                      <a:pt x="388" y="641"/>
                    </a:cubicBezTo>
                    <a:cubicBezTo>
                      <a:pt x="594" y="219"/>
                      <a:pt x="1050" y="155"/>
                      <a:pt x="1299" y="155"/>
                    </a:cubicBezTo>
                    <a:cubicBezTo>
                      <a:pt x="1393" y="155"/>
                      <a:pt x="1455" y="164"/>
                      <a:pt x="1464" y="165"/>
                    </a:cubicBezTo>
                    <a:lnTo>
                      <a:pt x="1464" y="165"/>
                    </a:lnTo>
                    <a:cubicBezTo>
                      <a:pt x="1357" y="80"/>
                      <a:pt x="1231" y="33"/>
                      <a:pt x="1097" y="10"/>
                    </a:cubicBezTo>
                    <a:cubicBezTo>
                      <a:pt x="1002" y="3"/>
                      <a:pt x="921" y="0"/>
                      <a:pt x="854" y="0"/>
                    </a:cubicBezTo>
                    <a:close/>
                  </a:path>
                </a:pathLst>
              </a:custGeom>
              <a:solidFill>
                <a:srgbClr val="A22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0"/>
              <p:cNvSpPr/>
              <p:nvPr/>
            </p:nvSpPr>
            <p:spPr>
              <a:xfrm>
                <a:off x="5577277" y="4453093"/>
                <a:ext cx="144829" cy="123566"/>
              </a:xfrm>
              <a:custGeom>
                <a:avLst/>
                <a:gdLst/>
                <a:ahLst/>
                <a:cxnLst/>
                <a:rect l="l" t="t" r="r" b="b"/>
                <a:pathLst>
                  <a:path w="1948" h="1662" extrusionOk="0">
                    <a:moveTo>
                      <a:pt x="1056" y="1"/>
                    </a:moveTo>
                    <a:cubicBezTo>
                      <a:pt x="807" y="1"/>
                      <a:pt x="351" y="65"/>
                      <a:pt x="145" y="487"/>
                    </a:cubicBezTo>
                    <a:cubicBezTo>
                      <a:pt x="81" y="622"/>
                      <a:pt x="34" y="757"/>
                      <a:pt x="0" y="885"/>
                    </a:cubicBezTo>
                    <a:lnTo>
                      <a:pt x="277" y="1661"/>
                    </a:lnTo>
                    <a:lnTo>
                      <a:pt x="1947" y="1661"/>
                    </a:lnTo>
                    <a:cubicBezTo>
                      <a:pt x="1947" y="1661"/>
                      <a:pt x="1941" y="1621"/>
                      <a:pt x="1930" y="1553"/>
                    </a:cubicBezTo>
                    <a:cubicBezTo>
                      <a:pt x="1921" y="1493"/>
                      <a:pt x="1904" y="1405"/>
                      <a:pt x="1883" y="1304"/>
                    </a:cubicBezTo>
                    <a:cubicBezTo>
                      <a:pt x="1863" y="1199"/>
                      <a:pt x="1832" y="1081"/>
                      <a:pt x="1799" y="960"/>
                    </a:cubicBezTo>
                    <a:cubicBezTo>
                      <a:pt x="1789" y="919"/>
                      <a:pt x="1775" y="882"/>
                      <a:pt x="1765" y="845"/>
                    </a:cubicBezTo>
                    <a:cubicBezTo>
                      <a:pt x="1650" y="487"/>
                      <a:pt x="1475" y="122"/>
                      <a:pt x="1225" y="15"/>
                    </a:cubicBezTo>
                    <a:lnTo>
                      <a:pt x="1222" y="11"/>
                    </a:lnTo>
                    <a:cubicBezTo>
                      <a:pt x="1222" y="11"/>
                      <a:pt x="1158" y="1"/>
                      <a:pt x="1056" y="1"/>
                    </a:cubicBezTo>
                    <a:close/>
                  </a:path>
                </a:pathLst>
              </a:custGeom>
              <a:solidFill>
                <a:srgbClr val="A94E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0"/>
              <p:cNvSpPr/>
              <p:nvPr/>
            </p:nvSpPr>
            <p:spPr>
              <a:xfrm>
                <a:off x="5549173" y="4449896"/>
                <a:ext cx="27360" cy="18141"/>
              </a:xfrm>
              <a:custGeom>
                <a:avLst/>
                <a:gdLst/>
                <a:ahLst/>
                <a:cxnLst/>
                <a:rect l="l" t="t" r="r" b="b"/>
                <a:pathLst>
                  <a:path w="368" h="244" extrusionOk="0">
                    <a:moveTo>
                      <a:pt x="368" y="0"/>
                    </a:moveTo>
                    <a:lnTo>
                      <a:pt x="199" y="61"/>
                    </a:lnTo>
                    <a:lnTo>
                      <a:pt x="0" y="132"/>
                    </a:lnTo>
                    <a:lnTo>
                      <a:pt x="0" y="132"/>
                    </a:lnTo>
                    <a:lnTo>
                      <a:pt x="88" y="108"/>
                    </a:lnTo>
                    <a:lnTo>
                      <a:pt x="135" y="243"/>
                    </a:lnTo>
                    <a:cubicBezTo>
                      <a:pt x="257" y="101"/>
                      <a:pt x="368" y="0"/>
                      <a:pt x="368" y="0"/>
                    </a:cubicBezTo>
                    <a:close/>
                  </a:path>
                </a:pathLst>
              </a:custGeom>
              <a:solidFill>
                <a:srgbClr val="D699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0"/>
              <p:cNvSpPr/>
              <p:nvPr/>
            </p:nvSpPr>
            <p:spPr>
              <a:xfrm>
                <a:off x="7512502" y="4423800"/>
                <a:ext cx="747490" cy="148546"/>
              </a:xfrm>
              <a:custGeom>
                <a:avLst/>
                <a:gdLst/>
                <a:ahLst/>
                <a:cxnLst/>
                <a:rect l="l" t="t" r="r" b="b"/>
                <a:pathLst>
                  <a:path w="10054" h="1998" extrusionOk="0">
                    <a:moveTo>
                      <a:pt x="5026" y="0"/>
                    </a:moveTo>
                    <a:cubicBezTo>
                      <a:pt x="2252" y="0"/>
                      <a:pt x="1" y="446"/>
                      <a:pt x="1" y="999"/>
                    </a:cubicBezTo>
                    <a:cubicBezTo>
                      <a:pt x="1" y="1549"/>
                      <a:pt x="2252" y="1998"/>
                      <a:pt x="5026" y="1998"/>
                    </a:cubicBezTo>
                    <a:cubicBezTo>
                      <a:pt x="7803" y="1998"/>
                      <a:pt x="10053" y="1549"/>
                      <a:pt x="10053" y="999"/>
                    </a:cubicBezTo>
                    <a:cubicBezTo>
                      <a:pt x="10053" y="446"/>
                      <a:pt x="7803" y="0"/>
                      <a:pt x="5026" y="0"/>
                    </a:cubicBezTo>
                    <a:close/>
                  </a:path>
                </a:pathLst>
              </a:custGeom>
              <a:solidFill>
                <a:srgbClr val="5B7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0"/>
              <p:cNvSpPr/>
              <p:nvPr/>
            </p:nvSpPr>
            <p:spPr>
              <a:xfrm>
                <a:off x="7776960" y="3507749"/>
                <a:ext cx="341775" cy="346608"/>
              </a:xfrm>
              <a:custGeom>
                <a:avLst/>
                <a:gdLst/>
                <a:ahLst/>
                <a:cxnLst/>
                <a:rect l="l" t="t" r="r" b="b"/>
                <a:pathLst>
                  <a:path w="4597" h="4662" extrusionOk="0">
                    <a:moveTo>
                      <a:pt x="1919" y="0"/>
                    </a:moveTo>
                    <a:cubicBezTo>
                      <a:pt x="759" y="0"/>
                      <a:pt x="105" y="950"/>
                      <a:pt x="105" y="950"/>
                    </a:cubicBezTo>
                    <a:lnTo>
                      <a:pt x="0" y="862"/>
                    </a:lnTo>
                    <a:lnTo>
                      <a:pt x="0" y="862"/>
                    </a:lnTo>
                    <a:cubicBezTo>
                      <a:pt x="1" y="862"/>
                      <a:pt x="1363" y="4361"/>
                      <a:pt x="2282" y="4611"/>
                    </a:cubicBezTo>
                    <a:cubicBezTo>
                      <a:pt x="2408" y="4645"/>
                      <a:pt x="2537" y="4662"/>
                      <a:pt x="2667" y="4662"/>
                    </a:cubicBezTo>
                    <a:cubicBezTo>
                      <a:pt x="3481" y="4662"/>
                      <a:pt x="4311" y="4015"/>
                      <a:pt x="4445" y="3069"/>
                    </a:cubicBezTo>
                    <a:cubicBezTo>
                      <a:pt x="4596" y="1972"/>
                      <a:pt x="3483" y="166"/>
                      <a:pt x="2170" y="15"/>
                    </a:cubicBezTo>
                    <a:cubicBezTo>
                      <a:pt x="2084" y="5"/>
                      <a:pt x="2000" y="0"/>
                      <a:pt x="1919" y="0"/>
                    </a:cubicBezTo>
                    <a:close/>
                  </a:path>
                </a:pathLst>
              </a:custGeom>
              <a:solidFill>
                <a:srgbClr val="C9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0"/>
              <p:cNvSpPr/>
              <p:nvPr/>
            </p:nvSpPr>
            <p:spPr>
              <a:xfrm>
                <a:off x="7435476" y="3553399"/>
                <a:ext cx="612475" cy="651953"/>
              </a:xfrm>
              <a:custGeom>
                <a:avLst/>
                <a:gdLst/>
                <a:ahLst/>
                <a:cxnLst/>
                <a:rect l="l" t="t" r="r" b="b"/>
                <a:pathLst>
                  <a:path w="8238" h="8769" extrusionOk="0">
                    <a:moveTo>
                      <a:pt x="6035" y="1"/>
                    </a:moveTo>
                    <a:cubicBezTo>
                      <a:pt x="5495" y="1"/>
                      <a:pt x="5005" y="194"/>
                      <a:pt x="5005" y="194"/>
                    </a:cubicBezTo>
                    <a:cubicBezTo>
                      <a:pt x="4311" y="753"/>
                      <a:pt x="3756" y="932"/>
                      <a:pt x="3329" y="932"/>
                    </a:cubicBezTo>
                    <a:cubicBezTo>
                      <a:pt x="2561" y="932"/>
                      <a:pt x="2208" y="349"/>
                      <a:pt x="2208" y="349"/>
                    </a:cubicBezTo>
                    <a:cubicBezTo>
                      <a:pt x="2208" y="349"/>
                      <a:pt x="1988" y="247"/>
                      <a:pt x="1712" y="247"/>
                    </a:cubicBezTo>
                    <a:cubicBezTo>
                      <a:pt x="1502" y="247"/>
                      <a:pt x="1260" y="306"/>
                      <a:pt x="1057" y="515"/>
                    </a:cubicBezTo>
                    <a:cubicBezTo>
                      <a:pt x="585" y="1000"/>
                      <a:pt x="32" y="3140"/>
                      <a:pt x="15" y="3167"/>
                    </a:cubicBezTo>
                    <a:cubicBezTo>
                      <a:pt x="1" y="3197"/>
                      <a:pt x="1944" y="3602"/>
                      <a:pt x="1944" y="3602"/>
                    </a:cubicBezTo>
                    <a:lnTo>
                      <a:pt x="3021" y="8769"/>
                    </a:lnTo>
                    <a:lnTo>
                      <a:pt x="8238" y="8562"/>
                    </a:lnTo>
                    <a:lnTo>
                      <a:pt x="6621" y="2610"/>
                    </a:lnTo>
                    <a:lnTo>
                      <a:pt x="8238" y="2114"/>
                    </a:lnTo>
                    <a:cubicBezTo>
                      <a:pt x="8238" y="2114"/>
                      <a:pt x="7711" y="970"/>
                      <a:pt x="7006" y="326"/>
                    </a:cubicBezTo>
                    <a:cubicBezTo>
                      <a:pt x="6735" y="77"/>
                      <a:pt x="6375" y="1"/>
                      <a:pt x="6035" y="1"/>
                    </a:cubicBezTo>
                    <a:close/>
                  </a:path>
                </a:pathLst>
              </a:custGeom>
              <a:solidFill>
                <a:srgbClr val="F1D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0"/>
              <p:cNvSpPr/>
              <p:nvPr/>
            </p:nvSpPr>
            <p:spPr>
              <a:xfrm>
                <a:off x="7254660" y="2926192"/>
                <a:ext cx="671284" cy="566825"/>
              </a:xfrm>
              <a:custGeom>
                <a:avLst/>
                <a:gdLst/>
                <a:ahLst/>
                <a:cxnLst/>
                <a:rect l="l" t="t" r="r" b="b"/>
                <a:pathLst>
                  <a:path w="9029" h="7624" extrusionOk="0">
                    <a:moveTo>
                      <a:pt x="4510" y="0"/>
                    </a:moveTo>
                    <a:cubicBezTo>
                      <a:pt x="4402" y="0"/>
                      <a:pt x="4297" y="16"/>
                      <a:pt x="4194" y="49"/>
                    </a:cubicBezTo>
                    <a:cubicBezTo>
                      <a:pt x="2227" y="680"/>
                      <a:pt x="1012" y="2640"/>
                      <a:pt x="1012" y="2640"/>
                    </a:cubicBezTo>
                    <a:cubicBezTo>
                      <a:pt x="1012" y="2640"/>
                      <a:pt x="0" y="5320"/>
                      <a:pt x="1816" y="6588"/>
                    </a:cubicBezTo>
                    <a:cubicBezTo>
                      <a:pt x="2757" y="7248"/>
                      <a:pt x="3978" y="7624"/>
                      <a:pt x="5118" y="7624"/>
                    </a:cubicBezTo>
                    <a:cubicBezTo>
                      <a:pt x="6171" y="7624"/>
                      <a:pt x="7155" y="7303"/>
                      <a:pt x="7785" y="6588"/>
                    </a:cubicBezTo>
                    <a:cubicBezTo>
                      <a:pt x="9029" y="5178"/>
                      <a:pt x="6456" y="0"/>
                      <a:pt x="4510" y="0"/>
                    </a:cubicBezTo>
                    <a:close/>
                  </a:path>
                </a:pathLst>
              </a:custGeom>
              <a:solidFill>
                <a:srgbClr val="CB9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0"/>
              <p:cNvSpPr/>
              <p:nvPr/>
            </p:nvSpPr>
            <p:spPr>
              <a:xfrm>
                <a:off x="7539341" y="3017344"/>
                <a:ext cx="92637" cy="40222"/>
              </a:xfrm>
              <a:custGeom>
                <a:avLst/>
                <a:gdLst/>
                <a:ahLst/>
                <a:cxnLst/>
                <a:rect l="l" t="t" r="r" b="b"/>
                <a:pathLst>
                  <a:path w="1246" h="541" extrusionOk="0">
                    <a:moveTo>
                      <a:pt x="522" y="0"/>
                    </a:moveTo>
                    <a:cubicBezTo>
                      <a:pt x="486" y="0"/>
                      <a:pt x="449" y="5"/>
                      <a:pt x="413" y="14"/>
                    </a:cubicBezTo>
                    <a:cubicBezTo>
                      <a:pt x="1" y="122"/>
                      <a:pt x="35" y="220"/>
                      <a:pt x="35" y="220"/>
                    </a:cubicBezTo>
                    <a:lnTo>
                      <a:pt x="143" y="540"/>
                    </a:lnTo>
                    <a:cubicBezTo>
                      <a:pt x="143" y="540"/>
                      <a:pt x="581" y="365"/>
                      <a:pt x="929" y="365"/>
                    </a:cubicBezTo>
                    <a:cubicBezTo>
                      <a:pt x="1046" y="365"/>
                      <a:pt x="1153" y="386"/>
                      <a:pt x="1229" y="439"/>
                    </a:cubicBezTo>
                    <a:cubicBezTo>
                      <a:pt x="1232" y="441"/>
                      <a:pt x="1233" y="441"/>
                      <a:pt x="1234" y="441"/>
                    </a:cubicBezTo>
                    <a:cubicBezTo>
                      <a:pt x="1245" y="441"/>
                      <a:pt x="1158" y="332"/>
                      <a:pt x="1024" y="220"/>
                    </a:cubicBezTo>
                    <a:cubicBezTo>
                      <a:pt x="888" y="110"/>
                      <a:pt x="706" y="0"/>
                      <a:pt x="522" y="0"/>
                    </a:cubicBezTo>
                    <a:close/>
                  </a:path>
                </a:pathLst>
              </a:custGeom>
              <a:solidFill>
                <a:srgbClr val="4F2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0"/>
              <p:cNvSpPr/>
              <p:nvPr/>
            </p:nvSpPr>
            <p:spPr>
              <a:xfrm>
                <a:off x="7465885" y="3019649"/>
                <a:ext cx="59775" cy="56430"/>
              </a:xfrm>
              <a:custGeom>
                <a:avLst/>
                <a:gdLst/>
                <a:ahLst/>
                <a:cxnLst/>
                <a:rect l="l" t="t" r="r" b="b"/>
                <a:pathLst>
                  <a:path w="804" h="759" extrusionOk="0">
                    <a:moveTo>
                      <a:pt x="635" y="0"/>
                    </a:moveTo>
                    <a:cubicBezTo>
                      <a:pt x="0" y="139"/>
                      <a:pt x="54" y="759"/>
                      <a:pt x="54" y="759"/>
                    </a:cubicBezTo>
                    <a:cubicBezTo>
                      <a:pt x="190" y="468"/>
                      <a:pt x="487" y="421"/>
                      <a:pt x="663" y="421"/>
                    </a:cubicBezTo>
                    <a:cubicBezTo>
                      <a:pt x="747" y="421"/>
                      <a:pt x="803" y="432"/>
                      <a:pt x="803" y="432"/>
                    </a:cubicBezTo>
                    <a:lnTo>
                      <a:pt x="635" y="0"/>
                    </a:lnTo>
                    <a:close/>
                  </a:path>
                </a:pathLst>
              </a:custGeom>
              <a:solidFill>
                <a:srgbClr val="4F2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0"/>
              <p:cNvSpPr/>
              <p:nvPr/>
            </p:nvSpPr>
            <p:spPr>
              <a:xfrm>
                <a:off x="7530568" y="3131692"/>
                <a:ext cx="41486" cy="113975"/>
              </a:xfrm>
              <a:custGeom>
                <a:avLst/>
                <a:gdLst/>
                <a:ahLst/>
                <a:cxnLst/>
                <a:rect l="l" t="t" r="r" b="b"/>
                <a:pathLst>
                  <a:path w="558" h="1533" extrusionOk="0">
                    <a:moveTo>
                      <a:pt x="483" y="1"/>
                    </a:moveTo>
                    <a:cubicBezTo>
                      <a:pt x="483" y="24"/>
                      <a:pt x="459" y="966"/>
                      <a:pt x="389" y="966"/>
                    </a:cubicBezTo>
                    <a:cubicBezTo>
                      <a:pt x="385" y="966"/>
                      <a:pt x="382" y="964"/>
                      <a:pt x="379" y="960"/>
                    </a:cubicBezTo>
                    <a:cubicBezTo>
                      <a:pt x="298" y="865"/>
                      <a:pt x="109" y="541"/>
                      <a:pt x="109" y="541"/>
                    </a:cubicBezTo>
                    <a:lnTo>
                      <a:pt x="109" y="541"/>
                    </a:lnTo>
                    <a:cubicBezTo>
                      <a:pt x="109" y="541"/>
                      <a:pt x="1" y="1000"/>
                      <a:pt x="227" y="1293"/>
                    </a:cubicBezTo>
                    <a:cubicBezTo>
                      <a:pt x="383" y="1501"/>
                      <a:pt x="422" y="1533"/>
                      <a:pt x="431" y="1533"/>
                    </a:cubicBezTo>
                    <a:cubicBezTo>
                      <a:pt x="435" y="1533"/>
                      <a:pt x="433" y="1527"/>
                      <a:pt x="433" y="1527"/>
                    </a:cubicBezTo>
                    <a:cubicBezTo>
                      <a:pt x="433" y="1527"/>
                      <a:pt x="521" y="1287"/>
                      <a:pt x="538" y="859"/>
                    </a:cubicBezTo>
                    <a:cubicBezTo>
                      <a:pt x="558" y="430"/>
                      <a:pt x="483" y="1"/>
                      <a:pt x="483" y="1"/>
                    </a:cubicBezTo>
                    <a:close/>
                  </a:path>
                </a:pathLst>
              </a:custGeom>
              <a:solidFill>
                <a:srgbClr val="C36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0"/>
              <p:cNvSpPr/>
              <p:nvPr/>
            </p:nvSpPr>
            <p:spPr>
              <a:xfrm>
                <a:off x="7529081" y="3131469"/>
                <a:ext cx="39776" cy="115759"/>
              </a:xfrm>
              <a:custGeom>
                <a:avLst/>
                <a:gdLst/>
                <a:ahLst/>
                <a:cxnLst/>
                <a:rect l="l" t="t" r="r" b="b"/>
                <a:pathLst>
                  <a:path w="535" h="1557" extrusionOk="0">
                    <a:moveTo>
                      <a:pt x="477" y="1"/>
                    </a:moveTo>
                    <a:cubicBezTo>
                      <a:pt x="460" y="385"/>
                      <a:pt x="430" y="801"/>
                      <a:pt x="399" y="919"/>
                    </a:cubicBezTo>
                    <a:cubicBezTo>
                      <a:pt x="324" y="804"/>
                      <a:pt x="156" y="534"/>
                      <a:pt x="153" y="530"/>
                    </a:cubicBezTo>
                    <a:lnTo>
                      <a:pt x="122" y="477"/>
                    </a:lnTo>
                    <a:lnTo>
                      <a:pt x="102" y="538"/>
                    </a:lnTo>
                    <a:cubicBezTo>
                      <a:pt x="98" y="551"/>
                      <a:pt x="0" y="885"/>
                      <a:pt x="149" y="1186"/>
                    </a:cubicBezTo>
                    <a:cubicBezTo>
                      <a:pt x="294" y="1482"/>
                      <a:pt x="433" y="1553"/>
                      <a:pt x="439" y="1556"/>
                    </a:cubicBezTo>
                    <a:lnTo>
                      <a:pt x="463" y="1506"/>
                    </a:lnTo>
                    <a:cubicBezTo>
                      <a:pt x="463" y="1506"/>
                      <a:pt x="335" y="1438"/>
                      <a:pt x="200" y="1158"/>
                    </a:cubicBezTo>
                    <a:cubicBezTo>
                      <a:pt x="98" y="956"/>
                      <a:pt x="122" y="726"/>
                      <a:pt x="142" y="619"/>
                    </a:cubicBezTo>
                    <a:lnTo>
                      <a:pt x="142" y="619"/>
                    </a:lnTo>
                    <a:cubicBezTo>
                      <a:pt x="203" y="717"/>
                      <a:pt x="328" y="915"/>
                      <a:pt x="375" y="980"/>
                    </a:cubicBezTo>
                    <a:cubicBezTo>
                      <a:pt x="385" y="994"/>
                      <a:pt x="398" y="996"/>
                      <a:pt x="407" y="996"/>
                    </a:cubicBezTo>
                    <a:cubicBezTo>
                      <a:pt x="411" y="996"/>
                      <a:pt x="414" y="996"/>
                      <a:pt x="416" y="996"/>
                    </a:cubicBezTo>
                    <a:cubicBezTo>
                      <a:pt x="436" y="990"/>
                      <a:pt x="494" y="973"/>
                      <a:pt x="534" y="4"/>
                    </a:cubicBezTo>
                    <a:lnTo>
                      <a:pt x="477" y="1"/>
                    </a:lnTo>
                    <a:close/>
                  </a:path>
                </a:pathLst>
              </a:custGeom>
              <a:solidFill>
                <a:srgbClr val="9F4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0"/>
              <p:cNvSpPr/>
              <p:nvPr/>
            </p:nvSpPr>
            <p:spPr>
              <a:xfrm>
                <a:off x="7599564" y="3175410"/>
                <a:ext cx="77396" cy="77321"/>
              </a:xfrm>
              <a:custGeom>
                <a:avLst/>
                <a:gdLst/>
                <a:ahLst/>
                <a:cxnLst/>
                <a:rect l="l" t="t" r="r" b="b"/>
                <a:pathLst>
                  <a:path w="1041" h="1040" extrusionOk="0">
                    <a:moveTo>
                      <a:pt x="521" y="0"/>
                    </a:moveTo>
                    <a:cubicBezTo>
                      <a:pt x="234" y="0"/>
                      <a:pt x="1" y="233"/>
                      <a:pt x="1" y="520"/>
                    </a:cubicBezTo>
                    <a:cubicBezTo>
                      <a:pt x="1" y="807"/>
                      <a:pt x="234" y="1040"/>
                      <a:pt x="521" y="1040"/>
                    </a:cubicBezTo>
                    <a:cubicBezTo>
                      <a:pt x="807" y="1040"/>
                      <a:pt x="1041" y="807"/>
                      <a:pt x="1041" y="520"/>
                    </a:cubicBezTo>
                    <a:cubicBezTo>
                      <a:pt x="1041" y="233"/>
                      <a:pt x="807" y="0"/>
                      <a:pt x="521" y="0"/>
                    </a:cubicBezTo>
                    <a:close/>
                  </a:path>
                </a:pathLst>
              </a:custGeom>
              <a:solidFill>
                <a:srgbClr val="C36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0"/>
              <p:cNvSpPr/>
              <p:nvPr/>
            </p:nvSpPr>
            <p:spPr>
              <a:xfrm>
                <a:off x="7436517" y="3188718"/>
                <a:ext cx="77544" cy="77321"/>
              </a:xfrm>
              <a:custGeom>
                <a:avLst/>
                <a:gdLst/>
                <a:ahLst/>
                <a:cxnLst/>
                <a:rect l="l" t="t" r="r" b="b"/>
                <a:pathLst>
                  <a:path w="1043" h="1040" extrusionOk="0">
                    <a:moveTo>
                      <a:pt x="521" y="0"/>
                    </a:moveTo>
                    <a:cubicBezTo>
                      <a:pt x="233" y="0"/>
                      <a:pt x="1" y="233"/>
                      <a:pt x="1" y="520"/>
                    </a:cubicBezTo>
                    <a:cubicBezTo>
                      <a:pt x="1" y="807"/>
                      <a:pt x="233" y="1040"/>
                      <a:pt x="521" y="1040"/>
                    </a:cubicBezTo>
                    <a:cubicBezTo>
                      <a:pt x="810" y="1040"/>
                      <a:pt x="1043" y="807"/>
                      <a:pt x="1043" y="520"/>
                    </a:cubicBezTo>
                    <a:cubicBezTo>
                      <a:pt x="1043" y="233"/>
                      <a:pt x="810" y="0"/>
                      <a:pt x="521" y="0"/>
                    </a:cubicBezTo>
                    <a:close/>
                  </a:path>
                </a:pathLst>
              </a:custGeom>
              <a:solidFill>
                <a:srgbClr val="C368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0"/>
              <p:cNvSpPr/>
              <p:nvPr/>
            </p:nvSpPr>
            <p:spPr>
              <a:xfrm>
                <a:off x="7498747" y="3135261"/>
                <a:ext cx="37471" cy="37471"/>
              </a:xfrm>
              <a:custGeom>
                <a:avLst/>
                <a:gdLst/>
                <a:ahLst/>
                <a:cxnLst/>
                <a:rect l="l" t="t" r="r" b="b"/>
                <a:pathLst>
                  <a:path w="504" h="504" extrusionOk="0">
                    <a:moveTo>
                      <a:pt x="250" y="1"/>
                    </a:moveTo>
                    <a:cubicBezTo>
                      <a:pt x="112" y="1"/>
                      <a:pt x="0" y="112"/>
                      <a:pt x="0" y="253"/>
                    </a:cubicBezTo>
                    <a:cubicBezTo>
                      <a:pt x="0" y="392"/>
                      <a:pt x="112" y="504"/>
                      <a:pt x="250" y="504"/>
                    </a:cubicBezTo>
                    <a:cubicBezTo>
                      <a:pt x="388" y="504"/>
                      <a:pt x="503" y="392"/>
                      <a:pt x="503" y="253"/>
                    </a:cubicBezTo>
                    <a:cubicBezTo>
                      <a:pt x="503" y="112"/>
                      <a:pt x="388" y="1"/>
                      <a:pt x="250" y="1"/>
                    </a:cubicBezTo>
                    <a:close/>
                  </a:path>
                </a:pathLst>
              </a:custGeom>
              <a:solidFill>
                <a:srgbClr val="4F2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0"/>
              <p:cNvSpPr/>
              <p:nvPr/>
            </p:nvSpPr>
            <p:spPr>
              <a:xfrm>
                <a:off x="7586553" y="3122473"/>
                <a:ext cx="37397" cy="37694"/>
              </a:xfrm>
              <a:custGeom>
                <a:avLst/>
                <a:gdLst/>
                <a:ahLst/>
                <a:cxnLst/>
                <a:rect l="l" t="t" r="r" b="b"/>
                <a:pathLst>
                  <a:path w="503" h="507" extrusionOk="0">
                    <a:moveTo>
                      <a:pt x="253" y="0"/>
                    </a:moveTo>
                    <a:cubicBezTo>
                      <a:pt x="112" y="0"/>
                      <a:pt x="1" y="115"/>
                      <a:pt x="1" y="254"/>
                    </a:cubicBezTo>
                    <a:cubicBezTo>
                      <a:pt x="1" y="392"/>
                      <a:pt x="112" y="506"/>
                      <a:pt x="253" y="506"/>
                    </a:cubicBezTo>
                    <a:cubicBezTo>
                      <a:pt x="392" y="506"/>
                      <a:pt x="503" y="392"/>
                      <a:pt x="503" y="254"/>
                    </a:cubicBezTo>
                    <a:cubicBezTo>
                      <a:pt x="503" y="115"/>
                      <a:pt x="392" y="0"/>
                      <a:pt x="253" y="0"/>
                    </a:cubicBezTo>
                    <a:close/>
                  </a:path>
                </a:pathLst>
              </a:custGeom>
              <a:solidFill>
                <a:srgbClr val="4F2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0"/>
              <p:cNvSpPr/>
              <p:nvPr/>
            </p:nvSpPr>
            <p:spPr>
              <a:xfrm>
                <a:off x="7536144" y="3261729"/>
                <a:ext cx="87804" cy="60370"/>
              </a:xfrm>
              <a:custGeom>
                <a:avLst/>
                <a:gdLst/>
                <a:ahLst/>
                <a:cxnLst/>
                <a:rect l="l" t="t" r="r" b="b"/>
                <a:pathLst>
                  <a:path w="1181" h="812" extrusionOk="0">
                    <a:moveTo>
                      <a:pt x="982" y="0"/>
                    </a:moveTo>
                    <a:cubicBezTo>
                      <a:pt x="982" y="1"/>
                      <a:pt x="1016" y="605"/>
                      <a:pt x="766" y="661"/>
                    </a:cubicBezTo>
                    <a:cubicBezTo>
                      <a:pt x="720" y="672"/>
                      <a:pt x="678" y="676"/>
                      <a:pt x="639" y="676"/>
                    </a:cubicBezTo>
                    <a:cubicBezTo>
                      <a:pt x="463" y="676"/>
                      <a:pt x="350" y="579"/>
                      <a:pt x="237" y="466"/>
                    </a:cubicBezTo>
                    <a:cubicBezTo>
                      <a:pt x="98" y="331"/>
                      <a:pt x="0" y="331"/>
                      <a:pt x="0" y="331"/>
                    </a:cubicBezTo>
                    <a:lnTo>
                      <a:pt x="0" y="331"/>
                    </a:lnTo>
                    <a:cubicBezTo>
                      <a:pt x="33" y="420"/>
                      <a:pt x="283" y="811"/>
                      <a:pt x="647" y="811"/>
                    </a:cubicBezTo>
                    <a:cubicBezTo>
                      <a:pt x="658" y="811"/>
                      <a:pt x="668" y="811"/>
                      <a:pt x="679" y="810"/>
                    </a:cubicBezTo>
                    <a:cubicBezTo>
                      <a:pt x="1059" y="787"/>
                      <a:pt x="1181" y="111"/>
                      <a:pt x="1181" y="111"/>
                    </a:cubicBezTo>
                    <a:lnTo>
                      <a:pt x="982" y="0"/>
                    </a:lnTo>
                    <a:close/>
                  </a:path>
                </a:pathLst>
              </a:custGeom>
              <a:solidFill>
                <a:srgbClr val="4F2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0"/>
              <p:cNvSpPr/>
              <p:nvPr/>
            </p:nvSpPr>
            <p:spPr>
              <a:xfrm>
                <a:off x="7469677" y="2896081"/>
                <a:ext cx="654332" cy="596490"/>
              </a:xfrm>
              <a:custGeom>
                <a:avLst/>
                <a:gdLst/>
                <a:ahLst/>
                <a:cxnLst/>
                <a:rect l="l" t="t" r="r" b="b"/>
                <a:pathLst>
                  <a:path w="8801" h="8023" extrusionOk="0">
                    <a:moveTo>
                      <a:pt x="2096" y="0"/>
                    </a:moveTo>
                    <a:cubicBezTo>
                      <a:pt x="1697" y="0"/>
                      <a:pt x="1280" y="47"/>
                      <a:pt x="844" y="150"/>
                    </a:cubicBezTo>
                    <a:lnTo>
                      <a:pt x="0" y="454"/>
                    </a:lnTo>
                    <a:cubicBezTo>
                      <a:pt x="0" y="454"/>
                      <a:pt x="1920" y="1102"/>
                      <a:pt x="2733" y="2421"/>
                    </a:cubicBezTo>
                    <a:cubicBezTo>
                      <a:pt x="3543" y="3741"/>
                      <a:pt x="4761" y="8023"/>
                      <a:pt x="4761" y="8023"/>
                    </a:cubicBezTo>
                    <a:lnTo>
                      <a:pt x="7055" y="7290"/>
                    </a:lnTo>
                    <a:lnTo>
                      <a:pt x="6691" y="5512"/>
                    </a:lnTo>
                    <a:lnTo>
                      <a:pt x="7238" y="7027"/>
                    </a:lnTo>
                    <a:lnTo>
                      <a:pt x="8213" y="6562"/>
                    </a:lnTo>
                    <a:lnTo>
                      <a:pt x="7724" y="5182"/>
                    </a:lnTo>
                    <a:lnTo>
                      <a:pt x="8335" y="6376"/>
                    </a:lnTo>
                    <a:lnTo>
                      <a:pt x="8801" y="6153"/>
                    </a:lnTo>
                    <a:cubicBezTo>
                      <a:pt x="8801" y="6153"/>
                      <a:pt x="6650" y="0"/>
                      <a:pt x="2096" y="0"/>
                    </a:cubicBezTo>
                    <a:close/>
                  </a:path>
                </a:pathLst>
              </a:custGeom>
              <a:solidFill>
                <a:srgbClr val="4F2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0"/>
              <p:cNvSpPr/>
              <p:nvPr/>
            </p:nvSpPr>
            <p:spPr>
              <a:xfrm>
                <a:off x="7146036" y="2929761"/>
                <a:ext cx="371366" cy="591137"/>
              </a:xfrm>
              <a:custGeom>
                <a:avLst/>
                <a:gdLst/>
                <a:ahLst/>
                <a:cxnLst/>
                <a:rect l="l" t="t" r="r" b="b"/>
                <a:pathLst>
                  <a:path w="4995" h="7951" extrusionOk="0">
                    <a:moveTo>
                      <a:pt x="4353" y="1"/>
                    </a:moveTo>
                    <a:cubicBezTo>
                      <a:pt x="1285" y="1226"/>
                      <a:pt x="0" y="5336"/>
                      <a:pt x="50" y="5353"/>
                    </a:cubicBezTo>
                    <a:cubicBezTo>
                      <a:pt x="101" y="5369"/>
                      <a:pt x="1782" y="7236"/>
                      <a:pt x="1782" y="7236"/>
                    </a:cubicBezTo>
                    <a:lnTo>
                      <a:pt x="2345" y="6584"/>
                    </a:lnTo>
                    <a:lnTo>
                      <a:pt x="2031" y="7367"/>
                    </a:lnTo>
                    <a:lnTo>
                      <a:pt x="3047" y="7951"/>
                    </a:lnTo>
                    <a:lnTo>
                      <a:pt x="3627" y="6766"/>
                    </a:lnTo>
                    <a:cubicBezTo>
                      <a:pt x="1664" y="5275"/>
                      <a:pt x="2473" y="2592"/>
                      <a:pt x="2473" y="2592"/>
                    </a:cubicBezTo>
                    <a:lnTo>
                      <a:pt x="2473" y="2592"/>
                    </a:lnTo>
                    <a:cubicBezTo>
                      <a:pt x="2482" y="2593"/>
                      <a:pt x="2491" y="2593"/>
                      <a:pt x="2500" y="2593"/>
                    </a:cubicBezTo>
                    <a:cubicBezTo>
                      <a:pt x="3619" y="2593"/>
                      <a:pt x="4994" y="271"/>
                      <a:pt x="4994" y="271"/>
                    </a:cubicBezTo>
                    <a:lnTo>
                      <a:pt x="4353" y="1"/>
                    </a:lnTo>
                    <a:close/>
                  </a:path>
                </a:pathLst>
              </a:custGeom>
              <a:solidFill>
                <a:srgbClr val="4F2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0"/>
              <p:cNvSpPr/>
              <p:nvPr/>
            </p:nvSpPr>
            <p:spPr>
              <a:xfrm>
                <a:off x="7576293" y="3482470"/>
                <a:ext cx="231295" cy="218730"/>
              </a:xfrm>
              <a:custGeom>
                <a:avLst/>
                <a:gdLst/>
                <a:ahLst/>
                <a:cxnLst/>
                <a:rect l="l" t="t" r="r" b="b"/>
                <a:pathLst>
                  <a:path w="3111" h="2942" extrusionOk="0">
                    <a:moveTo>
                      <a:pt x="1941" y="0"/>
                    </a:moveTo>
                    <a:lnTo>
                      <a:pt x="982" y="142"/>
                    </a:lnTo>
                    <a:lnTo>
                      <a:pt x="1070" y="136"/>
                    </a:lnTo>
                    <a:lnTo>
                      <a:pt x="1070" y="1762"/>
                    </a:lnTo>
                    <a:lnTo>
                      <a:pt x="314" y="1303"/>
                    </a:lnTo>
                    <a:lnTo>
                      <a:pt x="314" y="1303"/>
                    </a:lnTo>
                    <a:cubicBezTo>
                      <a:pt x="314" y="1303"/>
                      <a:pt x="0" y="2778"/>
                      <a:pt x="1354" y="2933"/>
                    </a:cubicBezTo>
                    <a:cubicBezTo>
                      <a:pt x="1405" y="2939"/>
                      <a:pt x="1455" y="2941"/>
                      <a:pt x="1503" y="2941"/>
                    </a:cubicBezTo>
                    <a:cubicBezTo>
                      <a:pt x="2740" y="2941"/>
                      <a:pt x="3111" y="1148"/>
                      <a:pt x="3111" y="1148"/>
                    </a:cubicBezTo>
                    <a:lnTo>
                      <a:pt x="3111" y="1148"/>
                    </a:lnTo>
                    <a:lnTo>
                      <a:pt x="2268" y="1536"/>
                    </a:lnTo>
                    <a:lnTo>
                      <a:pt x="1941" y="0"/>
                    </a:lnTo>
                    <a:close/>
                  </a:path>
                </a:pathLst>
              </a:custGeom>
              <a:solidFill>
                <a:srgbClr val="C36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0"/>
              <p:cNvSpPr/>
              <p:nvPr/>
            </p:nvSpPr>
            <p:spPr>
              <a:xfrm>
                <a:off x="7857777" y="3637264"/>
                <a:ext cx="104161" cy="154122"/>
              </a:xfrm>
              <a:custGeom>
                <a:avLst/>
                <a:gdLst/>
                <a:ahLst/>
                <a:cxnLst/>
                <a:rect l="l" t="t" r="r" b="b"/>
                <a:pathLst>
                  <a:path w="1401" h="2073" extrusionOk="0">
                    <a:moveTo>
                      <a:pt x="0" y="0"/>
                    </a:moveTo>
                    <a:cubicBezTo>
                      <a:pt x="0" y="0"/>
                      <a:pt x="317" y="1637"/>
                      <a:pt x="1100" y="2073"/>
                    </a:cubicBezTo>
                    <a:lnTo>
                      <a:pt x="941" y="1482"/>
                    </a:lnTo>
                    <a:lnTo>
                      <a:pt x="1401" y="1340"/>
                    </a:lnTo>
                    <a:cubicBezTo>
                      <a:pt x="1401" y="1340"/>
                      <a:pt x="996" y="75"/>
                      <a:pt x="0" y="0"/>
                    </a:cubicBezTo>
                    <a:close/>
                  </a:path>
                </a:pathLst>
              </a:custGeom>
              <a:solidFill>
                <a:srgbClr val="C148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0"/>
              <p:cNvSpPr/>
              <p:nvPr/>
            </p:nvSpPr>
            <p:spPr>
              <a:xfrm>
                <a:off x="7837926" y="3574663"/>
                <a:ext cx="72043" cy="24981"/>
              </a:xfrm>
              <a:custGeom>
                <a:avLst/>
                <a:gdLst/>
                <a:ahLst/>
                <a:cxnLst/>
                <a:rect l="l" t="t" r="r" b="b"/>
                <a:pathLst>
                  <a:path w="969" h="336" extrusionOk="0">
                    <a:moveTo>
                      <a:pt x="337" y="1"/>
                    </a:moveTo>
                    <a:cubicBezTo>
                      <a:pt x="138" y="1"/>
                      <a:pt x="1" y="60"/>
                      <a:pt x="1" y="60"/>
                    </a:cubicBezTo>
                    <a:cubicBezTo>
                      <a:pt x="31" y="275"/>
                      <a:pt x="214" y="336"/>
                      <a:pt x="414" y="336"/>
                    </a:cubicBezTo>
                    <a:cubicBezTo>
                      <a:pt x="677" y="336"/>
                      <a:pt x="969" y="229"/>
                      <a:pt x="969" y="229"/>
                    </a:cubicBezTo>
                    <a:cubicBezTo>
                      <a:pt x="744" y="48"/>
                      <a:pt x="516" y="1"/>
                      <a:pt x="337" y="1"/>
                    </a:cubicBezTo>
                    <a:close/>
                  </a:path>
                </a:pathLst>
              </a:custGeom>
              <a:solidFill>
                <a:srgbClr val="C148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0"/>
              <p:cNvSpPr/>
              <p:nvPr/>
            </p:nvSpPr>
            <p:spPr>
              <a:xfrm>
                <a:off x="7716292" y="3729828"/>
                <a:ext cx="97916" cy="142599"/>
              </a:xfrm>
              <a:custGeom>
                <a:avLst/>
                <a:gdLst/>
                <a:ahLst/>
                <a:cxnLst/>
                <a:rect l="l" t="t" r="r" b="b"/>
                <a:pathLst>
                  <a:path w="1317" h="1918" extrusionOk="0">
                    <a:moveTo>
                      <a:pt x="0" y="1"/>
                    </a:moveTo>
                    <a:cubicBezTo>
                      <a:pt x="0" y="1225"/>
                      <a:pt x="1228" y="1917"/>
                      <a:pt x="1228" y="1917"/>
                    </a:cubicBezTo>
                    <a:cubicBezTo>
                      <a:pt x="1316" y="628"/>
                      <a:pt x="84" y="39"/>
                      <a:pt x="23" y="39"/>
                    </a:cubicBezTo>
                    <a:cubicBezTo>
                      <a:pt x="20" y="39"/>
                      <a:pt x="20" y="40"/>
                      <a:pt x="20" y="41"/>
                    </a:cubicBezTo>
                    <a:lnTo>
                      <a:pt x="0" y="1"/>
                    </a:lnTo>
                    <a:close/>
                  </a:path>
                </a:pathLst>
              </a:custGeom>
              <a:solidFill>
                <a:srgbClr val="C148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0"/>
              <p:cNvSpPr/>
              <p:nvPr/>
            </p:nvSpPr>
            <p:spPr>
              <a:xfrm>
                <a:off x="7787741" y="3771984"/>
                <a:ext cx="67582" cy="100443"/>
              </a:xfrm>
              <a:custGeom>
                <a:avLst/>
                <a:gdLst/>
                <a:ahLst/>
                <a:cxnLst/>
                <a:rect l="l" t="t" r="r" b="b"/>
                <a:pathLst>
                  <a:path w="909" h="1351" extrusionOk="0">
                    <a:moveTo>
                      <a:pt x="838" y="1"/>
                    </a:moveTo>
                    <a:cubicBezTo>
                      <a:pt x="838" y="1"/>
                      <a:pt x="0" y="139"/>
                      <a:pt x="267" y="1350"/>
                    </a:cubicBezTo>
                    <a:cubicBezTo>
                      <a:pt x="267" y="1350"/>
                      <a:pt x="908" y="1050"/>
                      <a:pt x="838" y="1"/>
                    </a:cubicBezTo>
                    <a:close/>
                  </a:path>
                </a:pathLst>
              </a:custGeom>
              <a:solidFill>
                <a:srgbClr val="C148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0"/>
              <p:cNvSpPr/>
              <p:nvPr/>
            </p:nvSpPr>
            <p:spPr>
              <a:xfrm>
                <a:off x="7709005" y="3850422"/>
                <a:ext cx="98585" cy="31077"/>
              </a:xfrm>
              <a:custGeom>
                <a:avLst/>
                <a:gdLst/>
                <a:ahLst/>
                <a:cxnLst/>
                <a:rect l="l" t="t" r="r" b="b"/>
                <a:pathLst>
                  <a:path w="1326" h="418" extrusionOk="0">
                    <a:moveTo>
                      <a:pt x="471" y="0"/>
                    </a:moveTo>
                    <a:cubicBezTo>
                      <a:pt x="315" y="0"/>
                      <a:pt x="153" y="36"/>
                      <a:pt x="0" y="130"/>
                    </a:cubicBezTo>
                    <a:cubicBezTo>
                      <a:pt x="0" y="130"/>
                      <a:pt x="295" y="418"/>
                      <a:pt x="776" y="418"/>
                    </a:cubicBezTo>
                    <a:cubicBezTo>
                      <a:pt x="939" y="418"/>
                      <a:pt x="1124" y="384"/>
                      <a:pt x="1326" y="295"/>
                    </a:cubicBezTo>
                    <a:cubicBezTo>
                      <a:pt x="1326" y="295"/>
                      <a:pt x="923" y="0"/>
                      <a:pt x="471" y="0"/>
                    </a:cubicBezTo>
                    <a:close/>
                  </a:path>
                </a:pathLst>
              </a:custGeom>
              <a:solidFill>
                <a:srgbClr val="C148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0"/>
              <p:cNvSpPr/>
              <p:nvPr/>
            </p:nvSpPr>
            <p:spPr>
              <a:xfrm>
                <a:off x="7869004" y="4060829"/>
                <a:ext cx="138584" cy="49292"/>
              </a:xfrm>
              <a:custGeom>
                <a:avLst/>
                <a:gdLst/>
                <a:ahLst/>
                <a:cxnLst/>
                <a:rect l="l" t="t" r="r" b="b"/>
                <a:pathLst>
                  <a:path w="1864" h="663" extrusionOk="0">
                    <a:moveTo>
                      <a:pt x="1371" y="0"/>
                    </a:moveTo>
                    <a:cubicBezTo>
                      <a:pt x="607" y="0"/>
                      <a:pt x="1" y="547"/>
                      <a:pt x="1" y="547"/>
                    </a:cubicBezTo>
                    <a:cubicBezTo>
                      <a:pt x="202" y="630"/>
                      <a:pt x="395" y="663"/>
                      <a:pt x="576" y="663"/>
                    </a:cubicBezTo>
                    <a:cubicBezTo>
                      <a:pt x="952" y="663"/>
                      <a:pt x="1271" y="518"/>
                      <a:pt x="1492" y="374"/>
                    </a:cubicBezTo>
                    <a:cubicBezTo>
                      <a:pt x="1718" y="229"/>
                      <a:pt x="1840" y="84"/>
                      <a:pt x="1826" y="84"/>
                    </a:cubicBezTo>
                    <a:lnTo>
                      <a:pt x="1863" y="81"/>
                    </a:lnTo>
                    <a:cubicBezTo>
                      <a:pt x="1695" y="24"/>
                      <a:pt x="1529" y="0"/>
                      <a:pt x="1371" y="0"/>
                    </a:cubicBezTo>
                    <a:close/>
                  </a:path>
                </a:pathLst>
              </a:custGeom>
              <a:solidFill>
                <a:srgbClr val="C148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0"/>
              <p:cNvSpPr/>
              <p:nvPr/>
            </p:nvSpPr>
            <p:spPr>
              <a:xfrm>
                <a:off x="7869004" y="4101424"/>
                <a:ext cx="77396" cy="60742"/>
              </a:xfrm>
              <a:custGeom>
                <a:avLst/>
                <a:gdLst/>
                <a:ahLst/>
                <a:cxnLst/>
                <a:rect l="l" t="t" r="r" b="b"/>
                <a:pathLst>
                  <a:path w="1041" h="817" extrusionOk="0">
                    <a:moveTo>
                      <a:pt x="1" y="1"/>
                    </a:moveTo>
                    <a:cubicBezTo>
                      <a:pt x="1" y="1"/>
                      <a:pt x="69" y="591"/>
                      <a:pt x="926" y="817"/>
                    </a:cubicBezTo>
                    <a:cubicBezTo>
                      <a:pt x="926" y="817"/>
                      <a:pt x="1041" y="111"/>
                      <a:pt x="1" y="1"/>
                    </a:cubicBezTo>
                    <a:close/>
                  </a:path>
                </a:pathLst>
              </a:custGeom>
              <a:solidFill>
                <a:srgbClr val="C148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0"/>
              <p:cNvSpPr/>
              <p:nvPr/>
            </p:nvSpPr>
            <p:spPr>
              <a:xfrm>
                <a:off x="7864246" y="4025885"/>
                <a:ext cx="51002" cy="75611"/>
              </a:xfrm>
              <a:custGeom>
                <a:avLst/>
                <a:gdLst/>
                <a:ahLst/>
                <a:cxnLst/>
                <a:rect l="l" t="t" r="r" b="b"/>
                <a:pathLst>
                  <a:path w="686" h="1017" extrusionOk="0">
                    <a:moveTo>
                      <a:pt x="554" y="0"/>
                    </a:moveTo>
                    <a:cubicBezTo>
                      <a:pt x="554" y="0"/>
                      <a:pt x="1" y="288"/>
                      <a:pt x="65" y="1017"/>
                    </a:cubicBezTo>
                    <a:cubicBezTo>
                      <a:pt x="65" y="1017"/>
                      <a:pt x="686" y="578"/>
                      <a:pt x="554" y="0"/>
                    </a:cubicBezTo>
                    <a:close/>
                  </a:path>
                </a:pathLst>
              </a:custGeom>
              <a:solidFill>
                <a:srgbClr val="C148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0"/>
              <p:cNvSpPr/>
              <p:nvPr/>
            </p:nvSpPr>
            <p:spPr>
              <a:xfrm>
                <a:off x="7524843" y="3716297"/>
                <a:ext cx="102451" cy="39330"/>
              </a:xfrm>
              <a:custGeom>
                <a:avLst/>
                <a:gdLst/>
                <a:ahLst/>
                <a:cxnLst/>
                <a:rect l="l" t="t" r="r" b="b"/>
                <a:pathLst>
                  <a:path w="1378" h="529" extrusionOk="0">
                    <a:moveTo>
                      <a:pt x="995" y="0"/>
                    </a:moveTo>
                    <a:cubicBezTo>
                      <a:pt x="403" y="0"/>
                      <a:pt x="1" y="436"/>
                      <a:pt x="1" y="436"/>
                    </a:cubicBezTo>
                    <a:cubicBezTo>
                      <a:pt x="235" y="502"/>
                      <a:pt x="430" y="529"/>
                      <a:pt x="592" y="529"/>
                    </a:cubicBezTo>
                    <a:cubicBezTo>
                      <a:pt x="1269" y="529"/>
                      <a:pt x="1377" y="61"/>
                      <a:pt x="1377" y="61"/>
                    </a:cubicBezTo>
                    <a:cubicBezTo>
                      <a:pt x="1243" y="18"/>
                      <a:pt x="1115" y="0"/>
                      <a:pt x="995" y="0"/>
                    </a:cubicBezTo>
                    <a:close/>
                  </a:path>
                </a:pathLst>
              </a:custGeom>
              <a:solidFill>
                <a:srgbClr val="C148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0"/>
              <p:cNvSpPr/>
              <p:nvPr/>
            </p:nvSpPr>
            <p:spPr>
              <a:xfrm>
                <a:off x="7507966" y="3647301"/>
                <a:ext cx="72340" cy="101410"/>
              </a:xfrm>
              <a:custGeom>
                <a:avLst/>
                <a:gdLst/>
                <a:ahLst/>
                <a:cxnLst/>
                <a:rect l="l" t="t" r="r" b="b"/>
                <a:pathLst>
                  <a:path w="973" h="1364" extrusionOk="0">
                    <a:moveTo>
                      <a:pt x="558" y="1"/>
                    </a:moveTo>
                    <a:cubicBezTo>
                      <a:pt x="1" y="524"/>
                      <a:pt x="228" y="1364"/>
                      <a:pt x="228" y="1364"/>
                    </a:cubicBezTo>
                    <a:cubicBezTo>
                      <a:pt x="973" y="709"/>
                      <a:pt x="558" y="1"/>
                      <a:pt x="558" y="1"/>
                    </a:cubicBezTo>
                    <a:close/>
                  </a:path>
                </a:pathLst>
              </a:custGeom>
              <a:solidFill>
                <a:srgbClr val="C148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0"/>
              <p:cNvSpPr/>
              <p:nvPr/>
            </p:nvSpPr>
            <p:spPr>
              <a:xfrm>
                <a:off x="7680381" y="3966704"/>
                <a:ext cx="83344" cy="105871"/>
              </a:xfrm>
              <a:custGeom>
                <a:avLst/>
                <a:gdLst/>
                <a:ahLst/>
                <a:cxnLst/>
                <a:rect l="l" t="t" r="r" b="b"/>
                <a:pathLst>
                  <a:path w="1121" h="1424" extrusionOk="0">
                    <a:moveTo>
                      <a:pt x="703" y="0"/>
                    </a:moveTo>
                    <a:lnTo>
                      <a:pt x="703" y="0"/>
                    </a:lnTo>
                    <a:cubicBezTo>
                      <a:pt x="0" y="1046"/>
                      <a:pt x="631" y="1424"/>
                      <a:pt x="631" y="1424"/>
                    </a:cubicBezTo>
                    <a:cubicBezTo>
                      <a:pt x="1120" y="749"/>
                      <a:pt x="703" y="0"/>
                      <a:pt x="703" y="0"/>
                    </a:cubicBezTo>
                    <a:close/>
                  </a:path>
                </a:pathLst>
              </a:custGeom>
              <a:solidFill>
                <a:srgbClr val="C148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0"/>
              <p:cNvSpPr/>
              <p:nvPr/>
            </p:nvSpPr>
            <p:spPr>
              <a:xfrm>
                <a:off x="7732574" y="3966704"/>
                <a:ext cx="88920" cy="55538"/>
              </a:xfrm>
              <a:custGeom>
                <a:avLst/>
                <a:gdLst/>
                <a:ahLst/>
                <a:cxnLst/>
                <a:rect l="l" t="t" r="r" b="b"/>
                <a:pathLst>
                  <a:path w="1196" h="747" extrusionOk="0">
                    <a:moveTo>
                      <a:pt x="1" y="0"/>
                    </a:moveTo>
                    <a:lnTo>
                      <a:pt x="1" y="0"/>
                    </a:lnTo>
                    <a:cubicBezTo>
                      <a:pt x="281" y="654"/>
                      <a:pt x="775" y="746"/>
                      <a:pt x="1031" y="746"/>
                    </a:cubicBezTo>
                    <a:cubicBezTo>
                      <a:pt x="1131" y="746"/>
                      <a:pt x="1195" y="732"/>
                      <a:pt x="1195" y="732"/>
                    </a:cubicBezTo>
                    <a:cubicBezTo>
                      <a:pt x="867" y="44"/>
                      <a:pt x="1" y="0"/>
                      <a:pt x="1" y="0"/>
                    </a:cubicBezTo>
                    <a:close/>
                  </a:path>
                </a:pathLst>
              </a:custGeom>
              <a:solidFill>
                <a:srgbClr val="C148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0"/>
              <p:cNvSpPr/>
              <p:nvPr/>
            </p:nvSpPr>
            <p:spPr>
              <a:xfrm>
                <a:off x="7849004" y="3716297"/>
                <a:ext cx="267948" cy="322371"/>
              </a:xfrm>
              <a:custGeom>
                <a:avLst/>
                <a:gdLst/>
                <a:ahLst/>
                <a:cxnLst/>
                <a:rect l="l" t="t" r="r" b="b"/>
                <a:pathLst>
                  <a:path w="3604" h="4336" extrusionOk="0">
                    <a:moveTo>
                      <a:pt x="2423" y="1"/>
                    </a:moveTo>
                    <a:lnTo>
                      <a:pt x="1123" y="389"/>
                    </a:lnTo>
                    <a:cubicBezTo>
                      <a:pt x="1123" y="389"/>
                      <a:pt x="1059" y="419"/>
                      <a:pt x="897" y="436"/>
                    </a:cubicBezTo>
                    <a:cubicBezTo>
                      <a:pt x="735" y="449"/>
                      <a:pt x="908" y="750"/>
                      <a:pt x="908" y="750"/>
                    </a:cubicBezTo>
                    <a:cubicBezTo>
                      <a:pt x="908" y="750"/>
                      <a:pt x="902" y="743"/>
                      <a:pt x="875" y="743"/>
                    </a:cubicBezTo>
                    <a:cubicBezTo>
                      <a:pt x="826" y="743"/>
                      <a:pt x="708" y="765"/>
                      <a:pt x="432" y="884"/>
                    </a:cubicBezTo>
                    <a:cubicBezTo>
                      <a:pt x="0" y="1071"/>
                      <a:pt x="176" y="1829"/>
                      <a:pt x="270" y="2099"/>
                    </a:cubicBezTo>
                    <a:cubicBezTo>
                      <a:pt x="336" y="2289"/>
                      <a:pt x="580" y="2317"/>
                      <a:pt x="720" y="2317"/>
                    </a:cubicBezTo>
                    <a:cubicBezTo>
                      <a:pt x="779" y="2317"/>
                      <a:pt x="820" y="2312"/>
                      <a:pt x="820" y="2312"/>
                    </a:cubicBezTo>
                    <a:cubicBezTo>
                      <a:pt x="820" y="2312"/>
                      <a:pt x="1002" y="3500"/>
                      <a:pt x="1424" y="3982"/>
                    </a:cubicBezTo>
                    <a:cubicBezTo>
                      <a:pt x="1614" y="4198"/>
                      <a:pt x="1875" y="4336"/>
                      <a:pt x="2149" y="4336"/>
                    </a:cubicBezTo>
                    <a:cubicBezTo>
                      <a:pt x="2482" y="4336"/>
                      <a:pt x="2835" y="4133"/>
                      <a:pt x="3107" y="3622"/>
                    </a:cubicBezTo>
                    <a:cubicBezTo>
                      <a:pt x="3604" y="2686"/>
                      <a:pt x="2423" y="1"/>
                      <a:pt x="2423" y="1"/>
                    </a:cubicBezTo>
                    <a:close/>
                  </a:path>
                </a:pathLst>
              </a:custGeom>
              <a:solidFill>
                <a:srgbClr val="CB9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0"/>
              <p:cNvSpPr/>
              <p:nvPr/>
            </p:nvSpPr>
            <p:spPr>
              <a:xfrm>
                <a:off x="7402614" y="3791315"/>
                <a:ext cx="272261" cy="243785"/>
              </a:xfrm>
              <a:custGeom>
                <a:avLst/>
                <a:gdLst/>
                <a:ahLst/>
                <a:cxnLst/>
                <a:rect l="l" t="t" r="r" b="b"/>
                <a:pathLst>
                  <a:path w="3662" h="3279" extrusionOk="0">
                    <a:moveTo>
                      <a:pt x="555" y="1"/>
                    </a:moveTo>
                    <a:cubicBezTo>
                      <a:pt x="555" y="1"/>
                      <a:pt x="1" y="2474"/>
                      <a:pt x="709" y="3071"/>
                    </a:cubicBezTo>
                    <a:cubicBezTo>
                      <a:pt x="882" y="3217"/>
                      <a:pt x="1081" y="3279"/>
                      <a:pt x="1286" y="3279"/>
                    </a:cubicBezTo>
                    <a:cubicBezTo>
                      <a:pt x="1920" y="3279"/>
                      <a:pt x="2610" y="2683"/>
                      <a:pt x="2748" y="2140"/>
                    </a:cubicBezTo>
                    <a:cubicBezTo>
                      <a:pt x="2748" y="2140"/>
                      <a:pt x="3129" y="2113"/>
                      <a:pt x="3268" y="1836"/>
                    </a:cubicBezTo>
                    <a:cubicBezTo>
                      <a:pt x="3406" y="1563"/>
                      <a:pt x="3662" y="571"/>
                      <a:pt x="3268" y="415"/>
                    </a:cubicBezTo>
                    <a:cubicBezTo>
                      <a:pt x="2968" y="300"/>
                      <a:pt x="2296" y="286"/>
                      <a:pt x="1994" y="286"/>
                    </a:cubicBezTo>
                    <a:cubicBezTo>
                      <a:pt x="1901" y="286"/>
                      <a:pt x="1843" y="288"/>
                      <a:pt x="1843" y="288"/>
                    </a:cubicBezTo>
                    <a:lnTo>
                      <a:pt x="555" y="1"/>
                    </a:lnTo>
                    <a:close/>
                  </a:path>
                </a:pathLst>
              </a:custGeom>
              <a:solidFill>
                <a:srgbClr val="CB9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0"/>
              <p:cNvSpPr/>
              <p:nvPr/>
            </p:nvSpPr>
            <p:spPr>
              <a:xfrm>
                <a:off x="7539639" y="3571837"/>
                <a:ext cx="57768" cy="238581"/>
              </a:xfrm>
              <a:custGeom>
                <a:avLst/>
                <a:gdLst/>
                <a:ahLst/>
                <a:cxnLst/>
                <a:rect l="l" t="t" r="r" b="b"/>
                <a:pathLst>
                  <a:path w="777" h="3209" extrusionOk="0">
                    <a:moveTo>
                      <a:pt x="344" y="0"/>
                    </a:moveTo>
                    <a:lnTo>
                      <a:pt x="0" y="41"/>
                    </a:lnTo>
                    <a:lnTo>
                      <a:pt x="344" y="3209"/>
                    </a:lnTo>
                    <a:lnTo>
                      <a:pt x="777" y="3209"/>
                    </a:lnTo>
                    <a:lnTo>
                      <a:pt x="344" y="0"/>
                    </a:lnTo>
                    <a:close/>
                  </a:path>
                </a:pathLst>
              </a:custGeom>
              <a:solidFill>
                <a:srgbClr val="7867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0"/>
              <p:cNvSpPr/>
              <p:nvPr/>
            </p:nvSpPr>
            <p:spPr>
              <a:xfrm>
                <a:off x="7868781" y="3553473"/>
                <a:ext cx="34943" cy="220143"/>
              </a:xfrm>
              <a:custGeom>
                <a:avLst/>
                <a:gdLst/>
                <a:ahLst/>
                <a:cxnLst/>
                <a:rect l="l" t="t" r="r" b="b"/>
                <a:pathLst>
                  <a:path w="470" h="2961" extrusionOk="0">
                    <a:moveTo>
                      <a:pt x="0" y="1"/>
                    </a:moveTo>
                    <a:lnTo>
                      <a:pt x="257" y="2940"/>
                    </a:lnTo>
                    <a:lnTo>
                      <a:pt x="469" y="2960"/>
                    </a:lnTo>
                    <a:lnTo>
                      <a:pt x="348" y="1"/>
                    </a:lnTo>
                    <a:close/>
                  </a:path>
                </a:pathLst>
              </a:custGeom>
              <a:solidFill>
                <a:srgbClr val="7867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0"/>
              <p:cNvSpPr/>
              <p:nvPr/>
            </p:nvSpPr>
            <p:spPr>
              <a:xfrm>
                <a:off x="7726552" y="4198746"/>
                <a:ext cx="100369" cy="264231"/>
              </a:xfrm>
              <a:custGeom>
                <a:avLst/>
                <a:gdLst/>
                <a:ahLst/>
                <a:cxnLst/>
                <a:rect l="l" t="t" r="r" b="b"/>
                <a:pathLst>
                  <a:path w="1350" h="3554" extrusionOk="0">
                    <a:moveTo>
                      <a:pt x="1350" y="0"/>
                    </a:moveTo>
                    <a:lnTo>
                      <a:pt x="1" y="51"/>
                    </a:lnTo>
                    <a:lnTo>
                      <a:pt x="806" y="3297"/>
                    </a:lnTo>
                    <a:lnTo>
                      <a:pt x="1350" y="3554"/>
                    </a:lnTo>
                    <a:lnTo>
                      <a:pt x="1350" y="0"/>
                    </a:lnTo>
                    <a:close/>
                  </a:path>
                </a:pathLst>
              </a:custGeom>
              <a:solidFill>
                <a:srgbClr val="CB9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0"/>
              <p:cNvSpPr/>
              <p:nvPr/>
            </p:nvSpPr>
            <p:spPr>
              <a:xfrm>
                <a:off x="7906922" y="4190940"/>
                <a:ext cx="141037" cy="291070"/>
              </a:xfrm>
              <a:custGeom>
                <a:avLst/>
                <a:gdLst/>
                <a:ahLst/>
                <a:cxnLst/>
                <a:rect l="l" t="t" r="r" b="b"/>
                <a:pathLst>
                  <a:path w="1897" h="3915" extrusionOk="0">
                    <a:moveTo>
                      <a:pt x="1543" y="1"/>
                    </a:moveTo>
                    <a:lnTo>
                      <a:pt x="0" y="62"/>
                    </a:lnTo>
                    <a:lnTo>
                      <a:pt x="1353" y="3915"/>
                    </a:lnTo>
                    <a:lnTo>
                      <a:pt x="1897" y="3915"/>
                    </a:lnTo>
                    <a:lnTo>
                      <a:pt x="1543" y="1"/>
                    </a:lnTo>
                    <a:close/>
                  </a:path>
                </a:pathLst>
              </a:custGeom>
              <a:solidFill>
                <a:srgbClr val="CB9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0"/>
              <p:cNvSpPr/>
              <p:nvPr/>
            </p:nvSpPr>
            <p:spPr>
              <a:xfrm>
                <a:off x="7623207" y="4414952"/>
                <a:ext cx="227801" cy="83121"/>
              </a:xfrm>
              <a:custGeom>
                <a:avLst/>
                <a:gdLst/>
                <a:ahLst/>
                <a:cxnLst/>
                <a:rect l="l" t="t" r="r" b="b"/>
                <a:pathLst>
                  <a:path w="3064" h="1118" extrusionOk="0">
                    <a:moveTo>
                      <a:pt x="1958" y="0"/>
                    </a:moveTo>
                    <a:cubicBezTo>
                      <a:pt x="1104" y="0"/>
                      <a:pt x="0" y="1118"/>
                      <a:pt x="0" y="1118"/>
                    </a:cubicBezTo>
                    <a:lnTo>
                      <a:pt x="1765" y="1118"/>
                    </a:lnTo>
                    <a:lnTo>
                      <a:pt x="2355" y="805"/>
                    </a:lnTo>
                    <a:lnTo>
                      <a:pt x="2389" y="1118"/>
                    </a:lnTo>
                    <a:lnTo>
                      <a:pt x="3000" y="1003"/>
                    </a:lnTo>
                    <a:cubicBezTo>
                      <a:pt x="3000" y="1003"/>
                      <a:pt x="3064" y="278"/>
                      <a:pt x="2190" y="31"/>
                    </a:cubicBezTo>
                    <a:cubicBezTo>
                      <a:pt x="2116" y="10"/>
                      <a:pt x="2038" y="0"/>
                      <a:pt x="1958" y="0"/>
                    </a:cubicBezTo>
                    <a:close/>
                  </a:path>
                </a:pathLst>
              </a:custGeom>
              <a:solidFill>
                <a:srgbClr val="4E5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0"/>
              <p:cNvSpPr/>
              <p:nvPr/>
            </p:nvSpPr>
            <p:spPr>
              <a:xfrm>
                <a:off x="7869004" y="4411235"/>
                <a:ext cx="190330" cy="86838"/>
              </a:xfrm>
              <a:custGeom>
                <a:avLst/>
                <a:gdLst/>
                <a:ahLst/>
                <a:cxnLst/>
                <a:rect l="l" t="t" r="r" b="b"/>
                <a:pathLst>
                  <a:path w="2560" h="1168" extrusionOk="0">
                    <a:moveTo>
                      <a:pt x="1035" y="0"/>
                    </a:moveTo>
                    <a:cubicBezTo>
                      <a:pt x="955" y="0"/>
                      <a:pt x="880" y="16"/>
                      <a:pt x="814" y="51"/>
                    </a:cubicBezTo>
                    <a:cubicBezTo>
                      <a:pt x="254" y="344"/>
                      <a:pt x="1" y="1168"/>
                      <a:pt x="1" y="1168"/>
                    </a:cubicBezTo>
                    <a:lnTo>
                      <a:pt x="1570" y="1168"/>
                    </a:lnTo>
                    <a:lnTo>
                      <a:pt x="1786" y="838"/>
                    </a:lnTo>
                    <a:lnTo>
                      <a:pt x="1863" y="1168"/>
                    </a:lnTo>
                    <a:lnTo>
                      <a:pt x="2559" y="1168"/>
                    </a:lnTo>
                    <a:lnTo>
                      <a:pt x="2491" y="855"/>
                    </a:lnTo>
                    <a:cubicBezTo>
                      <a:pt x="2491" y="855"/>
                      <a:pt x="1624" y="0"/>
                      <a:pt x="1035" y="0"/>
                    </a:cubicBezTo>
                    <a:close/>
                  </a:path>
                </a:pathLst>
              </a:custGeom>
              <a:solidFill>
                <a:srgbClr val="4E5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0"/>
              <p:cNvSpPr/>
              <p:nvPr/>
            </p:nvSpPr>
            <p:spPr>
              <a:xfrm>
                <a:off x="7469677" y="2929761"/>
                <a:ext cx="47954" cy="20446"/>
              </a:xfrm>
              <a:custGeom>
                <a:avLst/>
                <a:gdLst/>
                <a:ahLst/>
                <a:cxnLst/>
                <a:rect l="l" t="t" r="r" b="b"/>
                <a:pathLst>
                  <a:path w="645" h="275" extrusionOk="0">
                    <a:moveTo>
                      <a:pt x="0" y="1"/>
                    </a:moveTo>
                    <a:lnTo>
                      <a:pt x="641" y="271"/>
                    </a:lnTo>
                    <a:lnTo>
                      <a:pt x="637" y="274"/>
                    </a:lnTo>
                    <a:cubicBezTo>
                      <a:pt x="641" y="274"/>
                      <a:pt x="645" y="274"/>
                      <a:pt x="645" y="271"/>
                    </a:cubicBezTo>
                    <a:cubicBezTo>
                      <a:pt x="267" y="92"/>
                      <a:pt x="0" y="1"/>
                      <a:pt x="0" y="1"/>
                    </a:cubicBezTo>
                    <a:close/>
                  </a:path>
                </a:pathLst>
              </a:custGeom>
              <a:solidFill>
                <a:srgbClr val="2C23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0"/>
              <p:cNvSpPr/>
              <p:nvPr/>
            </p:nvSpPr>
            <p:spPr>
              <a:xfrm>
                <a:off x="7501498" y="2949910"/>
                <a:ext cx="196203" cy="174642"/>
              </a:xfrm>
              <a:custGeom>
                <a:avLst/>
                <a:gdLst/>
                <a:ahLst/>
                <a:cxnLst/>
                <a:rect l="l" t="t" r="r" b="b"/>
                <a:pathLst>
                  <a:path w="2639" h="2349" extrusionOk="0">
                    <a:moveTo>
                      <a:pt x="217" y="0"/>
                    </a:moveTo>
                    <a:cubicBezTo>
                      <a:pt x="217" y="3"/>
                      <a:pt x="213" y="3"/>
                      <a:pt x="209" y="3"/>
                    </a:cubicBezTo>
                    <a:cubicBezTo>
                      <a:pt x="196" y="27"/>
                      <a:pt x="122" y="152"/>
                      <a:pt x="0" y="331"/>
                    </a:cubicBezTo>
                    <a:cubicBezTo>
                      <a:pt x="169" y="486"/>
                      <a:pt x="396" y="655"/>
                      <a:pt x="703" y="813"/>
                    </a:cubicBezTo>
                    <a:cubicBezTo>
                      <a:pt x="770" y="847"/>
                      <a:pt x="837" y="884"/>
                      <a:pt x="905" y="924"/>
                    </a:cubicBezTo>
                    <a:cubicBezTo>
                      <a:pt x="912" y="924"/>
                      <a:pt x="918" y="921"/>
                      <a:pt x="922" y="921"/>
                    </a:cubicBezTo>
                    <a:cubicBezTo>
                      <a:pt x="958" y="911"/>
                      <a:pt x="992" y="907"/>
                      <a:pt x="1030" y="907"/>
                    </a:cubicBezTo>
                    <a:cubicBezTo>
                      <a:pt x="1212" y="907"/>
                      <a:pt x="1397" y="1019"/>
                      <a:pt x="1533" y="1127"/>
                    </a:cubicBezTo>
                    <a:cubicBezTo>
                      <a:pt x="1667" y="1238"/>
                      <a:pt x="1755" y="1349"/>
                      <a:pt x="1745" y="1349"/>
                    </a:cubicBezTo>
                    <a:cubicBezTo>
                      <a:pt x="1742" y="1349"/>
                      <a:pt x="1742" y="1349"/>
                      <a:pt x="1738" y="1346"/>
                    </a:cubicBezTo>
                    <a:cubicBezTo>
                      <a:pt x="1728" y="1336"/>
                      <a:pt x="1712" y="1329"/>
                      <a:pt x="1698" y="1323"/>
                    </a:cubicBezTo>
                    <a:lnTo>
                      <a:pt x="1525" y="1357"/>
                    </a:lnTo>
                    <a:cubicBezTo>
                      <a:pt x="1978" y="1707"/>
                      <a:pt x="2396" y="2106"/>
                      <a:pt x="2639" y="2349"/>
                    </a:cubicBezTo>
                    <a:cubicBezTo>
                      <a:pt x="2525" y="2089"/>
                      <a:pt x="2410" y="1869"/>
                      <a:pt x="2305" y="1697"/>
                    </a:cubicBezTo>
                    <a:cubicBezTo>
                      <a:pt x="1796" y="867"/>
                      <a:pt x="851" y="307"/>
                      <a:pt x="217" y="0"/>
                    </a:cubicBezTo>
                    <a:close/>
                  </a:path>
                </a:pathLst>
              </a:custGeom>
              <a:solidFill>
                <a:srgbClr val="AA59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0"/>
              <p:cNvSpPr/>
              <p:nvPr/>
            </p:nvSpPr>
            <p:spPr>
              <a:xfrm>
                <a:off x="7568784" y="3017344"/>
                <a:ext cx="62749" cy="32936"/>
              </a:xfrm>
              <a:custGeom>
                <a:avLst/>
                <a:gdLst/>
                <a:ahLst/>
                <a:cxnLst/>
                <a:rect l="l" t="t" r="r" b="b"/>
                <a:pathLst>
                  <a:path w="844" h="443" extrusionOk="0">
                    <a:moveTo>
                      <a:pt x="125" y="0"/>
                    </a:moveTo>
                    <a:cubicBezTo>
                      <a:pt x="87" y="0"/>
                      <a:pt x="53" y="4"/>
                      <a:pt x="17" y="14"/>
                    </a:cubicBezTo>
                    <a:cubicBezTo>
                      <a:pt x="13" y="14"/>
                      <a:pt x="7" y="17"/>
                      <a:pt x="0" y="17"/>
                    </a:cubicBezTo>
                    <a:cubicBezTo>
                      <a:pt x="87" y="72"/>
                      <a:pt x="179" y="129"/>
                      <a:pt x="266" y="190"/>
                    </a:cubicBezTo>
                    <a:cubicBezTo>
                      <a:pt x="287" y="190"/>
                      <a:pt x="304" y="187"/>
                      <a:pt x="321" y="187"/>
                    </a:cubicBezTo>
                    <a:cubicBezTo>
                      <a:pt x="596" y="187"/>
                      <a:pt x="761" y="344"/>
                      <a:pt x="807" y="394"/>
                    </a:cubicBezTo>
                    <a:lnTo>
                      <a:pt x="807" y="394"/>
                    </a:lnTo>
                    <a:cubicBezTo>
                      <a:pt x="770" y="351"/>
                      <a:pt x="707" y="286"/>
                      <a:pt x="628" y="220"/>
                    </a:cubicBezTo>
                    <a:cubicBezTo>
                      <a:pt x="492" y="112"/>
                      <a:pt x="307" y="0"/>
                      <a:pt x="125" y="0"/>
                    </a:cubicBezTo>
                    <a:close/>
                    <a:moveTo>
                      <a:pt x="807" y="394"/>
                    </a:moveTo>
                    <a:lnTo>
                      <a:pt x="807" y="394"/>
                    </a:lnTo>
                    <a:cubicBezTo>
                      <a:pt x="811" y="400"/>
                      <a:pt x="815" y="405"/>
                      <a:pt x="819" y="409"/>
                    </a:cubicBezTo>
                    <a:lnTo>
                      <a:pt x="819" y="409"/>
                    </a:lnTo>
                    <a:lnTo>
                      <a:pt x="820" y="409"/>
                    </a:lnTo>
                    <a:cubicBezTo>
                      <a:pt x="820" y="409"/>
                      <a:pt x="815" y="404"/>
                      <a:pt x="807" y="394"/>
                    </a:cubicBezTo>
                    <a:close/>
                    <a:moveTo>
                      <a:pt x="819" y="409"/>
                    </a:moveTo>
                    <a:lnTo>
                      <a:pt x="793" y="416"/>
                    </a:lnTo>
                    <a:cubicBezTo>
                      <a:pt x="807" y="422"/>
                      <a:pt x="823" y="429"/>
                      <a:pt x="833" y="439"/>
                    </a:cubicBezTo>
                    <a:cubicBezTo>
                      <a:pt x="837" y="442"/>
                      <a:pt x="837" y="442"/>
                      <a:pt x="840" y="442"/>
                    </a:cubicBezTo>
                    <a:cubicBezTo>
                      <a:pt x="843" y="442"/>
                      <a:pt x="836" y="430"/>
                      <a:pt x="819" y="409"/>
                    </a:cubicBezTo>
                    <a:close/>
                  </a:path>
                </a:pathLst>
              </a:custGeom>
              <a:solidFill>
                <a:srgbClr val="421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0"/>
              <p:cNvSpPr/>
              <p:nvPr/>
            </p:nvSpPr>
            <p:spPr>
              <a:xfrm>
                <a:off x="7469677" y="2928497"/>
                <a:ext cx="254938" cy="212857"/>
              </a:xfrm>
              <a:custGeom>
                <a:avLst/>
                <a:gdLst/>
                <a:ahLst/>
                <a:cxnLst/>
                <a:rect l="l" t="t" r="r" b="b"/>
                <a:pathLst>
                  <a:path w="3429" h="2863" extrusionOk="0">
                    <a:moveTo>
                      <a:pt x="503" y="1"/>
                    </a:moveTo>
                    <a:cubicBezTo>
                      <a:pt x="202" y="1"/>
                      <a:pt x="0" y="18"/>
                      <a:pt x="0" y="18"/>
                    </a:cubicBezTo>
                    <a:cubicBezTo>
                      <a:pt x="0" y="18"/>
                      <a:pt x="266" y="109"/>
                      <a:pt x="645" y="288"/>
                    </a:cubicBezTo>
                    <a:cubicBezTo>
                      <a:pt x="1279" y="595"/>
                      <a:pt x="2224" y="1155"/>
                      <a:pt x="2733" y="1985"/>
                    </a:cubicBezTo>
                    <a:cubicBezTo>
                      <a:pt x="2838" y="2157"/>
                      <a:pt x="2953" y="2377"/>
                      <a:pt x="3067" y="2637"/>
                    </a:cubicBezTo>
                    <a:cubicBezTo>
                      <a:pt x="3202" y="2768"/>
                      <a:pt x="3283" y="2855"/>
                      <a:pt x="3294" y="2863"/>
                    </a:cubicBezTo>
                    <a:cubicBezTo>
                      <a:pt x="3330" y="2863"/>
                      <a:pt x="3428" y="871"/>
                      <a:pt x="2551" y="382"/>
                    </a:cubicBezTo>
                    <a:cubicBezTo>
                      <a:pt x="1974" y="58"/>
                      <a:pt x="1067" y="1"/>
                      <a:pt x="503" y="1"/>
                    </a:cubicBezTo>
                    <a:close/>
                  </a:path>
                </a:pathLst>
              </a:custGeom>
              <a:solidFill>
                <a:srgbClr val="421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0"/>
              <p:cNvSpPr/>
              <p:nvPr/>
            </p:nvSpPr>
            <p:spPr>
              <a:xfrm>
                <a:off x="7469677" y="2929761"/>
                <a:ext cx="47731" cy="44757"/>
              </a:xfrm>
              <a:custGeom>
                <a:avLst/>
                <a:gdLst/>
                <a:ahLst/>
                <a:cxnLst/>
                <a:rect l="l" t="t" r="r" b="b"/>
                <a:pathLst>
                  <a:path w="642" h="602" extrusionOk="0">
                    <a:moveTo>
                      <a:pt x="0" y="1"/>
                    </a:moveTo>
                    <a:cubicBezTo>
                      <a:pt x="0" y="1"/>
                      <a:pt x="78" y="274"/>
                      <a:pt x="428" y="602"/>
                    </a:cubicBezTo>
                    <a:cubicBezTo>
                      <a:pt x="550" y="423"/>
                      <a:pt x="624" y="298"/>
                      <a:pt x="637" y="274"/>
                    </a:cubicBezTo>
                    <a:lnTo>
                      <a:pt x="641" y="271"/>
                    </a:lnTo>
                    <a:lnTo>
                      <a:pt x="0" y="1"/>
                    </a:lnTo>
                    <a:close/>
                  </a:path>
                </a:pathLst>
              </a:custGeom>
              <a:solidFill>
                <a:srgbClr val="421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0"/>
              <p:cNvSpPr/>
              <p:nvPr/>
            </p:nvSpPr>
            <p:spPr>
              <a:xfrm>
                <a:off x="7585586" y="3138979"/>
                <a:ext cx="45203" cy="28698"/>
              </a:xfrm>
              <a:custGeom>
                <a:avLst/>
                <a:gdLst/>
                <a:ahLst/>
                <a:cxnLst/>
                <a:rect l="l" t="t" r="r" b="b"/>
                <a:pathLst>
                  <a:path w="608" h="386" extrusionOk="0">
                    <a:moveTo>
                      <a:pt x="516" y="1"/>
                    </a:moveTo>
                    <a:lnTo>
                      <a:pt x="516" y="32"/>
                    </a:lnTo>
                    <a:cubicBezTo>
                      <a:pt x="516" y="170"/>
                      <a:pt x="405" y="284"/>
                      <a:pt x="266" y="284"/>
                    </a:cubicBezTo>
                    <a:cubicBezTo>
                      <a:pt x="125" y="284"/>
                      <a:pt x="14" y="170"/>
                      <a:pt x="14" y="32"/>
                    </a:cubicBezTo>
                    <a:lnTo>
                      <a:pt x="14" y="32"/>
                    </a:lnTo>
                    <a:cubicBezTo>
                      <a:pt x="14" y="32"/>
                      <a:pt x="0" y="305"/>
                      <a:pt x="189" y="369"/>
                    </a:cubicBezTo>
                    <a:cubicBezTo>
                      <a:pt x="219" y="379"/>
                      <a:pt x="246" y="386"/>
                      <a:pt x="277" y="386"/>
                    </a:cubicBezTo>
                    <a:cubicBezTo>
                      <a:pt x="445" y="386"/>
                      <a:pt x="607" y="234"/>
                      <a:pt x="516" y="1"/>
                    </a:cubicBezTo>
                    <a:close/>
                  </a:path>
                </a:pathLst>
              </a:custGeom>
              <a:solidFill>
                <a:srgbClr val="AA59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0"/>
              <p:cNvSpPr/>
              <p:nvPr/>
            </p:nvSpPr>
            <p:spPr>
              <a:xfrm>
                <a:off x="7586553" y="3127975"/>
                <a:ext cx="37397" cy="32192"/>
              </a:xfrm>
              <a:custGeom>
                <a:avLst/>
                <a:gdLst/>
                <a:ahLst/>
                <a:cxnLst/>
                <a:rect l="l" t="t" r="r" b="b"/>
                <a:pathLst>
                  <a:path w="503" h="433" extrusionOk="0">
                    <a:moveTo>
                      <a:pt x="294" y="1"/>
                    </a:moveTo>
                    <a:cubicBezTo>
                      <a:pt x="163" y="1"/>
                      <a:pt x="24" y="96"/>
                      <a:pt x="1" y="180"/>
                    </a:cubicBezTo>
                    <a:cubicBezTo>
                      <a:pt x="1" y="318"/>
                      <a:pt x="112" y="432"/>
                      <a:pt x="253" y="432"/>
                    </a:cubicBezTo>
                    <a:cubicBezTo>
                      <a:pt x="392" y="432"/>
                      <a:pt x="503" y="318"/>
                      <a:pt x="503" y="180"/>
                    </a:cubicBezTo>
                    <a:lnTo>
                      <a:pt x="503" y="149"/>
                    </a:lnTo>
                    <a:lnTo>
                      <a:pt x="503" y="146"/>
                    </a:lnTo>
                    <a:cubicBezTo>
                      <a:pt x="459" y="38"/>
                      <a:pt x="378" y="1"/>
                      <a:pt x="294" y="1"/>
                    </a:cubicBezTo>
                    <a:close/>
                  </a:path>
                </a:pathLst>
              </a:custGeom>
              <a:solidFill>
                <a:srgbClr val="421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0"/>
              <p:cNvSpPr/>
              <p:nvPr/>
            </p:nvSpPr>
            <p:spPr>
              <a:xfrm>
                <a:off x="7492204" y="3147529"/>
                <a:ext cx="40222" cy="34497"/>
              </a:xfrm>
              <a:custGeom>
                <a:avLst/>
                <a:gdLst/>
                <a:ahLst/>
                <a:cxnLst/>
                <a:rect l="l" t="t" r="r" b="b"/>
                <a:pathLst>
                  <a:path w="541" h="464" extrusionOk="0">
                    <a:moveTo>
                      <a:pt x="102" y="1"/>
                    </a:moveTo>
                    <a:cubicBezTo>
                      <a:pt x="58" y="31"/>
                      <a:pt x="24" y="71"/>
                      <a:pt x="14" y="109"/>
                    </a:cubicBezTo>
                    <a:cubicBezTo>
                      <a:pt x="14" y="109"/>
                      <a:pt x="1" y="382"/>
                      <a:pt x="189" y="446"/>
                    </a:cubicBezTo>
                    <a:cubicBezTo>
                      <a:pt x="217" y="456"/>
                      <a:pt x="247" y="463"/>
                      <a:pt x="278" y="463"/>
                    </a:cubicBezTo>
                    <a:cubicBezTo>
                      <a:pt x="402" y="463"/>
                      <a:pt x="524" y="379"/>
                      <a:pt x="541" y="241"/>
                    </a:cubicBezTo>
                    <a:lnTo>
                      <a:pt x="541" y="241"/>
                    </a:lnTo>
                    <a:cubicBezTo>
                      <a:pt x="493" y="301"/>
                      <a:pt x="423" y="339"/>
                      <a:pt x="338" y="339"/>
                    </a:cubicBezTo>
                    <a:cubicBezTo>
                      <a:pt x="200" y="339"/>
                      <a:pt x="88" y="227"/>
                      <a:pt x="88" y="88"/>
                    </a:cubicBezTo>
                    <a:cubicBezTo>
                      <a:pt x="88" y="55"/>
                      <a:pt x="91" y="28"/>
                      <a:pt x="102" y="1"/>
                    </a:cubicBezTo>
                    <a:close/>
                  </a:path>
                </a:pathLst>
              </a:custGeom>
              <a:solidFill>
                <a:srgbClr val="AA59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0"/>
              <p:cNvSpPr/>
              <p:nvPr/>
            </p:nvSpPr>
            <p:spPr>
              <a:xfrm>
                <a:off x="7498747" y="3142250"/>
                <a:ext cx="33977" cy="30482"/>
              </a:xfrm>
              <a:custGeom>
                <a:avLst/>
                <a:gdLst/>
                <a:ahLst/>
                <a:cxnLst/>
                <a:rect l="l" t="t" r="r" b="b"/>
                <a:pathLst>
                  <a:path w="457" h="410" extrusionOk="0">
                    <a:moveTo>
                      <a:pt x="220" y="1"/>
                    </a:moveTo>
                    <a:cubicBezTo>
                      <a:pt x="145" y="1"/>
                      <a:pt x="71" y="31"/>
                      <a:pt x="14" y="72"/>
                    </a:cubicBezTo>
                    <a:cubicBezTo>
                      <a:pt x="3" y="99"/>
                      <a:pt x="0" y="126"/>
                      <a:pt x="0" y="159"/>
                    </a:cubicBezTo>
                    <a:cubicBezTo>
                      <a:pt x="0" y="298"/>
                      <a:pt x="112" y="410"/>
                      <a:pt x="250" y="410"/>
                    </a:cubicBezTo>
                    <a:cubicBezTo>
                      <a:pt x="335" y="410"/>
                      <a:pt x="405" y="372"/>
                      <a:pt x="453" y="312"/>
                    </a:cubicBezTo>
                    <a:cubicBezTo>
                      <a:pt x="456" y="261"/>
                      <a:pt x="449" y="207"/>
                      <a:pt x="425" y="150"/>
                    </a:cubicBezTo>
                    <a:cubicBezTo>
                      <a:pt x="385" y="41"/>
                      <a:pt x="304" y="1"/>
                      <a:pt x="220" y="1"/>
                    </a:cubicBezTo>
                    <a:close/>
                  </a:path>
                </a:pathLst>
              </a:custGeom>
              <a:solidFill>
                <a:srgbClr val="421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0"/>
              <p:cNvSpPr/>
              <p:nvPr/>
            </p:nvSpPr>
            <p:spPr>
              <a:xfrm>
                <a:off x="7547668" y="3044407"/>
                <a:ext cx="67284" cy="18438"/>
              </a:xfrm>
              <a:custGeom>
                <a:avLst/>
                <a:gdLst/>
                <a:ahLst/>
                <a:cxnLst/>
                <a:rect l="l" t="t" r="r" b="b"/>
                <a:pathLst>
                  <a:path w="905" h="248" extrusionOk="0">
                    <a:moveTo>
                      <a:pt x="797" y="1"/>
                    </a:moveTo>
                    <a:cubicBezTo>
                      <a:pt x="452" y="8"/>
                      <a:pt x="31" y="176"/>
                      <a:pt x="31" y="176"/>
                    </a:cubicBezTo>
                    <a:lnTo>
                      <a:pt x="1" y="89"/>
                    </a:lnTo>
                    <a:lnTo>
                      <a:pt x="51" y="248"/>
                    </a:lnTo>
                    <a:lnTo>
                      <a:pt x="904" y="86"/>
                    </a:lnTo>
                    <a:cubicBezTo>
                      <a:pt x="868" y="55"/>
                      <a:pt x="831" y="28"/>
                      <a:pt x="797" y="1"/>
                    </a:cubicBezTo>
                    <a:close/>
                  </a:path>
                </a:pathLst>
              </a:custGeom>
              <a:solidFill>
                <a:srgbClr val="AA59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0"/>
              <p:cNvSpPr/>
              <p:nvPr/>
            </p:nvSpPr>
            <p:spPr>
              <a:xfrm>
                <a:off x="7547668" y="3031396"/>
                <a:ext cx="59255" cy="26170"/>
              </a:xfrm>
              <a:custGeom>
                <a:avLst/>
                <a:gdLst/>
                <a:ahLst/>
                <a:cxnLst/>
                <a:rect l="l" t="t" r="r" b="b"/>
                <a:pathLst>
                  <a:path w="797" h="352" extrusionOk="0">
                    <a:moveTo>
                      <a:pt x="550" y="1"/>
                    </a:moveTo>
                    <a:cubicBezTo>
                      <a:pt x="513" y="4"/>
                      <a:pt x="476" y="10"/>
                      <a:pt x="435" y="18"/>
                    </a:cubicBezTo>
                    <a:cubicBezTo>
                      <a:pt x="7" y="112"/>
                      <a:pt x="1" y="257"/>
                      <a:pt x="1" y="264"/>
                    </a:cubicBezTo>
                    <a:lnTo>
                      <a:pt x="31" y="351"/>
                    </a:lnTo>
                    <a:cubicBezTo>
                      <a:pt x="31" y="351"/>
                      <a:pt x="452" y="183"/>
                      <a:pt x="797" y="176"/>
                    </a:cubicBezTo>
                    <a:cubicBezTo>
                      <a:pt x="716" y="115"/>
                      <a:pt x="635" y="58"/>
                      <a:pt x="550" y="1"/>
                    </a:cubicBezTo>
                    <a:close/>
                  </a:path>
                </a:pathLst>
              </a:custGeom>
              <a:solidFill>
                <a:srgbClr val="421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0"/>
              <p:cNvSpPr/>
              <p:nvPr/>
            </p:nvSpPr>
            <p:spPr>
              <a:xfrm>
                <a:off x="7606850" y="3044407"/>
                <a:ext cx="20892" cy="6394"/>
              </a:xfrm>
              <a:custGeom>
                <a:avLst/>
                <a:gdLst/>
                <a:ahLst/>
                <a:cxnLst/>
                <a:rect l="l" t="t" r="r" b="b"/>
                <a:pathLst>
                  <a:path w="281" h="86" extrusionOk="0">
                    <a:moveTo>
                      <a:pt x="1" y="1"/>
                    </a:moveTo>
                    <a:cubicBezTo>
                      <a:pt x="35" y="28"/>
                      <a:pt x="72" y="55"/>
                      <a:pt x="108" y="86"/>
                    </a:cubicBezTo>
                    <a:lnTo>
                      <a:pt x="281" y="52"/>
                    </a:lnTo>
                    <a:cubicBezTo>
                      <a:pt x="210" y="14"/>
                      <a:pt x="119" y="1"/>
                      <a:pt x="21" y="1"/>
                    </a:cubicBezTo>
                    <a:close/>
                  </a:path>
                </a:pathLst>
              </a:custGeom>
              <a:solidFill>
                <a:srgbClr val="8F3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0"/>
              <p:cNvSpPr/>
              <p:nvPr/>
            </p:nvSpPr>
            <p:spPr>
              <a:xfrm>
                <a:off x="7588560" y="3031173"/>
                <a:ext cx="41189" cy="17100"/>
              </a:xfrm>
              <a:custGeom>
                <a:avLst/>
                <a:gdLst/>
                <a:ahLst/>
                <a:cxnLst/>
                <a:rect l="l" t="t" r="r" b="b"/>
                <a:pathLst>
                  <a:path w="554" h="230" extrusionOk="0">
                    <a:moveTo>
                      <a:pt x="55" y="1"/>
                    </a:moveTo>
                    <a:cubicBezTo>
                      <a:pt x="38" y="1"/>
                      <a:pt x="21" y="4"/>
                      <a:pt x="0" y="4"/>
                    </a:cubicBezTo>
                    <a:cubicBezTo>
                      <a:pt x="85" y="61"/>
                      <a:pt x="166" y="118"/>
                      <a:pt x="247" y="179"/>
                    </a:cubicBezTo>
                    <a:lnTo>
                      <a:pt x="267" y="179"/>
                    </a:lnTo>
                    <a:cubicBezTo>
                      <a:pt x="365" y="179"/>
                      <a:pt x="456" y="192"/>
                      <a:pt x="527" y="230"/>
                    </a:cubicBezTo>
                    <a:lnTo>
                      <a:pt x="554" y="223"/>
                    </a:lnTo>
                    <a:cubicBezTo>
                      <a:pt x="554" y="223"/>
                      <a:pt x="382" y="1"/>
                      <a:pt x="55" y="1"/>
                    </a:cubicBezTo>
                    <a:close/>
                  </a:path>
                </a:pathLst>
              </a:custGeom>
              <a:solidFill>
                <a:srgbClr val="370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0"/>
              <p:cNvSpPr/>
              <p:nvPr/>
            </p:nvSpPr>
            <p:spPr>
              <a:xfrm>
                <a:off x="7469900" y="3050950"/>
                <a:ext cx="55761" cy="25129"/>
              </a:xfrm>
              <a:custGeom>
                <a:avLst/>
                <a:gdLst/>
                <a:ahLst/>
                <a:cxnLst/>
                <a:rect l="l" t="t" r="r" b="b"/>
                <a:pathLst>
                  <a:path w="750" h="338" extrusionOk="0">
                    <a:moveTo>
                      <a:pt x="611" y="1"/>
                    </a:moveTo>
                    <a:cubicBezTo>
                      <a:pt x="432" y="1"/>
                      <a:pt x="136" y="48"/>
                      <a:pt x="0" y="338"/>
                    </a:cubicBezTo>
                    <a:lnTo>
                      <a:pt x="749" y="11"/>
                    </a:lnTo>
                    <a:cubicBezTo>
                      <a:pt x="749" y="11"/>
                      <a:pt x="695" y="1"/>
                      <a:pt x="611" y="1"/>
                    </a:cubicBezTo>
                    <a:close/>
                  </a:path>
                </a:pathLst>
              </a:custGeom>
              <a:solidFill>
                <a:srgbClr val="AA59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0"/>
              <p:cNvSpPr/>
              <p:nvPr/>
            </p:nvSpPr>
            <p:spPr>
              <a:xfrm>
                <a:off x="7469900" y="3035113"/>
                <a:ext cx="55761" cy="40965"/>
              </a:xfrm>
              <a:custGeom>
                <a:avLst/>
                <a:gdLst/>
                <a:ahLst/>
                <a:cxnLst/>
                <a:rect l="l" t="t" r="r" b="b"/>
                <a:pathLst>
                  <a:path w="750" h="551" extrusionOk="0">
                    <a:moveTo>
                      <a:pt x="456" y="1"/>
                    </a:moveTo>
                    <a:cubicBezTo>
                      <a:pt x="419" y="1"/>
                      <a:pt x="378" y="8"/>
                      <a:pt x="335" y="32"/>
                    </a:cubicBezTo>
                    <a:cubicBezTo>
                      <a:pt x="78" y="163"/>
                      <a:pt x="0" y="551"/>
                      <a:pt x="0" y="551"/>
                    </a:cubicBezTo>
                    <a:cubicBezTo>
                      <a:pt x="136" y="261"/>
                      <a:pt x="432" y="214"/>
                      <a:pt x="611" y="214"/>
                    </a:cubicBezTo>
                    <a:cubicBezTo>
                      <a:pt x="695" y="214"/>
                      <a:pt x="749" y="224"/>
                      <a:pt x="749" y="224"/>
                    </a:cubicBezTo>
                    <a:cubicBezTo>
                      <a:pt x="749" y="224"/>
                      <a:pt x="642" y="1"/>
                      <a:pt x="456" y="1"/>
                    </a:cubicBezTo>
                    <a:close/>
                  </a:path>
                </a:pathLst>
              </a:custGeom>
              <a:solidFill>
                <a:srgbClr val="421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0"/>
              <p:cNvSpPr/>
              <p:nvPr/>
            </p:nvSpPr>
            <p:spPr>
              <a:xfrm>
                <a:off x="7480903" y="3465890"/>
                <a:ext cx="129067" cy="26468"/>
              </a:xfrm>
              <a:custGeom>
                <a:avLst/>
                <a:gdLst/>
                <a:ahLst/>
                <a:cxnLst/>
                <a:rect l="l" t="t" r="r" b="b"/>
                <a:pathLst>
                  <a:path w="1736" h="356" extrusionOk="0">
                    <a:moveTo>
                      <a:pt x="0" y="1"/>
                    </a:moveTo>
                    <a:cubicBezTo>
                      <a:pt x="443" y="170"/>
                      <a:pt x="1037" y="329"/>
                      <a:pt x="1735" y="355"/>
                    </a:cubicBezTo>
                    <a:cubicBezTo>
                      <a:pt x="1182" y="318"/>
                      <a:pt x="615" y="197"/>
                      <a:pt x="75" y="1"/>
                    </a:cubicBezTo>
                    <a:close/>
                  </a:path>
                </a:pathLst>
              </a:custGeom>
              <a:solidFill>
                <a:srgbClr val="BC6D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0"/>
              <p:cNvSpPr/>
              <p:nvPr/>
            </p:nvSpPr>
            <p:spPr>
              <a:xfrm>
                <a:off x="7415922" y="3432805"/>
                <a:ext cx="391663" cy="33159"/>
              </a:xfrm>
              <a:custGeom>
                <a:avLst/>
                <a:gdLst/>
                <a:ahLst/>
                <a:cxnLst/>
                <a:rect l="l" t="t" r="r" b="b"/>
                <a:pathLst>
                  <a:path w="5268" h="446" extrusionOk="0">
                    <a:moveTo>
                      <a:pt x="5268" y="101"/>
                    </a:moveTo>
                    <a:lnTo>
                      <a:pt x="5268" y="101"/>
                    </a:lnTo>
                    <a:cubicBezTo>
                      <a:pt x="5191" y="166"/>
                      <a:pt x="5106" y="223"/>
                      <a:pt x="5022" y="277"/>
                    </a:cubicBezTo>
                    <a:cubicBezTo>
                      <a:pt x="5120" y="223"/>
                      <a:pt x="5204" y="166"/>
                      <a:pt x="5268" y="101"/>
                    </a:cubicBezTo>
                    <a:close/>
                    <a:moveTo>
                      <a:pt x="1" y="0"/>
                    </a:moveTo>
                    <a:cubicBezTo>
                      <a:pt x="11" y="11"/>
                      <a:pt x="328" y="237"/>
                      <a:pt x="874" y="446"/>
                    </a:cubicBezTo>
                    <a:lnTo>
                      <a:pt x="949" y="446"/>
                    </a:lnTo>
                    <a:cubicBezTo>
                      <a:pt x="619" y="324"/>
                      <a:pt x="298" y="176"/>
                      <a:pt x="1" y="0"/>
                    </a:cubicBezTo>
                    <a:close/>
                  </a:path>
                </a:pathLst>
              </a:custGeom>
              <a:solidFill>
                <a:srgbClr val="313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0"/>
              <p:cNvSpPr/>
              <p:nvPr/>
            </p:nvSpPr>
            <p:spPr>
              <a:xfrm>
                <a:off x="7415699" y="3276003"/>
                <a:ext cx="392703" cy="216574"/>
              </a:xfrm>
              <a:custGeom>
                <a:avLst/>
                <a:gdLst/>
                <a:ahLst/>
                <a:cxnLst/>
                <a:rect l="l" t="t" r="r" b="b"/>
                <a:pathLst>
                  <a:path w="5282" h="2913" extrusionOk="0">
                    <a:moveTo>
                      <a:pt x="0" y="2109"/>
                    </a:moveTo>
                    <a:cubicBezTo>
                      <a:pt x="2" y="2110"/>
                      <a:pt x="4" y="2110"/>
                      <a:pt x="6" y="2111"/>
                    </a:cubicBezTo>
                    <a:lnTo>
                      <a:pt x="6" y="2111"/>
                    </a:lnTo>
                    <a:cubicBezTo>
                      <a:pt x="5" y="2110"/>
                      <a:pt x="4" y="2110"/>
                      <a:pt x="4" y="2109"/>
                    </a:cubicBezTo>
                    <a:close/>
                    <a:moveTo>
                      <a:pt x="4576" y="0"/>
                    </a:moveTo>
                    <a:cubicBezTo>
                      <a:pt x="4576" y="0"/>
                      <a:pt x="3064" y="2214"/>
                      <a:pt x="837" y="2214"/>
                    </a:cubicBezTo>
                    <a:cubicBezTo>
                      <a:pt x="569" y="2214"/>
                      <a:pt x="294" y="2181"/>
                      <a:pt x="6" y="2111"/>
                    </a:cubicBezTo>
                    <a:lnTo>
                      <a:pt x="6" y="2111"/>
                    </a:lnTo>
                    <a:cubicBezTo>
                      <a:pt x="303" y="2286"/>
                      <a:pt x="622" y="2433"/>
                      <a:pt x="952" y="2555"/>
                    </a:cubicBezTo>
                    <a:cubicBezTo>
                      <a:pt x="1492" y="2751"/>
                      <a:pt x="2059" y="2872"/>
                      <a:pt x="2612" y="2909"/>
                    </a:cubicBezTo>
                    <a:cubicBezTo>
                      <a:pt x="2676" y="2909"/>
                      <a:pt x="2737" y="2913"/>
                      <a:pt x="2801" y="2913"/>
                    </a:cubicBezTo>
                    <a:cubicBezTo>
                      <a:pt x="2939" y="2913"/>
                      <a:pt x="3084" y="2906"/>
                      <a:pt x="3230" y="2892"/>
                    </a:cubicBezTo>
                    <a:lnTo>
                      <a:pt x="3230" y="2707"/>
                    </a:lnTo>
                    <a:lnTo>
                      <a:pt x="4182" y="2707"/>
                    </a:lnTo>
                    <a:cubicBezTo>
                      <a:pt x="4461" y="2626"/>
                      <a:pt x="4782" y="2518"/>
                      <a:pt x="5025" y="2386"/>
                    </a:cubicBezTo>
                    <a:cubicBezTo>
                      <a:pt x="5109" y="2332"/>
                      <a:pt x="5194" y="2275"/>
                      <a:pt x="5271" y="2210"/>
                    </a:cubicBezTo>
                    <a:cubicBezTo>
                      <a:pt x="5275" y="2207"/>
                      <a:pt x="5278" y="2207"/>
                      <a:pt x="5281" y="2204"/>
                    </a:cubicBezTo>
                    <a:lnTo>
                      <a:pt x="4576" y="0"/>
                    </a:lnTo>
                    <a:close/>
                  </a:path>
                </a:pathLst>
              </a:custGeom>
              <a:solidFill>
                <a:srgbClr val="C080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0"/>
              <p:cNvSpPr/>
              <p:nvPr/>
            </p:nvSpPr>
            <p:spPr>
              <a:xfrm>
                <a:off x="7530345" y="3191915"/>
                <a:ext cx="34423" cy="67136"/>
              </a:xfrm>
              <a:custGeom>
                <a:avLst/>
                <a:gdLst/>
                <a:ahLst/>
                <a:cxnLst/>
                <a:rect l="l" t="t" r="r" b="b"/>
                <a:pathLst>
                  <a:path w="463" h="903" extrusionOk="0">
                    <a:moveTo>
                      <a:pt x="463" y="615"/>
                    </a:moveTo>
                    <a:lnTo>
                      <a:pt x="457" y="643"/>
                    </a:lnTo>
                    <a:lnTo>
                      <a:pt x="457" y="643"/>
                    </a:lnTo>
                    <a:cubicBezTo>
                      <a:pt x="459" y="635"/>
                      <a:pt x="461" y="626"/>
                      <a:pt x="463" y="615"/>
                    </a:cubicBezTo>
                    <a:close/>
                    <a:moveTo>
                      <a:pt x="457" y="643"/>
                    </a:moveTo>
                    <a:lnTo>
                      <a:pt x="457" y="643"/>
                    </a:lnTo>
                    <a:cubicBezTo>
                      <a:pt x="452" y="663"/>
                      <a:pt x="447" y="678"/>
                      <a:pt x="443" y="689"/>
                    </a:cubicBezTo>
                    <a:cubicBezTo>
                      <a:pt x="443" y="689"/>
                      <a:pt x="446" y="689"/>
                      <a:pt x="446" y="693"/>
                    </a:cubicBezTo>
                    <a:lnTo>
                      <a:pt x="457" y="643"/>
                    </a:lnTo>
                    <a:close/>
                    <a:moveTo>
                      <a:pt x="48" y="1"/>
                    </a:moveTo>
                    <a:cubicBezTo>
                      <a:pt x="24" y="109"/>
                      <a:pt x="0" y="304"/>
                      <a:pt x="78" y="544"/>
                    </a:cubicBezTo>
                    <a:cubicBezTo>
                      <a:pt x="186" y="888"/>
                      <a:pt x="365" y="902"/>
                      <a:pt x="392" y="902"/>
                    </a:cubicBezTo>
                    <a:lnTo>
                      <a:pt x="396" y="902"/>
                    </a:lnTo>
                    <a:lnTo>
                      <a:pt x="446" y="696"/>
                    </a:lnTo>
                    <a:lnTo>
                      <a:pt x="436" y="717"/>
                    </a:lnTo>
                    <a:cubicBezTo>
                      <a:pt x="436" y="720"/>
                      <a:pt x="436" y="723"/>
                      <a:pt x="433" y="723"/>
                    </a:cubicBezTo>
                    <a:lnTo>
                      <a:pt x="422" y="743"/>
                    </a:lnTo>
                    <a:cubicBezTo>
                      <a:pt x="416" y="740"/>
                      <a:pt x="277" y="669"/>
                      <a:pt x="132" y="373"/>
                    </a:cubicBezTo>
                    <a:cubicBezTo>
                      <a:pt x="68" y="244"/>
                      <a:pt x="51" y="113"/>
                      <a:pt x="48" y="1"/>
                    </a:cubicBezTo>
                    <a:close/>
                  </a:path>
                </a:pathLst>
              </a:custGeom>
              <a:solidFill>
                <a:srgbClr val="AA59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0"/>
              <p:cNvSpPr/>
              <p:nvPr/>
            </p:nvSpPr>
            <p:spPr>
              <a:xfrm>
                <a:off x="7537854" y="3189238"/>
                <a:ext cx="27434" cy="56504"/>
              </a:xfrm>
              <a:custGeom>
                <a:avLst/>
                <a:gdLst/>
                <a:ahLst/>
                <a:cxnLst/>
                <a:rect l="l" t="t" r="r" b="b"/>
                <a:pathLst>
                  <a:path w="369" h="760" extrusionOk="0">
                    <a:moveTo>
                      <a:pt x="8" y="0"/>
                    </a:moveTo>
                    <a:cubicBezTo>
                      <a:pt x="1" y="111"/>
                      <a:pt x="14" y="253"/>
                      <a:pt x="82" y="381"/>
                    </a:cubicBezTo>
                    <a:cubicBezTo>
                      <a:pt x="206" y="634"/>
                      <a:pt x="321" y="712"/>
                      <a:pt x="342" y="725"/>
                    </a:cubicBezTo>
                    <a:cubicBezTo>
                      <a:pt x="348" y="709"/>
                      <a:pt x="355" y="685"/>
                      <a:pt x="362" y="651"/>
                    </a:cubicBezTo>
                    <a:lnTo>
                      <a:pt x="368" y="624"/>
                    </a:lnTo>
                    <a:lnTo>
                      <a:pt x="8" y="0"/>
                    </a:lnTo>
                    <a:close/>
                    <a:moveTo>
                      <a:pt x="335" y="753"/>
                    </a:moveTo>
                    <a:lnTo>
                      <a:pt x="332" y="759"/>
                    </a:lnTo>
                    <a:cubicBezTo>
                      <a:pt x="335" y="759"/>
                      <a:pt x="335" y="756"/>
                      <a:pt x="335" y="753"/>
                    </a:cubicBezTo>
                    <a:close/>
                  </a:path>
                </a:pathLst>
              </a:custGeom>
              <a:solidFill>
                <a:srgbClr val="A43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0"/>
              <p:cNvSpPr/>
              <p:nvPr/>
            </p:nvSpPr>
            <p:spPr>
              <a:xfrm>
                <a:off x="7533914" y="3185447"/>
                <a:ext cx="29590" cy="61783"/>
              </a:xfrm>
              <a:custGeom>
                <a:avLst/>
                <a:gdLst/>
                <a:ahLst/>
                <a:cxnLst/>
                <a:rect l="l" t="t" r="r" b="b"/>
                <a:pathLst>
                  <a:path w="398" h="831" extrusionOk="0">
                    <a:moveTo>
                      <a:pt x="30" y="0"/>
                    </a:moveTo>
                    <a:cubicBezTo>
                      <a:pt x="30" y="0"/>
                      <a:pt x="16" y="31"/>
                      <a:pt x="0" y="88"/>
                    </a:cubicBezTo>
                    <a:cubicBezTo>
                      <a:pt x="3" y="200"/>
                      <a:pt x="20" y="331"/>
                      <a:pt x="84" y="460"/>
                    </a:cubicBezTo>
                    <a:cubicBezTo>
                      <a:pt x="229" y="756"/>
                      <a:pt x="368" y="827"/>
                      <a:pt x="374" y="830"/>
                    </a:cubicBezTo>
                    <a:lnTo>
                      <a:pt x="385" y="810"/>
                    </a:lnTo>
                    <a:lnTo>
                      <a:pt x="388" y="804"/>
                    </a:lnTo>
                    <a:lnTo>
                      <a:pt x="398" y="783"/>
                    </a:lnTo>
                    <a:lnTo>
                      <a:pt x="398" y="780"/>
                    </a:lnTo>
                    <a:cubicBezTo>
                      <a:pt x="398" y="776"/>
                      <a:pt x="395" y="776"/>
                      <a:pt x="395" y="776"/>
                    </a:cubicBezTo>
                    <a:cubicBezTo>
                      <a:pt x="374" y="763"/>
                      <a:pt x="259" y="685"/>
                      <a:pt x="135" y="432"/>
                    </a:cubicBezTo>
                    <a:cubicBezTo>
                      <a:pt x="67" y="304"/>
                      <a:pt x="54" y="162"/>
                      <a:pt x="61" y="51"/>
                    </a:cubicBezTo>
                    <a:lnTo>
                      <a:pt x="30" y="0"/>
                    </a:lnTo>
                    <a:close/>
                  </a:path>
                </a:pathLst>
              </a:custGeom>
              <a:solidFill>
                <a:srgbClr val="86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0"/>
              <p:cNvSpPr/>
              <p:nvPr/>
            </p:nvSpPr>
            <p:spPr>
              <a:xfrm>
                <a:off x="7720529" y="3481727"/>
                <a:ext cx="2528" cy="2825"/>
              </a:xfrm>
              <a:custGeom>
                <a:avLst/>
                <a:gdLst/>
                <a:ahLst/>
                <a:cxnLst/>
                <a:rect l="l" t="t" r="r" b="b"/>
                <a:pathLst>
                  <a:path w="34" h="38" extrusionOk="0">
                    <a:moveTo>
                      <a:pt x="34" y="1"/>
                    </a:moveTo>
                    <a:lnTo>
                      <a:pt x="34" y="1"/>
                    </a:lnTo>
                    <a:cubicBezTo>
                      <a:pt x="24" y="4"/>
                      <a:pt x="14" y="7"/>
                      <a:pt x="1" y="10"/>
                    </a:cubicBezTo>
                    <a:lnTo>
                      <a:pt x="7" y="38"/>
                    </a:lnTo>
                    <a:lnTo>
                      <a:pt x="34" y="1"/>
                    </a:lnTo>
                    <a:close/>
                  </a:path>
                </a:pathLst>
              </a:custGeom>
              <a:solidFill>
                <a:srgbClr val="B562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0"/>
              <p:cNvSpPr/>
              <p:nvPr/>
            </p:nvSpPr>
            <p:spPr>
              <a:xfrm>
                <a:off x="7655846" y="3477191"/>
                <a:ext cx="70779" cy="14944"/>
              </a:xfrm>
              <a:custGeom>
                <a:avLst/>
                <a:gdLst/>
                <a:ahLst/>
                <a:cxnLst/>
                <a:rect l="l" t="t" r="r" b="b"/>
                <a:pathLst>
                  <a:path w="952" h="201" extrusionOk="0">
                    <a:moveTo>
                      <a:pt x="952" y="1"/>
                    </a:moveTo>
                    <a:cubicBezTo>
                      <a:pt x="587" y="102"/>
                      <a:pt x="284" y="156"/>
                      <a:pt x="284" y="156"/>
                    </a:cubicBezTo>
                    <a:cubicBezTo>
                      <a:pt x="189" y="169"/>
                      <a:pt x="94" y="180"/>
                      <a:pt x="0" y="186"/>
                    </a:cubicBezTo>
                    <a:lnTo>
                      <a:pt x="0" y="200"/>
                    </a:lnTo>
                    <a:lnTo>
                      <a:pt x="871" y="71"/>
                    </a:lnTo>
                    <a:cubicBezTo>
                      <a:pt x="884" y="68"/>
                      <a:pt x="894" y="65"/>
                      <a:pt x="904" y="62"/>
                    </a:cubicBezTo>
                    <a:lnTo>
                      <a:pt x="952" y="1"/>
                    </a:lnTo>
                    <a:close/>
                  </a:path>
                </a:pathLst>
              </a:custGeom>
              <a:solidFill>
                <a:srgbClr val="B873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0"/>
              <p:cNvSpPr/>
              <p:nvPr/>
            </p:nvSpPr>
            <p:spPr>
              <a:xfrm>
                <a:off x="7655846" y="3482470"/>
                <a:ext cx="65277" cy="89440"/>
              </a:xfrm>
              <a:custGeom>
                <a:avLst/>
                <a:gdLst/>
                <a:ahLst/>
                <a:cxnLst/>
                <a:rect l="l" t="t" r="r" b="b"/>
                <a:pathLst>
                  <a:path w="878" h="1203" extrusionOk="0">
                    <a:moveTo>
                      <a:pt x="871" y="0"/>
                    </a:moveTo>
                    <a:lnTo>
                      <a:pt x="0" y="129"/>
                    </a:lnTo>
                    <a:lnTo>
                      <a:pt x="0" y="1202"/>
                    </a:lnTo>
                    <a:lnTo>
                      <a:pt x="877" y="28"/>
                    </a:lnTo>
                    <a:lnTo>
                      <a:pt x="871" y="0"/>
                    </a:lnTo>
                    <a:close/>
                  </a:path>
                </a:pathLst>
              </a:custGeom>
              <a:solidFill>
                <a:srgbClr val="B15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0"/>
              <p:cNvSpPr/>
              <p:nvPr/>
            </p:nvSpPr>
            <p:spPr>
              <a:xfrm>
                <a:off x="7655846" y="3477191"/>
                <a:ext cx="70779" cy="13903"/>
              </a:xfrm>
              <a:custGeom>
                <a:avLst/>
                <a:gdLst/>
                <a:ahLst/>
                <a:cxnLst/>
                <a:rect l="l" t="t" r="r" b="b"/>
                <a:pathLst>
                  <a:path w="952" h="187" extrusionOk="0">
                    <a:moveTo>
                      <a:pt x="0" y="1"/>
                    </a:moveTo>
                    <a:lnTo>
                      <a:pt x="0" y="186"/>
                    </a:lnTo>
                    <a:cubicBezTo>
                      <a:pt x="94" y="180"/>
                      <a:pt x="189" y="169"/>
                      <a:pt x="284" y="156"/>
                    </a:cubicBezTo>
                    <a:cubicBezTo>
                      <a:pt x="284" y="156"/>
                      <a:pt x="587" y="102"/>
                      <a:pt x="952" y="1"/>
                    </a:cubicBezTo>
                    <a:close/>
                  </a:path>
                </a:pathLst>
              </a:custGeom>
              <a:solidFill>
                <a:srgbClr val="AF6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0"/>
              <p:cNvSpPr/>
              <p:nvPr/>
            </p:nvSpPr>
            <p:spPr>
              <a:xfrm>
                <a:off x="7576293" y="3574588"/>
                <a:ext cx="230329" cy="140517"/>
              </a:xfrm>
              <a:custGeom>
                <a:avLst/>
                <a:gdLst/>
                <a:ahLst/>
                <a:cxnLst/>
                <a:rect l="l" t="t" r="r" b="b"/>
                <a:pathLst>
                  <a:path w="3098" h="1890" extrusionOk="0">
                    <a:moveTo>
                      <a:pt x="3087" y="0"/>
                    </a:moveTo>
                    <a:cubicBezTo>
                      <a:pt x="2993" y="368"/>
                      <a:pt x="2568" y="1701"/>
                      <a:pt x="1505" y="1701"/>
                    </a:cubicBezTo>
                    <a:cubicBezTo>
                      <a:pt x="1455" y="1701"/>
                      <a:pt x="1407" y="1701"/>
                      <a:pt x="1354" y="1694"/>
                    </a:cubicBezTo>
                    <a:cubicBezTo>
                      <a:pt x="1" y="1539"/>
                      <a:pt x="314" y="65"/>
                      <a:pt x="314" y="64"/>
                    </a:cubicBezTo>
                    <a:lnTo>
                      <a:pt x="314" y="64"/>
                    </a:lnTo>
                    <a:cubicBezTo>
                      <a:pt x="98" y="756"/>
                      <a:pt x="250" y="1711"/>
                      <a:pt x="1667" y="1879"/>
                    </a:cubicBezTo>
                    <a:cubicBezTo>
                      <a:pt x="1721" y="1887"/>
                      <a:pt x="1775" y="1890"/>
                      <a:pt x="1826" y="1890"/>
                    </a:cubicBezTo>
                    <a:cubicBezTo>
                      <a:pt x="2440" y="1890"/>
                      <a:pt x="2763" y="1418"/>
                      <a:pt x="2925" y="945"/>
                    </a:cubicBezTo>
                    <a:cubicBezTo>
                      <a:pt x="3091" y="473"/>
                      <a:pt x="3098" y="0"/>
                      <a:pt x="3091" y="0"/>
                    </a:cubicBezTo>
                    <a:close/>
                  </a:path>
                </a:pathLst>
              </a:custGeom>
              <a:solidFill>
                <a:srgbClr val="DBA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0"/>
              <p:cNvSpPr/>
              <p:nvPr/>
            </p:nvSpPr>
            <p:spPr>
              <a:xfrm>
                <a:off x="7576293" y="3574588"/>
                <a:ext cx="229585" cy="126539"/>
              </a:xfrm>
              <a:custGeom>
                <a:avLst/>
                <a:gdLst/>
                <a:ahLst/>
                <a:cxnLst/>
                <a:rect l="l" t="t" r="r" b="b"/>
                <a:pathLst>
                  <a:path w="3088" h="1702" extrusionOk="0">
                    <a:moveTo>
                      <a:pt x="3087" y="0"/>
                    </a:moveTo>
                    <a:cubicBezTo>
                      <a:pt x="3085" y="11"/>
                      <a:pt x="3081" y="23"/>
                      <a:pt x="3078" y="36"/>
                    </a:cubicBezTo>
                    <a:lnTo>
                      <a:pt x="3078" y="36"/>
                    </a:lnTo>
                    <a:cubicBezTo>
                      <a:pt x="3083" y="20"/>
                      <a:pt x="3086" y="9"/>
                      <a:pt x="3087" y="4"/>
                    </a:cubicBezTo>
                    <a:lnTo>
                      <a:pt x="3087" y="0"/>
                    </a:lnTo>
                    <a:close/>
                    <a:moveTo>
                      <a:pt x="3078" y="36"/>
                    </a:moveTo>
                    <a:lnTo>
                      <a:pt x="3078" y="36"/>
                    </a:lnTo>
                    <a:cubicBezTo>
                      <a:pt x="3002" y="273"/>
                      <a:pt x="2493" y="1566"/>
                      <a:pt x="1549" y="1566"/>
                    </a:cubicBezTo>
                    <a:lnTo>
                      <a:pt x="1545" y="1566"/>
                    </a:lnTo>
                    <a:cubicBezTo>
                      <a:pt x="536" y="1563"/>
                      <a:pt x="314" y="65"/>
                      <a:pt x="314" y="64"/>
                    </a:cubicBezTo>
                    <a:lnTo>
                      <a:pt x="314" y="64"/>
                    </a:lnTo>
                    <a:cubicBezTo>
                      <a:pt x="314" y="65"/>
                      <a:pt x="0" y="1539"/>
                      <a:pt x="1354" y="1694"/>
                    </a:cubicBezTo>
                    <a:cubicBezTo>
                      <a:pt x="1407" y="1701"/>
                      <a:pt x="1455" y="1701"/>
                      <a:pt x="1505" y="1701"/>
                    </a:cubicBezTo>
                    <a:cubicBezTo>
                      <a:pt x="2536" y="1701"/>
                      <a:pt x="2967" y="447"/>
                      <a:pt x="3078" y="36"/>
                    </a:cubicBezTo>
                    <a:close/>
                  </a:path>
                </a:pathLst>
              </a:custGeom>
              <a:solidFill>
                <a:srgbClr val="B15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0"/>
              <p:cNvSpPr/>
              <p:nvPr/>
            </p:nvSpPr>
            <p:spPr>
              <a:xfrm>
                <a:off x="8028854" y="3716297"/>
                <a:ext cx="372" cy="74"/>
              </a:xfrm>
              <a:custGeom>
                <a:avLst/>
                <a:gdLst/>
                <a:ahLst/>
                <a:cxnLst/>
                <a:rect l="l" t="t" r="r" b="b"/>
                <a:pathLst>
                  <a:path w="5" h="1" extrusionOk="0">
                    <a:moveTo>
                      <a:pt x="4" y="1"/>
                    </a:moveTo>
                    <a:lnTo>
                      <a:pt x="0" y="1"/>
                    </a:lnTo>
                    <a:lnTo>
                      <a:pt x="0" y="1"/>
                    </a:lnTo>
                    <a:close/>
                  </a:path>
                </a:pathLst>
              </a:custGeom>
              <a:solidFill>
                <a:srgbClr val="B76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0"/>
              <p:cNvSpPr/>
              <p:nvPr/>
            </p:nvSpPr>
            <p:spPr>
              <a:xfrm>
                <a:off x="7958371" y="3716297"/>
                <a:ext cx="70556" cy="20148"/>
              </a:xfrm>
              <a:custGeom>
                <a:avLst/>
                <a:gdLst/>
                <a:ahLst/>
                <a:cxnLst/>
                <a:rect l="l" t="t" r="r" b="b"/>
                <a:pathLst>
                  <a:path w="949" h="271" extrusionOk="0">
                    <a:moveTo>
                      <a:pt x="948" y="1"/>
                    </a:moveTo>
                    <a:lnTo>
                      <a:pt x="1" y="152"/>
                    </a:lnTo>
                    <a:cubicBezTo>
                      <a:pt x="24" y="210"/>
                      <a:pt x="37" y="253"/>
                      <a:pt x="44" y="270"/>
                    </a:cubicBezTo>
                    <a:lnTo>
                      <a:pt x="948" y="1"/>
                    </a:lnTo>
                    <a:close/>
                  </a:path>
                </a:pathLst>
              </a:custGeom>
              <a:solidFill>
                <a:srgbClr val="DBA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0"/>
              <p:cNvSpPr/>
              <p:nvPr/>
            </p:nvSpPr>
            <p:spPr>
              <a:xfrm>
                <a:off x="7907888" y="3727598"/>
                <a:ext cx="53828" cy="21115"/>
              </a:xfrm>
              <a:custGeom>
                <a:avLst/>
                <a:gdLst/>
                <a:ahLst/>
                <a:cxnLst/>
                <a:rect l="l" t="t" r="r" b="b"/>
                <a:pathLst>
                  <a:path w="724" h="284" extrusionOk="0">
                    <a:moveTo>
                      <a:pt x="680" y="0"/>
                    </a:moveTo>
                    <a:lnTo>
                      <a:pt x="1" y="112"/>
                    </a:lnTo>
                    <a:lnTo>
                      <a:pt x="102" y="284"/>
                    </a:lnTo>
                    <a:lnTo>
                      <a:pt x="105" y="284"/>
                    </a:lnTo>
                    <a:cubicBezTo>
                      <a:pt x="267" y="267"/>
                      <a:pt x="331" y="237"/>
                      <a:pt x="331" y="237"/>
                    </a:cubicBezTo>
                    <a:lnTo>
                      <a:pt x="723" y="118"/>
                    </a:lnTo>
                    <a:cubicBezTo>
                      <a:pt x="716" y="101"/>
                      <a:pt x="703" y="58"/>
                      <a:pt x="680" y="0"/>
                    </a:cubicBezTo>
                    <a:close/>
                  </a:path>
                </a:pathLst>
              </a:custGeom>
              <a:solidFill>
                <a:srgbClr val="B0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0"/>
              <p:cNvSpPr/>
              <p:nvPr/>
            </p:nvSpPr>
            <p:spPr>
              <a:xfrm>
                <a:off x="7915472" y="3716297"/>
                <a:ext cx="113752" cy="94124"/>
              </a:xfrm>
              <a:custGeom>
                <a:avLst/>
                <a:gdLst/>
                <a:ahLst/>
                <a:cxnLst/>
                <a:rect l="l" t="t" r="r" b="b"/>
                <a:pathLst>
                  <a:path w="1530" h="1266" extrusionOk="0">
                    <a:moveTo>
                      <a:pt x="1525" y="1"/>
                    </a:moveTo>
                    <a:lnTo>
                      <a:pt x="621" y="270"/>
                    </a:lnTo>
                    <a:lnTo>
                      <a:pt x="229" y="389"/>
                    </a:lnTo>
                    <a:cubicBezTo>
                      <a:pt x="229" y="389"/>
                      <a:pt x="165" y="419"/>
                      <a:pt x="3" y="436"/>
                    </a:cubicBezTo>
                    <a:lnTo>
                      <a:pt x="0" y="436"/>
                    </a:lnTo>
                    <a:lnTo>
                      <a:pt x="179" y="750"/>
                    </a:lnTo>
                    <a:cubicBezTo>
                      <a:pt x="179" y="750"/>
                      <a:pt x="115" y="750"/>
                      <a:pt x="24" y="763"/>
                    </a:cubicBezTo>
                    <a:lnTo>
                      <a:pt x="75" y="763"/>
                    </a:lnTo>
                    <a:cubicBezTo>
                      <a:pt x="152" y="763"/>
                      <a:pt x="250" y="763"/>
                      <a:pt x="365" y="770"/>
                    </a:cubicBezTo>
                    <a:cubicBezTo>
                      <a:pt x="719" y="787"/>
                      <a:pt x="833" y="1266"/>
                      <a:pt x="833" y="1266"/>
                    </a:cubicBezTo>
                    <a:lnTo>
                      <a:pt x="1529" y="1"/>
                    </a:lnTo>
                    <a:close/>
                  </a:path>
                </a:pathLst>
              </a:custGeom>
              <a:solidFill>
                <a:srgbClr val="B873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0"/>
              <p:cNvSpPr/>
              <p:nvPr/>
            </p:nvSpPr>
            <p:spPr>
              <a:xfrm>
                <a:off x="7469677" y="3797040"/>
                <a:ext cx="137022" cy="17695"/>
              </a:xfrm>
              <a:custGeom>
                <a:avLst/>
                <a:gdLst/>
                <a:ahLst/>
                <a:cxnLst/>
                <a:rect l="l" t="t" r="r" b="b"/>
                <a:pathLst>
                  <a:path w="1843" h="238" extrusionOk="0">
                    <a:moveTo>
                      <a:pt x="0" y="1"/>
                    </a:moveTo>
                    <a:lnTo>
                      <a:pt x="941" y="211"/>
                    </a:lnTo>
                    <a:cubicBezTo>
                      <a:pt x="941" y="211"/>
                      <a:pt x="1002" y="207"/>
                      <a:pt x="1100" y="207"/>
                    </a:cubicBezTo>
                    <a:cubicBezTo>
                      <a:pt x="1255" y="207"/>
                      <a:pt x="1512" y="214"/>
                      <a:pt x="1765" y="234"/>
                    </a:cubicBezTo>
                    <a:cubicBezTo>
                      <a:pt x="1789" y="234"/>
                      <a:pt x="1814" y="234"/>
                      <a:pt x="1837" y="236"/>
                    </a:cubicBezTo>
                    <a:lnTo>
                      <a:pt x="1837" y="236"/>
                    </a:lnTo>
                    <a:lnTo>
                      <a:pt x="1383" y="180"/>
                    </a:lnTo>
                    <a:lnTo>
                      <a:pt x="1285" y="180"/>
                    </a:lnTo>
                    <a:lnTo>
                      <a:pt x="1285" y="167"/>
                    </a:lnTo>
                    <a:lnTo>
                      <a:pt x="0" y="1"/>
                    </a:lnTo>
                    <a:close/>
                    <a:moveTo>
                      <a:pt x="1837" y="236"/>
                    </a:moveTo>
                    <a:lnTo>
                      <a:pt x="1842" y="237"/>
                    </a:lnTo>
                    <a:cubicBezTo>
                      <a:pt x="1841" y="237"/>
                      <a:pt x="1839" y="237"/>
                      <a:pt x="1837" y="236"/>
                    </a:cubicBezTo>
                    <a:close/>
                  </a:path>
                </a:pathLst>
              </a:custGeom>
              <a:solidFill>
                <a:srgbClr val="DBA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0"/>
              <p:cNvSpPr/>
              <p:nvPr/>
            </p:nvSpPr>
            <p:spPr>
              <a:xfrm>
                <a:off x="7469677" y="3797040"/>
                <a:ext cx="131223" cy="116279"/>
              </a:xfrm>
              <a:custGeom>
                <a:avLst/>
                <a:gdLst/>
                <a:ahLst/>
                <a:cxnLst/>
                <a:rect l="l" t="t" r="r" b="b"/>
                <a:pathLst>
                  <a:path w="1765" h="1564" extrusionOk="0">
                    <a:moveTo>
                      <a:pt x="1723" y="231"/>
                    </a:moveTo>
                    <a:cubicBezTo>
                      <a:pt x="1737" y="232"/>
                      <a:pt x="1751" y="233"/>
                      <a:pt x="1765" y="234"/>
                    </a:cubicBezTo>
                    <a:cubicBezTo>
                      <a:pt x="1751" y="231"/>
                      <a:pt x="1737" y="231"/>
                      <a:pt x="1723" y="231"/>
                    </a:cubicBezTo>
                    <a:close/>
                    <a:moveTo>
                      <a:pt x="0" y="1"/>
                    </a:moveTo>
                    <a:lnTo>
                      <a:pt x="0" y="1564"/>
                    </a:lnTo>
                    <a:cubicBezTo>
                      <a:pt x="0" y="1564"/>
                      <a:pt x="543" y="871"/>
                      <a:pt x="941" y="504"/>
                    </a:cubicBezTo>
                    <a:cubicBezTo>
                      <a:pt x="1195" y="274"/>
                      <a:pt x="1512" y="231"/>
                      <a:pt x="1714" y="231"/>
                    </a:cubicBezTo>
                    <a:cubicBezTo>
                      <a:pt x="1717" y="231"/>
                      <a:pt x="1720" y="231"/>
                      <a:pt x="1723" y="231"/>
                    </a:cubicBezTo>
                    <a:lnTo>
                      <a:pt x="1723" y="231"/>
                    </a:lnTo>
                    <a:cubicBezTo>
                      <a:pt x="1484" y="213"/>
                      <a:pt x="1247" y="207"/>
                      <a:pt x="1100" y="207"/>
                    </a:cubicBezTo>
                    <a:cubicBezTo>
                      <a:pt x="1002" y="207"/>
                      <a:pt x="941" y="211"/>
                      <a:pt x="941" y="211"/>
                    </a:cubicBezTo>
                    <a:lnTo>
                      <a:pt x="0" y="1"/>
                    </a:lnTo>
                    <a:close/>
                  </a:path>
                </a:pathLst>
              </a:custGeom>
              <a:solidFill>
                <a:srgbClr val="B873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0"/>
              <p:cNvSpPr/>
              <p:nvPr/>
            </p:nvSpPr>
            <p:spPr>
              <a:xfrm>
                <a:off x="7565215" y="3809382"/>
                <a:ext cx="7360" cy="1041"/>
              </a:xfrm>
              <a:custGeom>
                <a:avLst/>
                <a:gdLst/>
                <a:ahLst/>
                <a:cxnLst/>
                <a:rect l="l" t="t" r="r" b="b"/>
                <a:pathLst>
                  <a:path w="99" h="14" extrusionOk="0">
                    <a:moveTo>
                      <a:pt x="0" y="1"/>
                    </a:moveTo>
                    <a:lnTo>
                      <a:pt x="0" y="14"/>
                    </a:lnTo>
                    <a:lnTo>
                      <a:pt x="98" y="14"/>
                    </a:lnTo>
                    <a:lnTo>
                      <a:pt x="0" y="1"/>
                    </a:lnTo>
                    <a:close/>
                  </a:path>
                </a:pathLst>
              </a:custGeom>
              <a:solidFill>
                <a:srgbClr val="6D4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0"/>
              <p:cNvSpPr/>
              <p:nvPr/>
            </p:nvSpPr>
            <p:spPr>
              <a:xfrm>
                <a:off x="7606627" y="3814660"/>
                <a:ext cx="5279" cy="818"/>
              </a:xfrm>
              <a:custGeom>
                <a:avLst/>
                <a:gdLst/>
                <a:ahLst/>
                <a:cxnLst/>
                <a:rect l="l" t="t" r="r" b="b"/>
                <a:pathLst>
                  <a:path w="71" h="11" extrusionOk="0">
                    <a:moveTo>
                      <a:pt x="0" y="0"/>
                    </a:moveTo>
                    <a:lnTo>
                      <a:pt x="68" y="10"/>
                    </a:lnTo>
                    <a:lnTo>
                      <a:pt x="68" y="10"/>
                    </a:lnTo>
                    <a:cubicBezTo>
                      <a:pt x="59" y="9"/>
                      <a:pt x="35" y="3"/>
                      <a:pt x="0" y="0"/>
                    </a:cubicBezTo>
                    <a:close/>
                    <a:moveTo>
                      <a:pt x="68" y="10"/>
                    </a:moveTo>
                    <a:cubicBezTo>
                      <a:pt x="69" y="11"/>
                      <a:pt x="70" y="11"/>
                      <a:pt x="71" y="11"/>
                    </a:cubicBezTo>
                    <a:lnTo>
                      <a:pt x="68" y="10"/>
                    </a:lnTo>
                    <a:close/>
                  </a:path>
                </a:pathLst>
              </a:custGeom>
              <a:solidFill>
                <a:srgbClr val="DBA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0"/>
              <p:cNvSpPr/>
              <p:nvPr/>
            </p:nvSpPr>
            <p:spPr>
              <a:xfrm>
                <a:off x="7611832" y="3815404"/>
                <a:ext cx="372" cy="74"/>
              </a:xfrm>
              <a:custGeom>
                <a:avLst/>
                <a:gdLst/>
                <a:ahLst/>
                <a:cxnLst/>
                <a:rect l="l" t="t" r="r" b="b"/>
                <a:pathLst>
                  <a:path w="5" h="1" extrusionOk="0">
                    <a:moveTo>
                      <a:pt x="1" y="1"/>
                    </a:moveTo>
                    <a:lnTo>
                      <a:pt x="5" y="1"/>
                    </a:lnTo>
                    <a:lnTo>
                      <a:pt x="1" y="1"/>
                    </a:lnTo>
                    <a:close/>
                  </a:path>
                </a:pathLst>
              </a:custGeom>
              <a:solidFill>
                <a:srgbClr val="B873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0"/>
              <p:cNvSpPr/>
              <p:nvPr/>
            </p:nvSpPr>
            <p:spPr>
              <a:xfrm>
                <a:off x="7906922" y="4038673"/>
                <a:ext cx="141037" cy="156873"/>
              </a:xfrm>
              <a:custGeom>
                <a:avLst/>
                <a:gdLst/>
                <a:ahLst/>
                <a:cxnLst/>
                <a:rect l="l" t="t" r="r" b="b"/>
                <a:pathLst>
                  <a:path w="1897" h="2110" extrusionOk="0">
                    <a:moveTo>
                      <a:pt x="1344" y="1"/>
                    </a:moveTo>
                    <a:lnTo>
                      <a:pt x="1897" y="2035"/>
                    </a:lnTo>
                    <a:lnTo>
                      <a:pt x="1353" y="1"/>
                    </a:lnTo>
                    <a:close/>
                    <a:moveTo>
                      <a:pt x="1897" y="2035"/>
                    </a:moveTo>
                    <a:lnTo>
                      <a:pt x="1543" y="2049"/>
                    </a:lnTo>
                    <a:lnTo>
                      <a:pt x="0" y="2110"/>
                    </a:lnTo>
                    <a:lnTo>
                      <a:pt x="0" y="2110"/>
                    </a:lnTo>
                    <a:lnTo>
                      <a:pt x="1897" y="2035"/>
                    </a:lnTo>
                    <a:close/>
                  </a:path>
                </a:pathLst>
              </a:custGeom>
              <a:solidFill>
                <a:srgbClr val="B562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0"/>
              <p:cNvSpPr/>
              <p:nvPr/>
            </p:nvSpPr>
            <p:spPr>
              <a:xfrm>
                <a:off x="7823354" y="3656818"/>
                <a:ext cx="224604" cy="538722"/>
              </a:xfrm>
              <a:custGeom>
                <a:avLst/>
                <a:gdLst/>
                <a:ahLst/>
                <a:cxnLst/>
                <a:rect l="l" t="t" r="r" b="b"/>
                <a:pathLst>
                  <a:path w="3021" h="7246" extrusionOk="0">
                    <a:moveTo>
                      <a:pt x="1071" y="1313"/>
                    </a:moveTo>
                    <a:lnTo>
                      <a:pt x="1080" y="1570"/>
                    </a:lnTo>
                    <a:lnTo>
                      <a:pt x="1097" y="1354"/>
                    </a:lnTo>
                    <a:cubicBezTo>
                      <a:pt x="1088" y="1340"/>
                      <a:pt x="1080" y="1327"/>
                      <a:pt x="1071" y="1313"/>
                    </a:cubicBezTo>
                    <a:close/>
                    <a:moveTo>
                      <a:pt x="524" y="1"/>
                    </a:moveTo>
                    <a:cubicBezTo>
                      <a:pt x="1" y="463"/>
                      <a:pt x="18" y="1401"/>
                      <a:pt x="41" y="1709"/>
                    </a:cubicBezTo>
                    <a:cubicBezTo>
                      <a:pt x="197" y="1577"/>
                      <a:pt x="359" y="1550"/>
                      <a:pt x="359" y="1550"/>
                    </a:cubicBezTo>
                    <a:lnTo>
                      <a:pt x="359" y="1550"/>
                    </a:lnTo>
                    <a:cubicBezTo>
                      <a:pt x="386" y="1975"/>
                      <a:pt x="298" y="2279"/>
                      <a:pt x="183" y="2488"/>
                    </a:cubicBezTo>
                    <a:lnTo>
                      <a:pt x="747" y="5333"/>
                    </a:lnTo>
                    <a:cubicBezTo>
                      <a:pt x="892" y="5076"/>
                      <a:pt x="1104" y="4964"/>
                      <a:pt x="1104" y="4964"/>
                    </a:cubicBezTo>
                    <a:lnTo>
                      <a:pt x="1104" y="4964"/>
                    </a:lnTo>
                    <a:cubicBezTo>
                      <a:pt x="1182" y="5305"/>
                      <a:pt x="996" y="5599"/>
                      <a:pt x="834" y="5781"/>
                    </a:cubicBezTo>
                    <a:lnTo>
                      <a:pt x="841" y="5811"/>
                    </a:lnTo>
                    <a:cubicBezTo>
                      <a:pt x="1084" y="5653"/>
                      <a:pt x="1502" y="5434"/>
                      <a:pt x="1985" y="5434"/>
                    </a:cubicBezTo>
                    <a:cubicBezTo>
                      <a:pt x="2144" y="5434"/>
                      <a:pt x="2309" y="5457"/>
                      <a:pt x="2477" y="5515"/>
                    </a:cubicBezTo>
                    <a:lnTo>
                      <a:pt x="2440" y="5518"/>
                    </a:lnTo>
                    <a:cubicBezTo>
                      <a:pt x="2454" y="5518"/>
                      <a:pt x="2329" y="5663"/>
                      <a:pt x="2106" y="5808"/>
                    </a:cubicBezTo>
                    <a:cubicBezTo>
                      <a:pt x="1887" y="5953"/>
                      <a:pt x="1566" y="6098"/>
                      <a:pt x="1192" y="6098"/>
                    </a:cubicBezTo>
                    <a:cubicBezTo>
                      <a:pt x="1155" y="6098"/>
                      <a:pt x="1114" y="6095"/>
                      <a:pt x="1074" y="6091"/>
                    </a:cubicBezTo>
                    <a:lnTo>
                      <a:pt x="1074" y="6091"/>
                    </a:lnTo>
                    <a:cubicBezTo>
                      <a:pt x="1617" y="6325"/>
                      <a:pt x="1540" y="6797"/>
                      <a:pt x="1540" y="6797"/>
                    </a:cubicBezTo>
                    <a:cubicBezTo>
                      <a:pt x="1297" y="6733"/>
                      <a:pt x="1114" y="6638"/>
                      <a:pt x="982" y="6537"/>
                    </a:cubicBezTo>
                    <a:lnTo>
                      <a:pt x="982" y="6537"/>
                    </a:lnTo>
                    <a:lnTo>
                      <a:pt x="1124" y="7246"/>
                    </a:lnTo>
                    <a:lnTo>
                      <a:pt x="3021" y="7171"/>
                    </a:lnTo>
                    <a:lnTo>
                      <a:pt x="2468" y="5137"/>
                    </a:lnTo>
                    <a:cubicBezTo>
                      <a:pt x="2292" y="5130"/>
                      <a:pt x="2120" y="5065"/>
                      <a:pt x="1968" y="4961"/>
                    </a:cubicBezTo>
                    <a:cubicBezTo>
                      <a:pt x="1931" y="4944"/>
                      <a:pt x="1890" y="4914"/>
                      <a:pt x="1853" y="4867"/>
                    </a:cubicBezTo>
                    <a:cubicBezTo>
                      <a:pt x="1823" y="4839"/>
                      <a:pt x="1796" y="4813"/>
                      <a:pt x="1769" y="4782"/>
                    </a:cubicBezTo>
                    <a:cubicBezTo>
                      <a:pt x="1347" y="4300"/>
                      <a:pt x="1165" y="3112"/>
                      <a:pt x="1165" y="3112"/>
                    </a:cubicBezTo>
                    <a:cubicBezTo>
                      <a:pt x="1165" y="3112"/>
                      <a:pt x="1121" y="3119"/>
                      <a:pt x="1063" y="3119"/>
                    </a:cubicBezTo>
                    <a:cubicBezTo>
                      <a:pt x="990" y="3119"/>
                      <a:pt x="888" y="3109"/>
                      <a:pt x="797" y="3075"/>
                    </a:cubicBezTo>
                    <a:cubicBezTo>
                      <a:pt x="770" y="3068"/>
                      <a:pt x="747" y="3058"/>
                      <a:pt x="726" y="3038"/>
                    </a:cubicBezTo>
                    <a:cubicBezTo>
                      <a:pt x="675" y="3008"/>
                      <a:pt x="638" y="2960"/>
                      <a:pt x="615" y="2899"/>
                    </a:cubicBezTo>
                    <a:cubicBezTo>
                      <a:pt x="521" y="2629"/>
                      <a:pt x="345" y="1871"/>
                      <a:pt x="777" y="1684"/>
                    </a:cubicBezTo>
                    <a:cubicBezTo>
                      <a:pt x="912" y="1624"/>
                      <a:pt x="1010" y="1590"/>
                      <a:pt x="1080" y="1570"/>
                    </a:cubicBezTo>
                    <a:lnTo>
                      <a:pt x="1080" y="1570"/>
                    </a:lnTo>
                    <a:lnTo>
                      <a:pt x="1080" y="1570"/>
                    </a:lnTo>
                    <a:lnTo>
                      <a:pt x="868" y="1550"/>
                    </a:lnTo>
                    <a:lnTo>
                      <a:pt x="800" y="810"/>
                    </a:lnTo>
                    <a:cubicBezTo>
                      <a:pt x="669" y="507"/>
                      <a:pt x="577" y="203"/>
                      <a:pt x="524" y="1"/>
                    </a:cubicBezTo>
                    <a:close/>
                  </a:path>
                </a:pathLst>
              </a:custGeom>
              <a:solidFill>
                <a:srgbClr val="DBA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0"/>
              <p:cNvSpPr/>
              <p:nvPr/>
            </p:nvSpPr>
            <p:spPr>
              <a:xfrm>
                <a:off x="7862313" y="3656818"/>
                <a:ext cx="45649" cy="100667"/>
              </a:xfrm>
              <a:custGeom>
                <a:avLst/>
                <a:gdLst/>
                <a:ahLst/>
                <a:cxnLst/>
                <a:rect l="l" t="t" r="r" b="b"/>
                <a:pathLst>
                  <a:path w="614" h="1354" extrusionOk="0">
                    <a:moveTo>
                      <a:pt x="0" y="1"/>
                    </a:moveTo>
                    <a:lnTo>
                      <a:pt x="0" y="1"/>
                    </a:lnTo>
                    <a:cubicBezTo>
                      <a:pt x="53" y="203"/>
                      <a:pt x="145" y="507"/>
                      <a:pt x="276" y="810"/>
                    </a:cubicBezTo>
                    <a:lnTo>
                      <a:pt x="243" y="419"/>
                    </a:lnTo>
                    <a:lnTo>
                      <a:pt x="0" y="1"/>
                    </a:lnTo>
                    <a:close/>
                    <a:moveTo>
                      <a:pt x="530" y="915"/>
                    </a:moveTo>
                    <a:lnTo>
                      <a:pt x="547" y="1313"/>
                    </a:lnTo>
                    <a:cubicBezTo>
                      <a:pt x="556" y="1327"/>
                      <a:pt x="564" y="1340"/>
                      <a:pt x="573" y="1354"/>
                    </a:cubicBezTo>
                    <a:lnTo>
                      <a:pt x="600" y="1064"/>
                    </a:lnTo>
                    <a:lnTo>
                      <a:pt x="614" y="1064"/>
                    </a:lnTo>
                    <a:lnTo>
                      <a:pt x="530" y="915"/>
                    </a:lnTo>
                    <a:close/>
                  </a:path>
                </a:pathLst>
              </a:custGeom>
              <a:solidFill>
                <a:srgbClr val="B0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0"/>
              <p:cNvSpPr/>
              <p:nvPr/>
            </p:nvSpPr>
            <p:spPr>
              <a:xfrm>
                <a:off x="7826402" y="3771984"/>
                <a:ext cx="25650" cy="69812"/>
              </a:xfrm>
              <a:custGeom>
                <a:avLst/>
                <a:gdLst/>
                <a:ahLst/>
                <a:cxnLst/>
                <a:rect l="l" t="t" r="r" b="b"/>
                <a:pathLst>
                  <a:path w="345" h="939" extrusionOk="0">
                    <a:moveTo>
                      <a:pt x="318" y="1"/>
                    </a:moveTo>
                    <a:cubicBezTo>
                      <a:pt x="318" y="1"/>
                      <a:pt x="156" y="28"/>
                      <a:pt x="0" y="160"/>
                    </a:cubicBezTo>
                    <a:cubicBezTo>
                      <a:pt x="4" y="224"/>
                      <a:pt x="7" y="261"/>
                      <a:pt x="7" y="261"/>
                    </a:cubicBezTo>
                    <a:lnTo>
                      <a:pt x="142" y="939"/>
                    </a:lnTo>
                    <a:cubicBezTo>
                      <a:pt x="257" y="730"/>
                      <a:pt x="345" y="426"/>
                      <a:pt x="318" y="1"/>
                    </a:cubicBezTo>
                    <a:close/>
                  </a:path>
                </a:pathLst>
              </a:custGeom>
              <a:solidFill>
                <a:srgbClr val="B0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0"/>
              <p:cNvSpPr/>
              <p:nvPr/>
            </p:nvSpPr>
            <p:spPr>
              <a:xfrm>
                <a:off x="7885807" y="4060755"/>
                <a:ext cx="121781" cy="49441"/>
              </a:xfrm>
              <a:custGeom>
                <a:avLst/>
                <a:gdLst/>
                <a:ahLst/>
                <a:cxnLst/>
                <a:rect l="l" t="t" r="r" b="b"/>
                <a:pathLst>
                  <a:path w="1638" h="665" extrusionOk="0">
                    <a:moveTo>
                      <a:pt x="1145" y="1"/>
                    </a:moveTo>
                    <a:cubicBezTo>
                      <a:pt x="662" y="1"/>
                      <a:pt x="244" y="220"/>
                      <a:pt x="1" y="378"/>
                    </a:cubicBezTo>
                    <a:lnTo>
                      <a:pt x="41" y="594"/>
                    </a:lnTo>
                    <a:cubicBezTo>
                      <a:pt x="116" y="612"/>
                      <a:pt x="180" y="635"/>
                      <a:pt x="234" y="658"/>
                    </a:cubicBezTo>
                    <a:cubicBezTo>
                      <a:pt x="274" y="662"/>
                      <a:pt x="315" y="665"/>
                      <a:pt x="352" y="665"/>
                    </a:cubicBezTo>
                    <a:cubicBezTo>
                      <a:pt x="726" y="665"/>
                      <a:pt x="1047" y="520"/>
                      <a:pt x="1266" y="375"/>
                    </a:cubicBezTo>
                    <a:cubicBezTo>
                      <a:pt x="1489" y="230"/>
                      <a:pt x="1614" y="85"/>
                      <a:pt x="1600" y="85"/>
                    </a:cubicBezTo>
                    <a:lnTo>
                      <a:pt x="1637" y="82"/>
                    </a:lnTo>
                    <a:cubicBezTo>
                      <a:pt x="1469" y="24"/>
                      <a:pt x="1304" y="1"/>
                      <a:pt x="1145" y="1"/>
                    </a:cubicBezTo>
                    <a:close/>
                  </a:path>
                </a:pathLst>
              </a:custGeom>
              <a:solidFill>
                <a:srgbClr val="B0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0"/>
              <p:cNvSpPr/>
              <p:nvPr/>
            </p:nvSpPr>
            <p:spPr>
              <a:xfrm>
                <a:off x="7888855" y="4104918"/>
                <a:ext cx="54794" cy="57248"/>
              </a:xfrm>
              <a:custGeom>
                <a:avLst/>
                <a:gdLst/>
                <a:ahLst/>
                <a:cxnLst/>
                <a:rect l="l" t="t" r="r" b="b"/>
                <a:pathLst>
                  <a:path w="737" h="770" extrusionOk="0">
                    <a:moveTo>
                      <a:pt x="0" y="0"/>
                    </a:moveTo>
                    <a:lnTo>
                      <a:pt x="101" y="510"/>
                    </a:lnTo>
                    <a:cubicBezTo>
                      <a:pt x="233" y="611"/>
                      <a:pt x="416" y="706"/>
                      <a:pt x="659" y="770"/>
                    </a:cubicBezTo>
                    <a:cubicBezTo>
                      <a:pt x="659" y="770"/>
                      <a:pt x="736" y="298"/>
                      <a:pt x="193" y="64"/>
                    </a:cubicBezTo>
                    <a:cubicBezTo>
                      <a:pt x="139" y="41"/>
                      <a:pt x="75" y="18"/>
                      <a:pt x="0" y="0"/>
                    </a:cubicBezTo>
                    <a:close/>
                  </a:path>
                </a:pathLst>
              </a:custGeom>
              <a:solidFill>
                <a:srgbClr val="B0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0"/>
              <p:cNvSpPr/>
              <p:nvPr/>
            </p:nvSpPr>
            <p:spPr>
              <a:xfrm>
                <a:off x="7878818" y="4025885"/>
                <a:ext cx="32416" cy="60816"/>
              </a:xfrm>
              <a:custGeom>
                <a:avLst/>
                <a:gdLst/>
                <a:ahLst/>
                <a:cxnLst/>
                <a:rect l="l" t="t" r="r" b="b"/>
                <a:pathLst>
                  <a:path w="436" h="818" extrusionOk="0">
                    <a:moveTo>
                      <a:pt x="358" y="0"/>
                    </a:moveTo>
                    <a:cubicBezTo>
                      <a:pt x="358" y="0"/>
                      <a:pt x="146" y="112"/>
                      <a:pt x="1" y="369"/>
                    </a:cubicBezTo>
                    <a:lnTo>
                      <a:pt x="88" y="817"/>
                    </a:lnTo>
                    <a:cubicBezTo>
                      <a:pt x="250" y="635"/>
                      <a:pt x="436" y="341"/>
                      <a:pt x="358" y="0"/>
                    </a:cubicBezTo>
                    <a:close/>
                  </a:path>
                </a:pathLst>
              </a:custGeom>
              <a:solidFill>
                <a:srgbClr val="B037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0"/>
              <p:cNvSpPr/>
              <p:nvPr/>
            </p:nvSpPr>
            <p:spPr>
              <a:xfrm>
                <a:off x="7849004" y="3772951"/>
                <a:ext cx="158583" cy="265792"/>
              </a:xfrm>
              <a:custGeom>
                <a:avLst/>
                <a:gdLst/>
                <a:ahLst/>
                <a:cxnLst/>
                <a:rect l="l" t="t" r="r" b="b"/>
                <a:pathLst>
                  <a:path w="2133" h="3575" extrusionOk="0">
                    <a:moveTo>
                      <a:pt x="918" y="1"/>
                    </a:moveTo>
                    <a:cubicBezTo>
                      <a:pt x="796" y="1"/>
                      <a:pt x="735" y="8"/>
                      <a:pt x="735" y="8"/>
                    </a:cubicBezTo>
                    <a:cubicBezTo>
                      <a:pt x="665" y="28"/>
                      <a:pt x="567" y="62"/>
                      <a:pt x="432" y="122"/>
                    </a:cubicBezTo>
                    <a:cubicBezTo>
                      <a:pt x="0" y="309"/>
                      <a:pt x="176" y="1067"/>
                      <a:pt x="270" y="1337"/>
                    </a:cubicBezTo>
                    <a:cubicBezTo>
                      <a:pt x="293" y="1398"/>
                      <a:pt x="330" y="1446"/>
                      <a:pt x="381" y="1476"/>
                    </a:cubicBezTo>
                    <a:cubicBezTo>
                      <a:pt x="199" y="1321"/>
                      <a:pt x="168" y="726"/>
                      <a:pt x="266" y="379"/>
                    </a:cubicBezTo>
                    <a:cubicBezTo>
                      <a:pt x="341" y="106"/>
                      <a:pt x="705" y="25"/>
                      <a:pt x="918" y="1"/>
                    </a:cubicBezTo>
                    <a:close/>
                    <a:moveTo>
                      <a:pt x="452" y="1513"/>
                    </a:moveTo>
                    <a:cubicBezTo>
                      <a:pt x="543" y="1547"/>
                      <a:pt x="645" y="1557"/>
                      <a:pt x="718" y="1557"/>
                    </a:cubicBezTo>
                    <a:cubicBezTo>
                      <a:pt x="776" y="1557"/>
                      <a:pt x="820" y="1550"/>
                      <a:pt x="820" y="1550"/>
                    </a:cubicBezTo>
                    <a:lnTo>
                      <a:pt x="807" y="1550"/>
                    </a:lnTo>
                    <a:cubicBezTo>
                      <a:pt x="769" y="1550"/>
                      <a:pt x="651" y="1547"/>
                      <a:pt x="455" y="1513"/>
                    </a:cubicBezTo>
                    <a:close/>
                    <a:moveTo>
                      <a:pt x="820" y="1550"/>
                    </a:moveTo>
                    <a:lnTo>
                      <a:pt x="820" y="1550"/>
                    </a:lnTo>
                    <a:cubicBezTo>
                      <a:pt x="820" y="1551"/>
                      <a:pt x="1002" y="2738"/>
                      <a:pt x="1424" y="3220"/>
                    </a:cubicBezTo>
                    <a:cubicBezTo>
                      <a:pt x="1451" y="3251"/>
                      <a:pt x="1478" y="3277"/>
                      <a:pt x="1508" y="3305"/>
                    </a:cubicBezTo>
                    <a:cubicBezTo>
                      <a:pt x="1157" y="2907"/>
                      <a:pt x="820" y="1551"/>
                      <a:pt x="820" y="1550"/>
                    </a:cubicBezTo>
                    <a:close/>
                    <a:moveTo>
                      <a:pt x="1623" y="3399"/>
                    </a:moveTo>
                    <a:cubicBezTo>
                      <a:pt x="1624" y="3400"/>
                      <a:pt x="1626" y="3401"/>
                      <a:pt x="1627" y="3402"/>
                    </a:cubicBezTo>
                    <a:lnTo>
                      <a:pt x="1627" y="3402"/>
                    </a:lnTo>
                    <a:cubicBezTo>
                      <a:pt x="1625" y="3401"/>
                      <a:pt x="1624" y="3400"/>
                      <a:pt x="1623" y="3399"/>
                    </a:cubicBezTo>
                    <a:close/>
                    <a:moveTo>
                      <a:pt x="1627" y="3402"/>
                    </a:moveTo>
                    <a:cubicBezTo>
                      <a:pt x="1778" y="3504"/>
                      <a:pt x="1948" y="3568"/>
                      <a:pt x="2123" y="3575"/>
                    </a:cubicBezTo>
                    <a:lnTo>
                      <a:pt x="2132" y="3575"/>
                    </a:lnTo>
                    <a:cubicBezTo>
                      <a:pt x="2132" y="3575"/>
                      <a:pt x="2018" y="3564"/>
                      <a:pt x="1629" y="3402"/>
                    </a:cubicBezTo>
                    <a:cubicBezTo>
                      <a:pt x="1629" y="3402"/>
                      <a:pt x="1628" y="3402"/>
                      <a:pt x="1627" y="3402"/>
                    </a:cubicBezTo>
                    <a:close/>
                  </a:path>
                </a:pathLst>
              </a:custGeom>
              <a:solidFill>
                <a:srgbClr val="B873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0"/>
              <p:cNvSpPr/>
              <p:nvPr/>
            </p:nvSpPr>
            <p:spPr>
              <a:xfrm>
                <a:off x="8054132" y="4474729"/>
                <a:ext cx="8624" cy="23345"/>
              </a:xfrm>
              <a:custGeom>
                <a:avLst/>
                <a:gdLst/>
                <a:ahLst/>
                <a:cxnLst/>
                <a:rect l="l" t="t" r="r" b="b"/>
                <a:pathLst>
                  <a:path w="116" h="314" extrusionOk="0">
                    <a:moveTo>
                      <a:pt x="1" y="1"/>
                    </a:moveTo>
                    <a:lnTo>
                      <a:pt x="69" y="314"/>
                    </a:lnTo>
                    <a:cubicBezTo>
                      <a:pt x="116" y="314"/>
                      <a:pt x="1" y="1"/>
                      <a:pt x="1" y="1"/>
                    </a:cubicBezTo>
                    <a:close/>
                  </a:path>
                </a:pathLst>
              </a:custGeom>
              <a:solidFill>
                <a:srgbClr val="536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0"/>
              <p:cNvSpPr/>
              <p:nvPr/>
            </p:nvSpPr>
            <p:spPr>
              <a:xfrm>
                <a:off x="7880305" y="3687970"/>
                <a:ext cx="23419" cy="85648"/>
              </a:xfrm>
              <a:custGeom>
                <a:avLst/>
                <a:gdLst/>
                <a:ahLst/>
                <a:cxnLst/>
                <a:rect l="l" t="t" r="r" b="b"/>
                <a:pathLst>
                  <a:path w="315" h="1152" extrusionOk="0">
                    <a:moveTo>
                      <a:pt x="1" y="0"/>
                    </a:moveTo>
                    <a:lnTo>
                      <a:pt x="34" y="391"/>
                    </a:lnTo>
                    <a:lnTo>
                      <a:pt x="102" y="1131"/>
                    </a:lnTo>
                    <a:lnTo>
                      <a:pt x="314" y="1151"/>
                    </a:lnTo>
                    <a:lnTo>
                      <a:pt x="305" y="894"/>
                    </a:lnTo>
                    <a:lnTo>
                      <a:pt x="288" y="496"/>
                    </a:lnTo>
                    <a:lnTo>
                      <a:pt x="1" y="0"/>
                    </a:lnTo>
                    <a:close/>
                  </a:path>
                </a:pathLst>
              </a:custGeom>
              <a:solidFill>
                <a:srgbClr val="6D4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0"/>
              <p:cNvSpPr/>
              <p:nvPr/>
            </p:nvSpPr>
            <p:spPr>
              <a:xfrm>
                <a:off x="7906922" y="4190940"/>
                <a:ext cx="139773" cy="276796"/>
              </a:xfrm>
              <a:custGeom>
                <a:avLst/>
                <a:gdLst/>
                <a:ahLst/>
                <a:cxnLst/>
                <a:rect l="l" t="t" r="r" b="b"/>
                <a:pathLst>
                  <a:path w="1880" h="3723" extrusionOk="0">
                    <a:moveTo>
                      <a:pt x="1543" y="1"/>
                    </a:moveTo>
                    <a:lnTo>
                      <a:pt x="0" y="62"/>
                    </a:lnTo>
                    <a:lnTo>
                      <a:pt x="931" y="295"/>
                    </a:lnTo>
                    <a:lnTo>
                      <a:pt x="1316" y="3281"/>
                    </a:lnTo>
                    <a:cubicBezTo>
                      <a:pt x="1553" y="3436"/>
                      <a:pt x="1762" y="3615"/>
                      <a:pt x="1880" y="3723"/>
                    </a:cubicBezTo>
                    <a:lnTo>
                      <a:pt x="1543" y="1"/>
                    </a:lnTo>
                    <a:close/>
                  </a:path>
                </a:pathLst>
              </a:custGeom>
              <a:solidFill>
                <a:srgbClr val="B873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0"/>
              <p:cNvSpPr/>
              <p:nvPr/>
            </p:nvSpPr>
            <p:spPr>
              <a:xfrm>
                <a:off x="7869004" y="4434804"/>
                <a:ext cx="190330" cy="63270"/>
              </a:xfrm>
              <a:custGeom>
                <a:avLst/>
                <a:gdLst/>
                <a:ahLst/>
                <a:cxnLst/>
                <a:rect l="l" t="t" r="r" b="b"/>
                <a:pathLst>
                  <a:path w="2560" h="851" extrusionOk="0">
                    <a:moveTo>
                      <a:pt x="1826" y="1"/>
                    </a:moveTo>
                    <a:lnTo>
                      <a:pt x="1863" y="291"/>
                    </a:lnTo>
                    <a:lnTo>
                      <a:pt x="173" y="449"/>
                    </a:lnTo>
                    <a:lnTo>
                      <a:pt x="1" y="851"/>
                    </a:lnTo>
                    <a:lnTo>
                      <a:pt x="1570" y="851"/>
                    </a:lnTo>
                    <a:lnTo>
                      <a:pt x="1786" y="521"/>
                    </a:lnTo>
                    <a:lnTo>
                      <a:pt x="1863" y="851"/>
                    </a:lnTo>
                    <a:lnTo>
                      <a:pt x="2559" y="851"/>
                    </a:lnTo>
                    <a:lnTo>
                      <a:pt x="2491" y="538"/>
                    </a:lnTo>
                    <a:lnTo>
                      <a:pt x="2390" y="443"/>
                    </a:lnTo>
                    <a:cubicBezTo>
                      <a:pt x="2272" y="335"/>
                      <a:pt x="2063" y="156"/>
                      <a:pt x="1826" y="1"/>
                    </a:cubicBezTo>
                    <a:close/>
                  </a:path>
                </a:pathLst>
              </a:custGeom>
              <a:solidFill>
                <a:srgbClr val="474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0"/>
              <p:cNvSpPr/>
              <p:nvPr/>
            </p:nvSpPr>
            <p:spPr>
              <a:xfrm>
                <a:off x="7903650" y="3757412"/>
                <a:ext cx="12862" cy="16208"/>
              </a:xfrm>
              <a:custGeom>
                <a:avLst/>
                <a:gdLst/>
                <a:ahLst/>
                <a:cxnLst/>
                <a:rect l="l" t="t" r="r" b="b"/>
                <a:pathLst>
                  <a:path w="173" h="218" extrusionOk="0">
                    <a:moveTo>
                      <a:pt x="17" y="1"/>
                    </a:moveTo>
                    <a:lnTo>
                      <a:pt x="0" y="217"/>
                    </a:lnTo>
                    <a:cubicBezTo>
                      <a:pt x="72" y="197"/>
                      <a:pt x="112" y="190"/>
                      <a:pt x="139" y="190"/>
                    </a:cubicBezTo>
                    <a:cubicBezTo>
                      <a:pt x="159" y="190"/>
                      <a:pt x="170" y="197"/>
                      <a:pt x="173" y="197"/>
                    </a:cubicBezTo>
                    <a:cubicBezTo>
                      <a:pt x="119" y="136"/>
                      <a:pt x="64" y="72"/>
                      <a:pt x="17" y="1"/>
                    </a:cubicBezTo>
                    <a:close/>
                  </a:path>
                </a:pathLst>
              </a:custGeom>
              <a:solidFill>
                <a:srgbClr val="C77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0"/>
              <p:cNvSpPr/>
              <p:nvPr/>
            </p:nvSpPr>
            <p:spPr>
              <a:xfrm>
                <a:off x="7903874" y="3735851"/>
                <a:ext cx="12639" cy="36207"/>
              </a:xfrm>
              <a:custGeom>
                <a:avLst/>
                <a:gdLst/>
                <a:ahLst/>
                <a:cxnLst/>
                <a:rect l="l" t="t" r="r" b="b"/>
                <a:pathLst>
                  <a:path w="170" h="487" extrusionOk="0">
                    <a:moveTo>
                      <a:pt x="41" y="1"/>
                    </a:moveTo>
                    <a:lnTo>
                      <a:pt x="14" y="291"/>
                    </a:lnTo>
                    <a:cubicBezTo>
                      <a:pt x="61" y="362"/>
                      <a:pt x="116" y="426"/>
                      <a:pt x="170" y="487"/>
                    </a:cubicBezTo>
                    <a:cubicBezTo>
                      <a:pt x="170" y="487"/>
                      <a:pt x="1" y="193"/>
                      <a:pt x="156" y="173"/>
                    </a:cubicBezTo>
                    <a:lnTo>
                      <a:pt x="55" y="1"/>
                    </a:lnTo>
                    <a:close/>
                  </a:path>
                </a:pathLst>
              </a:custGeom>
              <a:solidFill>
                <a:srgbClr val="A0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0"/>
              <p:cNvSpPr/>
              <p:nvPr/>
            </p:nvSpPr>
            <p:spPr>
              <a:xfrm>
                <a:off x="7903650" y="3748639"/>
                <a:ext cx="25204" cy="24981"/>
              </a:xfrm>
              <a:custGeom>
                <a:avLst/>
                <a:gdLst/>
                <a:ahLst/>
                <a:cxnLst/>
                <a:rect l="l" t="t" r="r" b="b"/>
                <a:pathLst>
                  <a:path w="339" h="336" extrusionOk="0">
                    <a:moveTo>
                      <a:pt x="159" y="1"/>
                    </a:moveTo>
                    <a:lnTo>
                      <a:pt x="159" y="1"/>
                    </a:lnTo>
                    <a:cubicBezTo>
                      <a:pt x="4" y="21"/>
                      <a:pt x="173" y="315"/>
                      <a:pt x="173" y="315"/>
                    </a:cubicBezTo>
                    <a:cubicBezTo>
                      <a:pt x="170" y="315"/>
                      <a:pt x="159" y="308"/>
                      <a:pt x="139" y="308"/>
                    </a:cubicBezTo>
                    <a:cubicBezTo>
                      <a:pt x="112" y="308"/>
                      <a:pt x="72" y="315"/>
                      <a:pt x="0" y="335"/>
                    </a:cubicBezTo>
                    <a:cubicBezTo>
                      <a:pt x="0" y="335"/>
                      <a:pt x="61" y="328"/>
                      <a:pt x="183" y="328"/>
                    </a:cubicBezTo>
                    <a:cubicBezTo>
                      <a:pt x="274" y="315"/>
                      <a:pt x="338" y="315"/>
                      <a:pt x="338" y="315"/>
                    </a:cubicBezTo>
                    <a:lnTo>
                      <a:pt x="159" y="1"/>
                    </a:lnTo>
                    <a:close/>
                  </a:path>
                </a:pathLst>
              </a:custGeom>
              <a:solidFill>
                <a:srgbClr val="A759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0"/>
              <p:cNvSpPr/>
              <p:nvPr/>
            </p:nvSpPr>
            <p:spPr>
              <a:xfrm>
                <a:off x="7826848" y="4401941"/>
                <a:ext cx="1115" cy="22899"/>
              </a:xfrm>
              <a:custGeom>
                <a:avLst/>
                <a:gdLst/>
                <a:ahLst/>
                <a:cxnLst/>
                <a:rect l="l" t="t" r="r" b="b"/>
                <a:pathLst>
                  <a:path w="15" h="308" extrusionOk="0">
                    <a:moveTo>
                      <a:pt x="1" y="0"/>
                    </a:moveTo>
                    <a:lnTo>
                      <a:pt x="1" y="307"/>
                    </a:lnTo>
                    <a:cubicBezTo>
                      <a:pt x="8" y="307"/>
                      <a:pt x="11" y="304"/>
                      <a:pt x="15" y="304"/>
                    </a:cubicBezTo>
                    <a:cubicBezTo>
                      <a:pt x="11" y="220"/>
                      <a:pt x="4" y="119"/>
                      <a:pt x="1" y="0"/>
                    </a:cubicBezTo>
                    <a:close/>
                  </a:path>
                </a:pathLst>
              </a:custGeom>
              <a:solidFill>
                <a:srgbClr val="7C9B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0"/>
              <p:cNvSpPr/>
              <p:nvPr/>
            </p:nvSpPr>
            <p:spPr>
              <a:xfrm>
                <a:off x="7826848" y="4424543"/>
                <a:ext cx="7360" cy="24386"/>
              </a:xfrm>
              <a:custGeom>
                <a:avLst/>
                <a:gdLst/>
                <a:ahLst/>
                <a:cxnLst/>
                <a:rect l="l" t="t" r="r" b="b"/>
                <a:pathLst>
                  <a:path w="99" h="328" extrusionOk="0">
                    <a:moveTo>
                      <a:pt x="15" y="0"/>
                    </a:moveTo>
                    <a:cubicBezTo>
                      <a:pt x="11" y="0"/>
                      <a:pt x="8" y="3"/>
                      <a:pt x="1" y="3"/>
                    </a:cubicBezTo>
                    <a:lnTo>
                      <a:pt x="1" y="210"/>
                    </a:lnTo>
                    <a:cubicBezTo>
                      <a:pt x="41" y="250"/>
                      <a:pt x="72" y="287"/>
                      <a:pt x="99" y="327"/>
                    </a:cubicBezTo>
                    <a:cubicBezTo>
                      <a:pt x="82" y="291"/>
                      <a:pt x="65" y="260"/>
                      <a:pt x="49" y="240"/>
                    </a:cubicBezTo>
                    <a:cubicBezTo>
                      <a:pt x="35" y="223"/>
                      <a:pt x="24" y="135"/>
                      <a:pt x="15" y="0"/>
                    </a:cubicBezTo>
                    <a:close/>
                  </a:path>
                </a:pathLst>
              </a:custGeom>
              <a:solidFill>
                <a:srgbClr val="536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0"/>
              <p:cNvSpPr/>
              <p:nvPr/>
            </p:nvSpPr>
            <p:spPr>
              <a:xfrm>
                <a:off x="7744841" y="4198746"/>
                <a:ext cx="82080" cy="241406"/>
              </a:xfrm>
              <a:custGeom>
                <a:avLst/>
                <a:gdLst/>
                <a:ahLst/>
                <a:cxnLst/>
                <a:rect l="l" t="t" r="r" b="b"/>
                <a:pathLst>
                  <a:path w="1104" h="3247" extrusionOk="0">
                    <a:moveTo>
                      <a:pt x="1104" y="0"/>
                    </a:moveTo>
                    <a:lnTo>
                      <a:pt x="1" y="41"/>
                    </a:lnTo>
                    <a:lnTo>
                      <a:pt x="611" y="567"/>
                    </a:lnTo>
                    <a:lnTo>
                      <a:pt x="814" y="3037"/>
                    </a:lnTo>
                    <a:cubicBezTo>
                      <a:pt x="935" y="3098"/>
                      <a:pt x="1030" y="3169"/>
                      <a:pt x="1104" y="3247"/>
                    </a:cubicBezTo>
                    <a:lnTo>
                      <a:pt x="1104" y="3040"/>
                    </a:lnTo>
                    <a:lnTo>
                      <a:pt x="1104" y="2733"/>
                    </a:lnTo>
                    <a:cubicBezTo>
                      <a:pt x="1077" y="1802"/>
                      <a:pt x="1104" y="0"/>
                      <a:pt x="1104" y="0"/>
                    </a:cubicBezTo>
                    <a:close/>
                  </a:path>
                </a:pathLst>
              </a:custGeom>
              <a:solidFill>
                <a:srgbClr val="B873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0"/>
              <p:cNvSpPr/>
              <p:nvPr/>
            </p:nvSpPr>
            <p:spPr>
              <a:xfrm>
                <a:off x="7700158" y="4424543"/>
                <a:ext cx="146093" cy="73530"/>
              </a:xfrm>
              <a:custGeom>
                <a:avLst/>
                <a:gdLst/>
                <a:ahLst/>
                <a:cxnLst/>
                <a:rect l="l" t="t" r="r" b="b"/>
                <a:pathLst>
                  <a:path w="1965" h="989" extrusionOk="0">
                    <a:moveTo>
                      <a:pt x="1415" y="0"/>
                    </a:moveTo>
                    <a:lnTo>
                      <a:pt x="1449" y="429"/>
                    </a:lnTo>
                    <a:cubicBezTo>
                      <a:pt x="1449" y="429"/>
                      <a:pt x="1323" y="294"/>
                      <a:pt x="1118" y="294"/>
                    </a:cubicBezTo>
                    <a:cubicBezTo>
                      <a:pt x="1020" y="294"/>
                      <a:pt x="909" y="321"/>
                      <a:pt x="784" y="405"/>
                    </a:cubicBezTo>
                    <a:cubicBezTo>
                      <a:pt x="379" y="665"/>
                      <a:pt x="1" y="989"/>
                      <a:pt x="1" y="989"/>
                    </a:cubicBezTo>
                    <a:lnTo>
                      <a:pt x="730" y="989"/>
                    </a:lnTo>
                    <a:lnTo>
                      <a:pt x="1320" y="676"/>
                    </a:lnTo>
                    <a:lnTo>
                      <a:pt x="1354" y="989"/>
                    </a:lnTo>
                    <a:lnTo>
                      <a:pt x="1965" y="874"/>
                    </a:lnTo>
                    <a:cubicBezTo>
                      <a:pt x="1965" y="874"/>
                      <a:pt x="1887" y="517"/>
                      <a:pt x="1803" y="327"/>
                    </a:cubicBezTo>
                    <a:cubicBezTo>
                      <a:pt x="1776" y="287"/>
                      <a:pt x="1745" y="250"/>
                      <a:pt x="1705" y="210"/>
                    </a:cubicBezTo>
                    <a:cubicBezTo>
                      <a:pt x="1631" y="132"/>
                      <a:pt x="1536" y="61"/>
                      <a:pt x="1415" y="0"/>
                    </a:cubicBezTo>
                    <a:close/>
                  </a:path>
                </a:pathLst>
              </a:custGeom>
              <a:solidFill>
                <a:srgbClr val="474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0"/>
              <p:cNvSpPr/>
              <p:nvPr/>
            </p:nvSpPr>
            <p:spPr>
              <a:xfrm>
                <a:off x="6033407" y="1969324"/>
                <a:ext cx="60519" cy="110703"/>
              </a:xfrm>
              <a:custGeom>
                <a:avLst/>
                <a:gdLst/>
                <a:ahLst/>
                <a:cxnLst/>
                <a:rect l="l" t="t" r="r" b="b"/>
                <a:pathLst>
                  <a:path w="814" h="1489" extrusionOk="0">
                    <a:moveTo>
                      <a:pt x="387" y="1"/>
                    </a:moveTo>
                    <a:cubicBezTo>
                      <a:pt x="366" y="1"/>
                      <a:pt x="344" y="2"/>
                      <a:pt x="321" y="5"/>
                    </a:cubicBezTo>
                    <a:cubicBezTo>
                      <a:pt x="240" y="19"/>
                      <a:pt x="172" y="49"/>
                      <a:pt x="118" y="100"/>
                    </a:cubicBezTo>
                    <a:cubicBezTo>
                      <a:pt x="37" y="181"/>
                      <a:pt x="0" y="288"/>
                      <a:pt x="13" y="420"/>
                    </a:cubicBezTo>
                    <a:cubicBezTo>
                      <a:pt x="20" y="491"/>
                      <a:pt x="44" y="559"/>
                      <a:pt x="84" y="616"/>
                    </a:cubicBezTo>
                    <a:cubicBezTo>
                      <a:pt x="118" y="667"/>
                      <a:pt x="179" y="721"/>
                      <a:pt x="260" y="778"/>
                    </a:cubicBezTo>
                    <a:cubicBezTo>
                      <a:pt x="354" y="846"/>
                      <a:pt x="428" y="896"/>
                      <a:pt x="475" y="930"/>
                    </a:cubicBezTo>
                    <a:cubicBezTo>
                      <a:pt x="536" y="981"/>
                      <a:pt x="570" y="1037"/>
                      <a:pt x="577" y="1098"/>
                    </a:cubicBezTo>
                    <a:cubicBezTo>
                      <a:pt x="580" y="1139"/>
                      <a:pt x="577" y="1173"/>
                      <a:pt x="564" y="1196"/>
                    </a:cubicBezTo>
                    <a:cubicBezTo>
                      <a:pt x="539" y="1247"/>
                      <a:pt x="503" y="1277"/>
                      <a:pt x="455" y="1284"/>
                    </a:cubicBezTo>
                    <a:cubicBezTo>
                      <a:pt x="446" y="1286"/>
                      <a:pt x="438" y="1287"/>
                      <a:pt x="430" y="1287"/>
                    </a:cubicBezTo>
                    <a:cubicBezTo>
                      <a:pt x="404" y="1287"/>
                      <a:pt x="381" y="1278"/>
                      <a:pt x="357" y="1257"/>
                    </a:cubicBezTo>
                    <a:cubicBezTo>
                      <a:pt x="317" y="1227"/>
                      <a:pt x="290" y="1169"/>
                      <a:pt x="270" y="1085"/>
                    </a:cubicBezTo>
                    <a:lnTo>
                      <a:pt x="61" y="1132"/>
                    </a:lnTo>
                    <a:cubicBezTo>
                      <a:pt x="74" y="1210"/>
                      <a:pt x="94" y="1274"/>
                      <a:pt x="128" y="1331"/>
                    </a:cubicBezTo>
                    <a:cubicBezTo>
                      <a:pt x="162" y="1386"/>
                      <a:pt x="206" y="1426"/>
                      <a:pt x="256" y="1453"/>
                    </a:cubicBezTo>
                    <a:cubicBezTo>
                      <a:pt x="302" y="1477"/>
                      <a:pt x="352" y="1489"/>
                      <a:pt x="409" y="1489"/>
                    </a:cubicBezTo>
                    <a:cubicBezTo>
                      <a:pt x="432" y="1489"/>
                      <a:pt x="457" y="1487"/>
                      <a:pt x="483" y="1483"/>
                    </a:cubicBezTo>
                    <a:cubicBezTo>
                      <a:pt x="530" y="1476"/>
                      <a:pt x="570" y="1467"/>
                      <a:pt x="604" y="1450"/>
                    </a:cubicBezTo>
                    <a:cubicBezTo>
                      <a:pt x="668" y="1419"/>
                      <a:pt x="715" y="1375"/>
                      <a:pt x="746" y="1321"/>
                    </a:cubicBezTo>
                    <a:cubicBezTo>
                      <a:pt x="793" y="1244"/>
                      <a:pt x="813" y="1152"/>
                      <a:pt x="799" y="1051"/>
                    </a:cubicBezTo>
                    <a:cubicBezTo>
                      <a:pt x="796" y="1011"/>
                      <a:pt x="779" y="967"/>
                      <a:pt x="752" y="920"/>
                    </a:cubicBezTo>
                    <a:cubicBezTo>
                      <a:pt x="742" y="900"/>
                      <a:pt x="729" y="880"/>
                      <a:pt x="712" y="855"/>
                    </a:cubicBezTo>
                    <a:cubicBezTo>
                      <a:pt x="678" y="808"/>
                      <a:pt x="631" y="761"/>
                      <a:pt x="570" y="718"/>
                    </a:cubicBezTo>
                    <a:cubicBezTo>
                      <a:pt x="553" y="704"/>
                      <a:pt x="516" y="677"/>
                      <a:pt x="458" y="643"/>
                    </a:cubicBezTo>
                    <a:cubicBezTo>
                      <a:pt x="411" y="616"/>
                      <a:pt x="374" y="589"/>
                      <a:pt x="351" y="569"/>
                    </a:cubicBezTo>
                    <a:cubicBezTo>
                      <a:pt x="287" y="508"/>
                      <a:pt x="249" y="444"/>
                      <a:pt x="243" y="380"/>
                    </a:cubicBezTo>
                    <a:cubicBezTo>
                      <a:pt x="240" y="336"/>
                      <a:pt x="243" y="299"/>
                      <a:pt x="260" y="268"/>
                    </a:cubicBezTo>
                    <a:cubicBezTo>
                      <a:pt x="276" y="232"/>
                      <a:pt x="304" y="207"/>
                      <a:pt x="347" y="201"/>
                    </a:cubicBezTo>
                    <a:cubicBezTo>
                      <a:pt x="355" y="200"/>
                      <a:pt x="363" y="199"/>
                      <a:pt x="370" y="199"/>
                    </a:cubicBezTo>
                    <a:cubicBezTo>
                      <a:pt x="397" y="199"/>
                      <a:pt x="420" y="208"/>
                      <a:pt x="438" y="224"/>
                    </a:cubicBezTo>
                    <a:cubicBezTo>
                      <a:pt x="469" y="252"/>
                      <a:pt x="492" y="296"/>
                      <a:pt x="503" y="353"/>
                    </a:cubicBezTo>
                    <a:lnTo>
                      <a:pt x="712" y="282"/>
                    </a:lnTo>
                    <a:cubicBezTo>
                      <a:pt x="701" y="221"/>
                      <a:pt x="681" y="167"/>
                      <a:pt x="648" y="123"/>
                    </a:cubicBezTo>
                    <a:cubicBezTo>
                      <a:pt x="617" y="79"/>
                      <a:pt x="577" y="45"/>
                      <a:pt x="530" y="29"/>
                    </a:cubicBezTo>
                    <a:cubicBezTo>
                      <a:pt x="486" y="10"/>
                      <a:pt x="440" y="1"/>
                      <a:pt x="387" y="1"/>
                    </a:cubicBezTo>
                    <a:close/>
                  </a:path>
                </a:pathLst>
              </a:custGeom>
              <a:solidFill>
                <a:srgbClr val="343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0"/>
              <p:cNvSpPr/>
              <p:nvPr/>
            </p:nvSpPr>
            <p:spPr>
              <a:xfrm>
                <a:off x="6095116" y="1959956"/>
                <a:ext cx="59998" cy="110703"/>
              </a:xfrm>
              <a:custGeom>
                <a:avLst/>
                <a:gdLst/>
                <a:ahLst/>
                <a:cxnLst/>
                <a:rect l="l" t="t" r="r" b="b"/>
                <a:pathLst>
                  <a:path w="807" h="1489" extrusionOk="0">
                    <a:moveTo>
                      <a:pt x="396" y="0"/>
                    </a:moveTo>
                    <a:cubicBezTo>
                      <a:pt x="375" y="0"/>
                      <a:pt x="353" y="2"/>
                      <a:pt x="331" y="6"/>
                    </a:cubicBezTo>
                    <a:cubicBezTo>
                      <a:pt x="233" y="20"/>
                      <a:pt x="152" y="67"/>
                      <a:pt x="91" y="145"/>
                    </a:cubicBezTo>
                    <a:cubicBezTo>
                      <a:pt x="27" y="222"/>
                      <a:pt x="0" y="310"/>
                      <a:pt x="10" y="405"/>
                    </a:cubicBezTo>
                    <a:lnTo>
                      <a:pt x="88" y="1194"/>
                    </a:lnTo>
                    <a:cubicBezTo>
                      <a:pt x="98" y="1289"/>
                      <a:pt x="142" y="1366"/>
                      <a:pt x="216" y="1420"/>
                    </a:cubicBezTo>
                    <a:cubicBezTo>
                      <a:pt x="278" y="1466"/>
                      <a:pt x="344" y="1488"/>
                      <a:pt x="418" y="1488"/>
                    </a:cubicBezTo>
                    <a:cubicBezTo>
                      <a:pt x="437" y="1488"/>
                      <a:pt x="456" y="1487"/>
                      <a:pt x="475" y="1484"/>
                    </a:cubicBezTo>
                    <a:cubicBezTo>
                      <a:pt x="573" y="1467"/>
                      <a:pt x="654" y="1423"/>
                      <a:pt x="715" y="1346"/>
                    </a:cubicBezTo>
                    <a:cubicBezTo>
                      <a:pt x="779" y="1269"/>
                      <a:pt x="807" y="1180"/>
                      <a:pt x="796" y="1087"/>
                    </a:cubicBezTo>
                    <a:lnTo>
                      <a:pt x="776" y="884"/>
                    </a:lnTo>
                    <a:lnTo>
                      <a:pt x="544" y="917"/>
                    </a:lnTo>
                    <a:lnTo>
                      <a:pt x="564" y="1120"/>
                    </a:lnTo>
                    <a:cubicBezTo>
                      <a:pt x="567" y="1154"/>
                      <a:pt x="556" y="1184"/>
                      <a:pt x="536" y="1211"/>
                    </a:cubicBezTo>
                    <a:cubicBezTo>
                      <a:pt x="513" y="1241"/>
                      <a:pt x="483" y="1258"/>
                      <a:pt x="449" y="1261"/>
                    </a:cubicBezTo>
                    <a:cubicBezTo>
                      <a:pt x="439" y="1263"/>
                      <a:pt x="430" y="1264"/>
                      <a:pt x="422" y="1264"/>
                    </a:cubicBezTo>
                    <a:cubicBezTo>
                      <a:pt x="396" y="1264"/>
                      <a:pt x="375" y="1256"/>
                      <a:pt x="354" y="1241"/>
                    </a:cubicBezTo>
                    <a:cubicBezTo>
                      <a:pt x="327" y="1221"/>
                      <a:pt x="310" y="1191"/>
                      <a:pt x="307" y="1157"/>
                    </a:cubicBezTo>
                    <a:lnTo>
                      <a:pt x="229" y="367"/>
                    </a:lnTo>
                    <a:cubicBezTo>
                      <a:pt x="226" y="333"/>
                      <a:pt x="236" y="300"/>
                      <a:pt x="260" y="273"/>
                    </a:cubicBezTo>
                    <a:cubicBezTo>
                      <a:pt x="280" y="246"/>
                      <a:pt x="310" y="229"/>
                      <a:pt x="344" y="222"/>
                    </a:cubicBezTo>
                    <a:cubicBezTo>
                      <a:pt x="352" y="221"/>
                      <a:pt x="359" y="220"/>
                      <a:pt x="367" y="220"/>
                    </a:cubicBezTo>
                    <a:cubicBezTo>
                      <a:pt x="394" y="220"/>
                      <a:pt x="417" y="230"/>
                      <a:pt x="438" y="246"/>
                    </a:cubicBezTo>
                    <a:cubicBezTo>
                      <a:pt x="466" y="266"/>
                      <a:pt x="483" y="293"/>
                      <a:pt x="486" y="327"/>
                    </a:cubicBezTo>
                    <a:lnTo>
                      <a:pt x="503" y="499"/>
                    </a:lnTo>
                    <a:lnTo>
                      <a:pt x="732" y="462"/>
                    </a:lnTo>
                    <a:lnTo>
                      <a:pt x="718" y="297"/>
                    </a:lnTo>
                    <a:cubicBezTo>
                      <a:pt x="709" y="202"/>
                      <a:pt x="665" y="124"/>
                      <a:pt x="590" y="67"/>
                    </a:cubicBezTo>
                    <a:cubicBezTo>
                      <a:pt x="533" y="23"/>
                      <a:pt x="468" y="0"/>
                      <a:pt x="396" y="0"/>
                    </a:cubicBezTo>
                    <a:close/>
                  </a:path>
                </a:pathLst>
              </a:custGeom>
              <a:solidFill>
                <a:srgbClr val="343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0"/>
              <p:cNvSpPr/>
              <p:nvPr/>
            </p:nvSpPr>
            <p:spPr>
              <a:xfrm>
                <a:off x="6154521" y="1947837"/>
                <a:ext cx="64088" cy="115759"/>
              </a:xfrm>
              <a:custGeom>
                <a:avLst/>
                <a:gdLst/>
                <a:ahLst/>
                <a:cxnLst/>
                <a:rect l="l" t="t" r="r" b="b"/>
                <a:pathLst>
                  <a:path w="862" h="1557" extrusionOk="0">
                    <a:moveTo>
                      <a:pt x="716" y="1"/>
                    </a:moveTo>
                    <a:lnTo>
                      <a:pt x="494" y="38"/>
                    </a:lnTo>
                    <a:lnTo>
                      <a:pt x="554" y="649"/>
                    </a:lnTo>
                    <a:lnTo>
                      <a:pt x="284" y="692"/>
                    </a:lnTo>
                    <a:lnTo>
                      <a:pt x="223" y="79"/>
                    </a:lnTo>
                    <a:lnTo>
                      <a:pt x="0" y="112"/>
                    </a:lnTo>
                    <a:lnTo>
                      <a:pt x="145" y="1556"/>
                    </a:lnTo>
                    <a:lnTo>
                      <a:pt x="368" y="1522"/>
                    </a:lnTo>
                    <a:lnTo>
                      <a:pt x="307" y="909"/>
                    </a:lnTo>
                    <a:lnTo>
                      <a:pt x="578" y="868"/>
                    </a:lnTo>
                    <a:lnTo>
                      <a:pt x="639" y="1482"/>
                    </a:lnTo>
                    <a:lnTo>
                      <a:pt x="861" y="1445"/>
                    </a:lnTo>
                    <a:lnTo>
                      <a:pt x="716" y="1"/>
                    </a:lnTo>
                    <a:close/>
                  </a:path>
                </a:pathLst>
              </a:custGeom>
              <a:solidFill>
                <a:srgbClr val="343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0"/>
              <p:cNvSpPr/>
              <p:nvPr/>
            </p:nvSpPr>
            <p:spPr>
              <a:xfrm>
                <a:off x="6219279" y="1940699"/>
                <a:ext cx="59775" cy="110778"/>
              </a:xfrm>
              <a:custGeom>
                <a:avLst/>
                <a:gdLst/>
                <a:ahLst/>
                <a:cxnLst/>
                <a:rect l="l" t="t" r="r" b="b"/>
                <a:pathLst>
                  <a:path w="804" h="1490" extrusionOk="0">
                    <a:moveTo>
                      <a:pt x="358" y="221"/>
                    </a:moveTo>
                    <a:cubicBezTo>
                      <a:pt x="388" y="221"/>
                      <a:pt x="413" y="228"/>
                      <a:pt x="436" y="245"/>
                    </a:cubicBezTo>
                    <a:cubicBezTo>
                      <a:pt x="462" y="265"/>
                      <a:pt x="479" y="293"/>
                      <a:pt x="483" y="326"/>
                    </a:cubicBezTo>
                    <a:lnTo>
                      <a:pt x="560" y="1119"/>
                    </a:lnTo>
                    <a:cubicBezTo>
                      <a:pt x="564" y="1153"/>
                      <a:pt x="554" y="1184"/>
                      <a:pt x="534" y="1214"/>
                    </a:cubicBezTo>
                    <a:cubicBezTo>
                      <a:pt x="509" y="1240"/>
                      <a:pt x="483" y="1257"/>
                      <a:pt x="445" y="1261"/>
                    </a:cubicBezTo>
                    <a:cubicBezTo>
                      <a:pt x="437" y="1262"/>
                      <a:pt x="429" y="1263"/>
                      <a:pt x="420" y="1263"/>
                    </a:cubicBezTo>
                    <a:cubicBezTo>
                      <a:pt x="395" y="1263"/>
                      <a:pt x="371" y="1255"/>
                      <a:pt x="351" y="1240"/>
                    </a:cubicBezTo>
                    <a:cubicBezTo>
                      <a:pt x="324" y="1220"/>
                      <a:pt x="307" y="1193"/>
                      <a:pt x="304" y="1156"/>
                    </a:cubicBezTo>
                    <a:lnTo>
                      <a:pt x="226" y="366"/>
                    </a:lnTo>
                    <a:cubicBezTo>
                      <a:pt x="223" y="333"/>
                      <a:pt x="233" y="302"/>
                      <a:pt x="257" y="273"/>
                    </a:cubicBezTo>
                    <a:cubicBezTo>
                      <a:pt x="277" y="245"/>
                      <a:pt x="307" y="228"/>
                      <a:pt x="341" y="221"/>
                    </a:cubicBezTo>
                    <a:cubicBezTo>
                      <a:pt x="347" y="221"/>
                      <a:pt x="353" y="221"/>
                      <a:pt x="358" y="221"/>
                    </a:cubicBezTo>
                    <a:close/>
                    <a:moveTo>
                      <a:pt x="387" y="0"/>
                    </a:moveTo>
                    <a:cubicBezTo>
                      <a:pt x="367" y="0"/>
                      <a:pt x="347" y="2"/>
                      <a:pt x="327" y="5"/>
                    </a:cubicBezTo>
                    <a:cubicBezTo>
                      <a:pt x="230" y="19"/>
                      <a:pt x="152" y="66"/>
                      <a:pt x="88" y="144"/>
                    </a:cubicBezTo>
                    <a:cubicBezTo>
                      <a:pt x="28" y="221"/>
                      <a:pt x="0" y="309"/>
                      <a:pt x="7" y="404"/>
                    </a:cubicBezTo>
                    <a:lnTo>
                      <a:pt x="88" y="1193"/>
                    </a:lnTo>
                    <a:cubicBezTo>
                      <a:pt x="98" y="1288"/>
                      <a:pt x="138" y="1366"/>
                      <a:pt x="213" y="1422"/>
                    </a:cubicBezTo>
                    <a:cubicBezTo>
                      <a:pt x="273" y="1467"/>
                      <a:pt x="337" y="1489"/>
                      <a:pt x="408" y="1489"/>
                    </a:cubicBezTo>
                    <a:cubicBezTo>
                      <a:pt x="429" y="1489"/>
                      <a:pt x="451" y="1487"/>
                      <a:pt x="473" y="1483"/>
                    </a:cubicBezTo>
                    <a:cubicBezTo>
                      <a:pt x="570" y="1470"/>
                      <a:pt x="651" y="1422"/>
                      <a:pt x="716" y="1346"/>
                    </a:cubicBezTo>
                    <a:cubicBezTo>
                      <a:pt x="777" y="1268"/>
                      <a:pt x="803" y="1180"/>
                      <a:pt x="793" y="1086"/>
                    </a:cubicBezTo>
                    <a:lnTo>
                      <a:pt x="716" y="296"/>
                    </a:lnTo>
                    <a:cubicBezTo>
                      <a:pt x="705" y="201"/>
                      <a:pt x="662" y="124"/>
                      <a:pt x="587" y="70"/>
                    </a:cubicBezTo>
                    <a:cubicBezTo>
                      <a:pt x="529" y="24"/>
                      <a:pt x="461" y="0"/>
                      <a:pt x="387" y="0"/>
                    </a:cubicBezTo>
                    <a:close/>
                  </a:path>
                </a:pathLst>
              </a:custGeom>
              <a:solidFill>
                <a:srgbClr val="343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0"/>
              <p:cNvSpPr/>
              <p:nvPr/>
            </p:nvSpPr>
            <p:spPr>
              <a:xfrm>
                <a:off x="6280988" y="1931108"/>
                <a:ext cx="59998" cy="110852"/>
              </a:xfrm>
              <a:custGeom>
                <a:avLst/>
                <a:gdLst/>
                <a:ahLst/>
                <a:cxnLst/>
                <a:rect l="l" t="t" r="r" b="b"/>
                <a:pathLst>
                  <a:path w="807" h="1491" extrusionOk="0">
                    <a:moveTo>
                      <a:pt x="362" y="222"/>
                    </a:moveTo>
                    <a:cubicBezTo>
                      <a:pt x="391" y="222"/>
                      <a:pt x="417" y="229"/>
                      <a:pt x="439" y="246"/>
                    </a:cubicBezTo>
                    <a:cubicBezTo>
                      <a:pt x="466" y="266"/>
                      <a:pt x="480" y="293"/>
                      <a:pt x="486" y="327"/>
                    </a:cubicBezTo>
                    <a:lnTo>
                      <a:pt x="564" y="1120"/>
                    </a:lnTo>
                    <a:cubicBezTo>
                      <a:pt x="567" y="1154"/>
                      <a:pt x="557" y="1184"/>
                      <a:pt x="534" y="1211"/>
                    </a:cubicBezTo>
                    <a:cubicBezTo>
                      <a:pt x="514" y="1241"/>
                      <a:pt x="483" y="1258"/>
                      <a:pt x="449" y="1262"/>
                    </a:cubicBezTo>
                    <a:cubicBezTo>
                      <a:pt x="440" y="1263"/>
                      <a:pt x="431" y="1264"/>
                      <a:pt x="423" y="1264"/>
                    </a:cubicBezTo>
                    <a:cubicBezTo>
                      <a:pt x="397" y="1264"/>
                      <a:pt x="375" y="1257"/>
                      <a:pt x="355" y="1241"/>
                    </a:cubicBezTo>
                    <a:cubicBezTo>
                      <a:pt x="327" y="1221"/>
                      <a:pt x="311" y="1194"/>
                      <a:pt x="307" y="1157"/>
                    </a:cubicBezTo>
                    <a:lnTo>
                      <a:pt x="230" y="367"/>
                    </a:lnTo>
                    <a:cubicBezTo>
                      <a:pt x="226" y="333"/>
                      <a:pt x="233" y="304"/>
                      <a:pt x="257" y="273"/>
                    </a:cubicBezTo>
                    <a:cubicBezTo>
                      <a:pt x="280" y="246"/>
                      <a:pt x="311" y="229"/>
                      <a:pt x="344" y="223"/>
                    </a:cubicBezTo>
                    <a:cubicBezTo>
                      <a:pt x="350" y="222"/>
                      <a:pt x="356" y="222"/>
                      <a:pt x="362" y="222"/>
                    </a:cubicBezTo>
                    <a:close/>
                    <a:moveTo>
                      <a:pt x="390" y="1"/>
                    </a:moveTo>
                    <a:cubicBezTo>
                      <a:pt x="370" y="1"/>
                      <a:pt x="349" y="3"/>
                      <a:pt x="327" y="6"/>
                    </a:cubicBezTo>
                    <a:cubicBezTo>
                      <a:pt x="233" y="20"/>
                      <a:pt x="152" y="67"/>
                      <a:pt x="92" y="145"/>
                    </a:cubicBezTo>
                    <a:cubicBezTo>
                      <a:pt x="28" y="223"/>
                      <a:pt x="0" y="310"/>
                      <a:pt x="11" y="405"/>
                    </a:cubicBezTo>
                    <a:lnTo>
                      <a:pt x="88" y="1194"/>
                    </a:lnTo>
                    <a:cubicBezTo>
                      <a:pt x="98" y="1288"/>
                      <a:pt x="142" y="1366"/>
                      <a:pt x="216" y="1424"/>
                    </a:cubicBezTo>
                    <a:cubicBezTo>
                      <a:pt x="274" y="1468"/>
                      <a:pt x="339" y="1490"/>
                      <a:pt x="411" y="1490"/>
                    </a:cubicBezTo>
                    <a:cubicBezTo>
                      <a:pt x="432" y="1490"/>
                      <a:pt x="454" y="1488"/>
                      <a:pt x="476" y="1484"/>
                    </a:cubicBezTo>
                    <a:cubicBezTo>
                      <a:pt x="574" y="1471"/>
                      <a:pt x="655" y="1424"/>
                      <a:pt x="716" y="1346"/>
                    </a:cubicBezTo>
                    <a:cubicBezTo>
                      <a:pt x="780" y="1268"/>
                      <a:pt x="807" y="1181"/>
                      <a:pt x="797" y="1086"/>
                    </a:cubicBezTo>
                    <a:lnTo>
                      <a:pt x="716" y="296"/>
                    </a:lnTo>
                    <a:cubicBezTo>
                      <a:pt x="709" y="202"/>
                      <a:pt x="665" y="125"/>
                      <a:pt x="590" y="70"/>
                    </a:cubicBezTo>
                    <a:cubicBezTo>
                      <a:pt x="530" y="25"/>
                      <a:pt x="464" y="1"/>
                      <a:pt x="390" y="1"/>
                    </a:cubicBezTo>
                    <a:close/>
                  </a:path>
                </a:pathLst>
              </a:custGeom>
              <a:solidFill>
                <a:srgbClr val="343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0"/>
              <p:cNvSpPr/>
              <p:nvPr/>
            </p:nvSpPr>
            <p:spPr>
              <a:xfrm>
                <a:off x="6341731" y="1924789"/>
                <a:ext cx="55761" cy="109960"/>
              </a:xfrm>
              <a:custGeom>
                <a:avLst/>
                <a:gdLst/>
                <a:ahLst/>
                <a:cxnLst/>
                <a:rect l="l" t="t" r="r" b="b"/>
                <a:pathLst>
                  <a:path w="750" h="1479" extrusionOk="0">
                    <a:moveTo>
                      <a:pt x="223" y="1"/>
                    </a:moveTo>
                    <a:lnTo>
                      <a:pt x="0" y="34"/>
                    </a:lnTo>
                    <a:lnTo>
                      <a:pt x="142" y="1479"/>
                    </a:lnTo>
                    <a:lnTo>
                      <a:pt x="749" y="1384"/>
                    </a:lnTo>
                    <a:lnTo>
                      <a:pt x="729" y="1168"/>
                    </a:lnTo>
                    <a:lnTo>
                      <a:pt x="344" y="1228"/>
                    </a:lnTo>
                    <a:lnTo>
                      <a:pt x="223" y="1"/>
                    </a:lnTo>
                    <a:close/>
                  </a:path>
                </a:pathLst>
              </a:custGeom>
              <a:solidFill>
                <a:srgbClr val="343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0"/>
              <p:cNvSpPr/>
              <p:nvPr/>
            </p:nvSpPr>
            <p:spPr>
              <a:xfrm>
                <a:off x="6399649" y="1914082"/>
                <a:ext cx="64311" cy="111670"/>
              </a:xfrm>
              <a:custGeom>
                <a:avLst/>
                <a:gdLst/>
                <a:ahLst/>
                <a:cxnLst/>
                <a:rect l="l" t="t" r="r" b="b"/>
                <a:pathLst>
                  <a:path w="865" h="1502" extrusionOk="0">
                    <a:moveTo>
                      <a:pt x="387" y="226"/>
                    </a:moveTo>
                    <a:cubicBezTo>
                      <a:pt x="418" y="226"/>
                      <a:pt x="447" y="235"/>
                      <a:pt x="469" y="252"/>
                    </a:cubicBezTo>
                    <a:cubicBezTo>
                      <a:pt x="500" y="279"/>
                      <a:pt x="520" y="323"/>
                      <a:pt x="527" y="380"/>
                    </a:cubicBezTo>
                    <a:cubicBezTo>
                      <a:pt x="530" y="418"/>
                      <a:pt x="527" y="448"/>
                      <a:pt x="523" y="475"/>
                    </a:cubicBezTo>
                    <a:cubicBezTo>
                      <a:pt x="506" y="545"/>
                      <a:pt x="463" y="586"/>
                      <a:pt x="391" y="596"/>
                    </a:cubicBezTo>
                    <a:lnTo>
                      <a:pt x="301" y="610"/>
                    </a:lnTo>
                    <a:lnTo>
                      <a:pt x="263" y="242"/>
                    </a:lnTo>
                    <a:lnTo>
                      <a:pt x="355" y="229"/>
                    </a:lnTo>
                    <a:cubicBezTo>
                      <a:pt x="366" y="227"/>
                      <a:pt x="376" y="226"/>
                      <a:pt x="387" y="226"/>
                    </a:cubicBezTo>
                    <a:close/>
                    <a:moveTo>
                      <a:pt x="452" y="802"/>
                    </a:moveTo>
                    <a:cubicBezTo>
                      <a:pt x="490" y="802"/>
                      <a:pt x="521" y="813"/>
                      <a:pt x="544" y="836"/>
                    </a:cubicBezTo>
                    <a:cubicBezTo>
                      <a:pt x="578" y="866"/>
                      <a:pt x="601" y="924"/>
                      <a:pt x="608" y="1005"/>
                    </a:cubicBezTo>
                    <a:cubicBezTo>
                      <a:pt x="611" y="1039"/>
                      <a:pt x="611" y="1069"/>
                      <a:pt x="601" y="1096"/>
                    </a:cubicBezTo>
                    <a:cubicBezTo>
                      <a:pt x="581" y="1177"/>
                      <a:pt x="533" y="1224"/>
                      <a:pt x="456" y="1234"/>
                    </a:cubicBezTo>
                    <a:lnTo>
                      <a:pt x="365" y="1251"/>
                    </a:lnTo>
                    <a:lnTo>
                      <a:pt x="321" y="819"/>
                    </a:lnTo>
                    <a:lnTo>
                      <a:pt x="412" y="805"/>
                    </a:lnTo>
                    <a:cubicBezTo>
                      <a:pt x="426" y="803"/>
                      <a:pt x="439" y="802"/>
                      <a:pt x="452" y="802"/>
                    </a:cubicBezTo>
                    <a:close/>
                    <a:moveTo>
                      <a:pt x="408" y="0"/>
                    </a:moveTo>
                    <a:cubicBezTo>
                      <a:pt x="384" y="0"/>
                      <a:pt x="360" y="2"/>
                      <a:pt x="335" y="6"/>
                    </a:cubicBezTo>
                    <a:lnTo>
                      <a:pt x="0" y="56"/>
                    </a:lnTo>
                    <a:lnTo>
                      <a:pt x="145" y="1501"/>
                    </a:lnTo>
                    <a:lnTo>
                      <a:pt x="557" y="1440"/>
                    </a:lnTo>
                    <a:cubicBezTo>
                      <a:pt x="611" y="1430"/>
                      <a:pt x="668" y="1403"/>
                      <a:pt x="719" y="1363"/>
                    </a:cubicBezTo>
                    <a:cubicBezTo>
                      <a:pt x="766" y="1325"/>
                      <a:pt x="804" y="1278"/>
                      <a:pt x="824" y="1224"/>
                    </a:cubicBezTo>
                    <a:cubicBezTo>
                      <a:pt x="854" y="1153"/>
                      <a:pt x="864" y="1076"/>
                      <a:pt x="854" y="984"/>
                    </a:cubicBezTo>
                    <a:cubicBezTo>
                      <a:pt x="851" y="947"/>
                      <a:pt x="844" y="914"/>
                      <a:pt x="837" y="883"/>
                    </a:cubicBezTo>
                    <a:cubicBezTo>
                      <a:pt x="821" y="826"/>
                      <a:pt x="800" y="782"/>
                      <a:pt x="773" y="748"/>
                    </a:cubicBezTo>
                    <a:cubicBezTo>
                      <a:pt x="732" y="701"/>
                      <a:pt x="685" y="671"/>
                      <a:pt x="634" y="660"/>
                    </a:cubicBezTo>
                    <a:cubicBezTo>
                      <a:pt x="665" y="640"/>
                      <a:pt x="689" y="620"/>
                      <a:pt x="706" y="590"/>
                    </a:cubicBezTo>
                    <a:cubicBezTo>
                      <a:pt x="753" y="525"/>
                      <a:pt x="773" y="441"/>
                      <a:pt x="763" y="347"/>
                    </a:cubicBezTo>
                    <a:cubicBezTo>
                      <a:pt x="756" y="286"/>
                      <a:pt x="746" y="235"/>
                      <a:pt x="726" y="195"/>
                    </a:cubicBezTo>
                    <a:cubicBezTo>
                      <a:pt x="692" y="120"/>
                      <a:pt x="645" y="67"/>
                      <a:pt x="581" y="36"/>
                    </a:cubicBezTo>
                    <a:cubicBezTo>
                      <a:pt x="525" y="12"/>
                      <a:pt x="468" y="0"/>
                      <a:pt x="408" y="0"/>
                    </a:cubicBezTo>
                    <a:close/>
                  </a:path>
                </a:pathLst>
              </a:custGeom>
              <a:solidFill>
                <a:srgbClr val="343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0"/>
              <p:cNvSpPr/>
              <p:nvPr/>
            </p:nvSpPr>
            <p:spPr>
              <a:xfrm>
                <a:off x="6464853" y="1900179"/>
                <a:ext cx="61560" cy="113157"/>
              </a:xfrm>
              <a:custGeom>
                <a:avLst/>
                <a:gdLst/>
                <a:ahLst/>
                <a:cxnLst/>
                <a:rect l="l" t="t" r="r" b="b"/>
                <a:pathLst>
                  <a:path w="828" h="1522" extrusionOk="0">
                    <a:moveTo>
                      <a:pt x="706" y="0"/>
                    </a:moveTo>
                    <a:lnTo>
                      <a:pt x="473" y="38"/>
                    </a:lnTo>
                    <a:lnTo>
                      <a:pt x="584" y="1151"/>
                    </a:lnTo>
                    <a:cubicBezTo>
                      <a:pt x="587" y="1185"/>
                      <a:pt x="578" y="1218"/>
                      <a:pt x="558" y="1246"/>
                    </a:cubicBezTo>
                    <a:cubicBezTo>
                      <a:pt x="534" y="1273"/>
                      <a:pt x="503" y="1290"/>
                      <a:pt x="470" y="1296"/>
                    </a:cubicBezTo>
                    <a:cubicBezTo>
                      <a:pt x="464" y="1297"/>
                      <a:pt x="458" y="1297"/>
                      <a:pt x="453" y="1297"/>
                    </a:cubicBezTo>
                    <a:cubicBezTo>
                      <a:pt x="423" y="1297"/>
                      <a:pt x="398" y="1290"/>
                      <a:pt x="375" y="1273"/>
                    </a:cubicBezTo>
                    <a:cubicBezTo>
                      <a:pt x="349" y="1252"/>
                      <a:pt x="332" y="1226"/>
                      <a:pt x="328" y="1192"/>
                    </a:cubicBezTo>
                    <a:lnTo>
                      <a:pt x="217" y="78"/>
                    </a:lnTo>
                    <a:lnTo>
                      <a:pt x="0" y="112"/>
                    </a:lnTo>
                    <a:lnTo>
                      <a:pt x="109" y="1226"/>
                    </a:lnTo>
                    <a:cubicBezTo>
                      <a:pt x="119" y="1324"/>
                      <a:pt x="162" y="1397"/>
                      <a:pt x="237" y="1455"/>
                    </a:cubicBezTo>
                    <a:cubicBezTo>
                      <a:pt x="295" y="1497"/>
                      <a:pt x="362" y="1521"/>
                      <a:pt x="435" y="1521"/>
                    </a:cubicBezTo>
                    <a:cubicBezTo>
                      <a:pt x="455" y="1521"/>
                      <a:pt x="476" y="1519"/>
                      <a:pt x="497" y="1516"/>
                    </a:cubicBezTo>
                    <a:cubicBezTo>
                      <a:pt x="595" y="1502"/>
                      <a:pt x="676" y="1455"/>
                      <a:pt x="737" y="1377"/>
                    </a:cubicBezTo>
                    <a:cubicBezTo>
                      <a:pt x="800" y="1303"/>
                      <a:pt x="827" y="1215"/>
                      <a:pt x="817" y="1117"/>
                    </a:cubicBezTo>
                    <a:lnTo>
                      <a:pt x="706" y="0"/>
                    </a:lnTo>
                    <a:close/>
                  </a:path>
                </a:pathLst>
              </a:custGeom>
              <a:solidFill>
                <a:srgbClr val="343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0"/>
              <p:cNvSpPr/>
              <p:nvPr/>
            </p:nvSpPr>
            <p:spPr>
              <a:xfrm>
                <a:off x="6529313" y="1892893"/>
                <a:ext cx="60519" cy="110703"/>
              </a:xfrm>
              <a:custGeom>
                <a:avLst/>
                <a:gdLst/>
                <a:ahLst/>
                <a:cxnLst/>
                <a:rect l="l" t="t" r="r" b="b"/>
                <a:pathLst>
                  <a:path w="814" h="1489" extrusionOk="0">
                    <a:moveTo>
                      <a:pt x="398" y="1"/>
                    </a:moveTo>
                    <a:cubicBezTo>
                      <a:pt x="373" y="1"/>
                      <a:pt x="348" y="3"/>
                      <a:pt x="321" y="8"/>
                    </a:cubicBezTo>
                    <a:cubicBezTo>
                      <a:pt x="237" y="17"/>
                      <a:pt x="173" y="51"/>
                      <a:pt x="119" y="98"/>
                    </a:cubicBezTo>
                    <a:cubicBezTo>
                      <a:pt x="35" y="179"/>
                      <a:pt x="1" y="288"/>
                      <a:pt x="14" y="419"/>
                    </a:cubicBezTo>
                    <a:cubicBezTo>
                      <a:pt x="21" y="494"/>
                      <a:pt x="44" y="558"/>
                      <a:pt x="82" y="615"/>
                    </a:cubicBezTo>
                    <a:cubicBezTo>
                      <a:pt x="119" y="665"/>
                      <a:pt x="180" y="720"/>
                      <a:pt x="261" y="777"/>
                    </a:cubicBezTo>
                    <a:cubicBezTo>
                      <a:pt x="355" y="847"/>
                      <a:pt x="426" y="899"/>
                      <a:pt x="477" y="932"/>
                    </a:cubicBezTo>
                    <a:cubicBezTo>
                      <a:pt x="538" y="983"/>
                      <a:pt x="571" y="1037"/>
                      <a:pt x="578" y="1098"/>
                    </a:cubicBezTo>
                    <a:cubicBezTo>
                      <a:pt x="581" y="1138"/>
                      <a:pt x="578" y="1171"/>
                      <a:pt x="564" y="1195"/>
                    </a:cubicBezTo>
                    <a:cubicBezTo>
                      <a:pt x="541" y="1246"/>
                      <a:pt x="504" y="1276"/>
                      <a:pt x="453" y="1283"/>
                    </a:cubicBezTo>
                    <a:cubicBezTo>
                      <a:pt x="445" y="1285"/>
                      <a:pt x="437" y="1286"/>
                      <a:pt x="429" y="1286"/>
                    </a:cubicBezTo>
                    <a:cubicBezTo>
                      <a:pt x="405" y="1286"/>
                      <a:pt x="381" y="1278"/>
                      <a:pt x="359" y="1260"/>
                    </a:cubicBezTo>
                    <a:cubicBezTo>
                      <a:pt x="318" y="1226"/>
                      <a:pt x="291" y="1168"/>
                      <a:pt x="271" y="1084"/>
                    </a:cubicBezTo>
                    <a:lnTo>
                      <a:pt x="61" y="1134"/>
                    </a:lnTo>
                    <a:cubicBezTo>
                      <a:pt x="72" y="1209"/>
                      <a:pt x="95" y="1276"/>
                      <a:pt x="129" y="1330"/>
                    </a:cubicBezTo>
                    <a:cubicBezTo>
                      <a:pt x="163" y="1384"/>
                      <a:pt x="206" y="1428"/>
                      <a:pt x="257" y="1455"/>
                    </a:cubicBezTo>
                    <a:cubicBezTo>
                      <a:pt x="299" y="1478"/>
                      <a:pt x="349" y="1489"/>
                      <a:pt x="403" y="1489"/>
                    </a:cubicBezTo>
                    <a:cubicBezTo>
                      <a:pt x="428" y="1489"/>
                      <a:pt x="454" y="1486"/>
                      <a:pt x="480" y="1482"/>
                    </a:cubicBezTo>
                    <a:cubicBezTo>
                      <a:pt x="527" y="1475"/>
                      <a:pt x="568" y="1465"/>
                      <a:pt x="605" y="1448"/>
                    </a:cubicBezTo>
                    <a:cubicBezTo>
                      <a:pt x="669" y="1418"/>
                      <a:pt x="717" y="1377"/>
                      <a:pt x="747" y="1324"/>
                    </a:cubicBezTo>
                    <a:cubicBezTo>
                      <a:pt x="794" y="1243"/>
                      <a:pt x="814" y="1151"/>
                      <a:pt x="801" y="1053"/>
                    </a:cubicBezTo>
                    <a:cubicBezTo>
                      <a:pt x="798" y="1009"/>
                      <a:pt x="781" y="966"/>
                      <a:pt x="753" y="919"/>
                    </a:cubicBezTo>
                    <a:cubicBezTo>
                      <a:pt x="743" y="899"/>
                      <a:pt x="730" y="878"/>
                      <a:pt x="713" y="855"/>
                    </a:cubicBezTo>
                    <a:cubicBezTo>
                      <a:pt x="679" y="807"/>
                      <a:pt x="632" y="763"/>
                      <a:pt x="571" y="716"/>
                    </a:cubicBezTo>
                    <a:cubicBezTo>
                      <a:pt x="551" y="703"/>
                      <a:pt x="514" y="679"/>
                      <a:pt x="460" y="645"/>
                    </a:cubicBezTo>
                    <a:cubicBezTo>
                      <a:pt x="413" y="615"/>
                      <a:pt x="376" y="592"/>
                      <a:pt x="352" y="567"/>
                    </a:cubicBezTo>
                    <a:cubicBezTo>
                      <a:pt x="284" y="507"/>
                      <a:pt x="251" y="446"/>
                      <a:pt x="244" y="379"/>
                    </a:cubicBezTo>
                    <a:cubicBezTo>
                      <a:pt x="240" y="335"/>
                      <a:pt x="244" y="301"/>
                      <a:pt x="257" y="268"/>
                    </a:cubicBezTo>
                    <a:cubicBezTo>
                      <a:pt x="278" y="230"/>
                      <a:pt x="304" y="207"/>
                      <a:pt x="345" y="200"/>
                    </a:cubicBezTo>
                    <a:cubicBezTo>
                      <a:pt x="351" y="199"/>
                      <a:pt x="358" y="199"/>
                      <a:pt x="364" y="199"/>
                    </a:cubicBezTo>
                    <a:cubicBezTo>
                      <a:pt x="395" y="199"/>
                      <a:pt x="420" y="206"/>
                      <a:pt x="440" y="223"/>
                    </a:cubicBezTo>
                    <a:cubicBezTo>
                      <a:pt x="470" y="251"/>
                      <a:pt x="494" y="294"/>
                      <a:pt x="504" y="355"/>
                    </a:cubicBezTo>
                    <a:lnTo>
                      <a:pt x="713" y="284"/>
                    </a:lnTo>
                    <a:cubicBezTo>
                      <a:pt x="703" y="220"/>
                      <a:pt x="679" y="166"/>
                      <a:pt x="649" y="122"/>
                    </a:cubicBezTo>
                    <a:cubicBezTo>
                      <a:pt x="615" y="78"/>
                      <a:pt x="578" y="48"/>
                      <a:pt x="530" y="28"/>
                    </a:cubicBezTo>
                    <a:cubicBezTo>
                      <a:pt x="490" y="10"/>
                      <a:pt x="446" y="1"/>
                      <a:pt x="398" y="1"/>
                    </a:cubicBezTo>
                    <a:close/>
                  </a:path>
                </a:pathLst>
              </a:custGeom>
              <a:solidFill>
                <a:srgbClr val="343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2" name="Google Shape;1502;p40"/>
            <p:cNvGrpSpPr/>
            <p:nvPr/>
          </p:nvGrpSpPr>
          <p:grpSpPr>
            <a:xfrm>
              <a:off x="3773865" y="3371274"/>
              <a:ext cx="1259768" cy="1291971"/>
              <a:chOff x="4899754" y="1596674"/>
              <a:chExt cx="3049546" cy="3127501"/>
            </a:xfrm>
          </p:grpSpPr>
          <p:sp>
            <p:nvSpPr>
              <p:cNvPr id="1503" name="Google Shape;1503;p40"/>
              <p:cNvSpPr/>
              <p:nvPr/>
            </p:nvSpPr>
            <p:spPr>
              <a:xfrm>
                <a:off x="5080025" y="4494675"/>
                <a:ext cx="2800500" cy="229500"/>
              </a:xfrm>
              <a:prstGeom prst="ellipse">
                <a:avLst/>
              </a:prstGeom>
              <a:solidFill>
                <a:srgbClr val="434343">
                  <a:alpha val="4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4" name="Google Shape;1504;p40"/>
              <p:cNvGrpSpPr/>
              <p:nvPr/>
            </p:nvGrpSpPr>
            <p:grpSpPr>
              <a:xfrm flipH="1">
                <a:off x="4899754" y="1596674"/>
                <a:ext cx="3049546" cy="3044212"/>
                <a:chOff x="6943075" y="2574300"/>
                <a:chExt cx="1023750" cy="1021925"/>
              </a:xfrm>
            </p:grpSpPr>
            <p:sp>
              <p:nvSpPr>
                <p:cNvPr id="1505" name="Google Shape;1505;p40"/>
                <p:cNvSpPr/>
                <p:nvPr/>
              </p:nvSpPr>
              <p:spPr>
                <a:xfrm>
                  <a:off x="6983400" y="2591950"/>
                  <a:ext cx="959125" cy="1004275"/>
                </a:xfrm>
                <a:custGeom>
                  <a:avLst/>
                  <a:gdLst/>
                  <a:ahLst/>
                  <a:cxnLst/>
                  <a:rect l="l" t="t" r="r" b="b"/>
                  <a:pathLst>
                    <a:path w="38365" h="40171" extrusionOk="0">
                      <a:moveTo>
                        <a:pt x="17578" y="1"/>
                      </a:moveTo>
                      <a:cubicBezTo>
                        <a:pt x="16527" y="1"/>
                        <a:pt x="15467" y="164"/>
                        <a:pt x="14408" y="509"/>
                      </a:cubicBezTo>
                      <a:cubicBezTo>
                        <a:pt x="5481" y="3425"/>
                        <a:pt x="1767" y="15980"/>
                        <a:pt x="881" y="25879"/>
                      </a:cubicBezTo>
                      <a:cubicBezTo>
                        <a:pt x="0" y="35782"/>
                        <a:pt x="8664" y="38950"/>
                        <a:pt x="8664" y="38950"/>
                      </a:cubicBezTo>
                      <a:cubicBezTo>
                        <a:pt x="9511" y="39919"/>
                        <a:pt x="11253" y="40171"/>
                        <a:pt x="12836" y="40171"/>
                      </a:cubicBezTo>
                      <a:cubicBezTo>
                        <a:pt x="14555" y="40171"/>
                        <a:pt x="16088" y="39874"/>
                        <a:pt x="16088" y="39874"/>
                      </a:cubicBezTo>
                      <a:lnTo>
                        <a:pt x="15471" y="38950"/>
                      </a:lnTo>
                      <a:lnTo>
                        <a:pt x="19094" y="38950"/>
                      </a:lnTo>
                      <a:lnTo>
                        <a:pt x="19094" y="39845"/>
                      </a:lnTo>
                      <a:cubicBezTo>
                        <a:pt x="19094" y="39845"/>
                        <a:pt x="19823" y="39872"/>
                        <a:pt x="20908" y="39872"/>
                      </a:cubicBezTo>
                      <a:cubicBezTo>
                        <a:pt x="23263" y="39872"/>
                        <a:pt x="27294" y="39746"/>
                        <a:pt x="29170" y="38950"/>
                      </a:cubicBezTo>
                      <a:cubicBezTo>
                        <a:pt x="31912" y="37787"/>
                        <a:pt x="38364" y="30124"/>
                        <a:pt x="35358" y="18895"/>
                      </a:cubicBezTo>
                      <a:cubicBezTo>
                        <a:pt x="32709" y="9002"/>
                        <a:pt x="25389" y="1"/>
                        <a:pt x="17578" y="1"/>
                      </a:cubicBezTo>
                      <a:close/>
                    </a:path>
                  </a:pathLst>
                </a:custGeom>
                <a:solidFill>
                  <a:srgbClr val="8A4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0"/>
                <p:cNvSpPr/>
                <p:nvPr/>
              </p:nvSpPr>
              <p:spPr>
                <a:xfrm>
                  <a:off x="7267600" y="2722575"/>
                  <a:ext cx="177600" cy="128575"/>
                </a:xfrm>
                <a:custGeom>
                  <a:avLst/>
                  <a:gdLst/>
                  <a:ahLst/>
                  <a:cxnLst/>
                  <a:rect l="l" t="t" r="r" b="b"/>
                  <a:pathLst>
                    <a:path w="7104" h="5143" extrusionOk="0">
                      <a:moveTo>
                        <a:pt x="4083" y="0"/>
                      </a:moveTo>
                      <a:cubicBezTo>
                        <a:pt x="2702" y="0"/>
                        <a:pt x="1247" y="167"/>
                        <a:pt x="891" y="301"/>
                      </a:cubicBezTo>
                      <a:cubicBezTo>
                        <a:pt x="192" y="569"/>
                        <a:pt x="168" y="1191"/>
                        <a:pt x="168" y="1191"/>
                      </a:cubicBezTo>
                      <a:cubicBezTo>
                        <a:pt x="139" y="1350"/>
                        <a:pt x="0" y="3580"/>
                        <a:pt x="407" y="4423"/>
                      </a:cubicBezTo>
                      <a:cubicBezTo>
                        <a:pt x="656" y="4933"/>
                        <a:pt x="2089" y="5143"/>
                        <a:pt x="3474" y="5143"/>
                      </a:cubicBezTo>
                      <a:cubicBezTo>
                        <a:pt x="4375" y="5143"/>
                        <a:pt x="5257" y="5054"/>
                        <a:pt x="5778" y="4901"/>
                      </a:cubicBezTo>
                      <a:cubicBezTo>
                        <a:pt x="7103" y="4518"/>
                        <a:pt x="7103" y="1627"/>
                        <a:pt x="6816" y="641"/>
                      </a:cubicBezTo>
                      <a:cubicBezTo>
                        <a:pt x="6673" y="155"/>
                        <a:pt x="5413" y="0"/>
                        <a:pt x="4083" y="0"/>
                      </a:cubicBezTo>
                      <a:close/>
                    </a:path>
                  </a:pathLst>
                </a:custGeom>
                <a:solidFill>
                  <a:srgbClr val="BA7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0"/>
                <p:cNvSpPr/>
                <p:nvPr/>
              </p:nvSpPr>
              <p:spPr>
                <a:xfrm>
                  <a:off x="7271800" y="2716700"/>
                  <a:ext cx="162750" cy="65850"/>
                </a:xfrm>
                <a:custGeom>
                  <a:avLst/>
                  <a:gdLst/>
                  <a:ahLst/>
                  <a:cxnLst/>
                  <a:rect l="l" t="t" r="r" b="b"/>
                  <a:pathLst>
                    <a:path w="6510" h="2634" extrusionOk="0">
                      <a:moveTo>
                        <a:pt x="3581" y="0"/>
                      </a:moveTo>
                      <a:cubicBezTo>
                        <a:pt x="2302" y="0"/>
                        <a:pt x="932" y="177"/>
                        <a:pt x="484" y="598"/>
                      </a:cubicBezTo>
                      <a:cubicBezTo>
                        <a:pt x="484" y="598"/>
                        <a:pt x="0" y="1073"/>
                        <a:pt x="670" y="1872"/>
                      </a:cubicBezTo>
                      <a:cubicBezTo>
                        <a:pt x="1089" y="2371"/>
                        <a:pt x="1919" y="2633"/>
                        <a:pt x="2826" y="2633"/>
                      </a:cubicBezTo>
                      <a:cubicBezTo>
                        <a:pt x="3369" y="2633"/>
                        <a:pt x="3940" y="2539"/>
                        <a:pt x="4465" y="2345"/>
                      </a:cubicBezTo>
                      <a:cubicBezTo>
                        <a:pt x="5868" y="1828"/>
                        <a:pt x="6509" y="938"/>
                        <a:pt x="6102" y="412"/>
                      </a:cubicBezTo>
                      <a:cubicBezTo>
                        <a:pt x="5905" y="156"/>
                        <a:pt x="4784" y="0"/>
                        <a:pt x="3581" y="0"/>
                      </a:cubicBezTo>
                      <a:close/>
                    </a:path>
                  </a:pathLst>
                </a:custGeom>
                <a:solidFill>
                  <a:srgbClr val="6E3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0"/>
                <p:cNvSpPr/>
                <p:nvPr/>
              </p:nvSpPr>
              <p:spPr>
                <a:xfrm>
                  <a:off x="7300125" y="2778575"/>
                  <a:ext cx="105475" cy="31625"/>
                </a:xfrm>
                <a:custGeom>
                  <a:avLst/>
                  <a:gdLst/>
                  <a:ahLst/>
                  <a:cxnLst/>
                  <a:rect l="l" t="t" r="r" b="b"/>
                  <a:pathLst>
                    <a:path w="4219" h="1265" extrusionOk="0">
                      <a:moveTo>
                        <a:pt x="4218" y="0"/>
                      </a:moveTo>
                      <a:cubicBezTo>
                        <a:pt x="4218" y="0"/>
                        <a:pt x="2815" y="866"/>
                        <a:pt x="1969" y="957"/>
                      </a:cubicBezTo>
                      <a:cubicBezTo>
                        <a:pt x="1920" y="963"/>
                        <a:pt x="1871" y="965"/>
                        <a:pt x="1821" y="965"/>
                      </a:cubicBezTo>
                      <a:cubicBezTo>
                        <a:pt x="1000" y="965"/>
                        <a:pt x="1" y="273"/>
                        <a:pt x="1" y="272"/>
                      </a:cubicBezTo>
                      <a:lnTo>
                        <a:pt x="1" y="272"/>
                      </a:lnTo>
                      <a:cubicBezTo>
                        <a:pt x="1" y="273"/>
                        <a:pt x="964" y="1240"/>
                        <a:pt x="2112" y="1264"/>
                      </a:cubicBezTo>
                      <a:cubicBezTo>
                        <a:pt x="2123" y="1264"/>
                        <a:pt x="2133" y="1264"/>
                        <a:pt x="2143" y="1264"/>
                      </a:cubicBezTo>
                      <a:cubicBezTo>
                        <a:pt x="3273" y="1264"/>
                        <a:pt x="4218" y="0"/>
                        <a:pt x="4218" y="0"/>
                      </a:cubicBezTo>
                      <a:close/>
                    </a:path>
                  </a:pathLst>
                </a:custGeom>
                <a:solidFill>
                  <a:srgbClr val="4A2B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0"/>
                <p:cNvSpPr/>
                <p:nvPr/>
              </p:nvSpPr>
              <p:spPr>
                <a:xfrm>
                  <a:off x="7304325" y="2683125"/>
                  <a:ext cx="38100" cy="27925"/>
                </a:xfrm>
                <a:custGeom>
                  <a:avLst/>
                  <a:gdLst/>
                  <a:ahLst/>
                  <a:cxnLst/>
                  <a:rect l="l" t="t" r="r" b="b"/>
                  <a:pathLst>
                    <a:path w="1524" h="1117" extrusionOk="0">
                      <a:moveTo>
                        <a:pt x="869" y="0"/>
                      </a:moveTo>
                      <a:cubicBezTo>
                        <a:pt x="844" y="0"/>
                        <a:pt x="818" y="1"/>
                        <a:pt x="791" y="3"/>
                      </a:cubicBezTo>
                      <a:cubicBezTo>
                        <a:pt x="54" y="65"/>
                        <a:pt x="1" y="1027"/>
                        <a:pt x="628" y="1108"/>
                      </a:cubicBezTo>
                      <a:cubicBezTo>
                        <a:pt x="674" y="1114"/>
                        <a:pt x="717" y="1116"/>
                        <a:pt x="758" y="1116"/>
                      </a:cubicBezTo>
                      <a:cubicBezTo>
                        <a:pt x="1278" y="1116"/>
                        <a:pt x="1417" y="697"/>
                        <a:pt x="1417" y="697"/>
                      </a:cubicBezTo>
                      <a:cubicBezTo>
                        <a:pt x="1417" y="697"/>
                        <a:pt x="1524" y="0"/>
                        <a:pt x="869" y="0"/>
                      </a:cubicBezTo>
                      <a:close/>
                    </a:path>
                  </a:pathLst>
                </a:custGeom>
                <a:solidFill>
                  <a:srgbClr val="4A2B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0"/>
                <p:cNvSpPr/>
                <p:nvPr/>
              </p:nvSpPr>
              <p:spPr>
                <a:xfrm>
                  <a:off x="7359800" y="2677375"/>
                  <a:ext cx="41475" cy="30025"/>
                </a:xfrm>
                <a:custGeom>
                  <a:avLst/>
                  <a:gdLst/>
                  <a:ahLst/>
                  <a:cxnLst/>
                  <a:rect l="l" t="t" r="r" b="b"/>
                  <a:pathLst>
                    <a:path w="1659" h="1201" extrusionOk="0">
                      <a:moveTo>
                        <a:pt x="993" y="0"/>
                      </a:moveTo>
                      <a:cubicBezTo>
                        <a:pt x="931" y="0"/>
                        <a:pt x="863" y="6"/>
                        <a:pt x="788" y="17"/>
                      </a:cubicBezTo>
                      <a:cubicBezTo>
                        <a:pt x="1" y="135"/>
                        <a:pt x="304" y="1200"/>
                        <a:pt x="944" y="1200"/>
                      </a:cubicBezTo>
                      <a:cubicBezTo>
                        <a:pt x="954" y="1200"/>
                        <a:pt x="964" y="1200"/>
                        <a:pt x="974" y="1199"/>
                      </a:cubicBezTo>
                      <a:cubicBezTo>
                        <a:pt x="1635" y="1166"/>
                        <a:pt x="1659" y="496"/>
                        <a:pt x="1659" y="496"/>
                      </a:cubicBezTo>
                      <a:cubicBezTo>
                        <a:pt x="1659" y="496"/>
                        <a:pt x="1600" y="0"/>
                        <a:pt x="993" y="0"/>
                      </a:cubicBezTo>
                      <a:close/>
                    </a:path>
                  </a:pathLst>
                </a:custGeom>
                <a:solidFill>
                  <a:srgbClr val="4A2B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0"/>
                <p:cNvSpPr/>
                <p:nvPr/>
              </p:nvSpPr>
              <p:spPr>
                <a:xfrm>
                  <a:off x="7191000" y="2581775"/>
                  <a:ext cx="109150" cy="101325"/>
                </a:xfrm>
                <a:custGeom>
                  <a:avLst/>
                  <a:gdLst/>
                  <a:ahLst/>
                  <a:cxnLst/>
                  <a:rect l="l" t="t" r="r" b="b"/>
                  <a:pathLst>
                    <a:path w="4366" h="4053" extrusionOk="0">
                      <a:moveTo>
                        <a:pt x="2040" y="1"/>
                      </a:moveTo>
                      <a:cubicBezTo>
                        <a:pt x="1891" y="1"/>
                        <a:pt x="1738" y="21"/>
                        <a:pt x="1580" y="65"/>
                      </a:cubicBezTo>
                      <a:cubicBezTo>
                        <a:pt x="1" y="514"/>
                        <a:pt x="1001" y="4053"/>
                        <a:pt x="1001" y="4053"/>
                      </a:cubicBezTo>
                      <a:cubicBezTo>
                        <a:pt x="1001" y="4053"/>
                        <a:pt x="3409" y="2305"/>
                        <a:pt x="4366" y="1634"/>
                      </a:cubicBezTo>
                      <a:cubicBezTo>
                        <a:pt x="4366" y="1634"/>
                        <a:pt x="3388" y="1"/>
                        <a:pt x="2040" y="1"/>
                      </a:cubicBezTo>
                      <a:close/>
                    </a:path>
                  </a:pathLst>
                </a:custGeom>
                <a:solidFill>
                  <a:srgbClr val="6E3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0"/>
                <p:cNvSpPr/>
                <p:nvPr/>
              </p:nvSpPr>
              <p:spPr>
                <a:xfrm>
                  <a:off x="7208000" y="2595000"/>
                  <a:ext cx="73500" cy="78050"/>
                </a:xfrm>
                <a:custGeom>
                  <a:avLst/>
                  <a:gdLst/>
                  <a:ahLst/>
                  <a:cxnLst/>
                  <a:rect l="l" t="t" r="r" b="b"/>
                  <a:pathLst>
                    <a:path w="2940" h="3122" extrusionOk="0">
                      <a:moveTo>
                        <a:pt x="1104" y="1"/>
                      </a:moveTo>
                      <a:cubicBezTo>
                        <a:pt x="1028" y="1"/>
                        <a:pt x="954" y="14"/>
                        <a:pt x="882" y="43"/>
                      </a:cubicBezTo>
                      <a:cubicBezTo>
                        <a:pt x="1" y="398"/>
                        <a:pt x="882" y="3121"/>
                        <a:pt x="882" y="3121"/>
                      </a:cubicBezTo>
                      <a:lnTo>
                        <a:pt x="2939" y="1637"/>
                      </a:lnTo>
                      <a:cubicBezTo>
                        <a:pt x="2939" y="1637"/>
                        <a:pt x="1944" y="1"/>
                        <a:pt x="1104" y="1"/>
                      </a:cubicBezTo>
                      <a:close/>
                    </a:path>
                  </a:pathLst>
                </a:custGeom>
                <a:solidFill>
                  <a:srgbClr val="BA7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0"/>
                <p:cNvSpPr/>
                <p:nvPr/>
              </p:nvSpPr>
              <p:spPr>
                <a:xfrm>
                  <a:off x="7488850" y="2574300"/>
                  <a:ext cx="131175" cy="92525"/>
                </a:xfrm>
                <a:custGeom>
                  <a:avLst/>
                  <a:gdLst/>
                  <a:ahLst/>
                  <a:cxnLst/>
                  <a:rect l="l" t="t" r="r" b="b"/>
                  <a:pathLst>
                    <a:path w="5247" h="3701" extrusionOk="0">
                      <a:moveTo>
                        <a:pt x="2531" y="1"/>
                      </a:moveTo>
                      <a:cubicBezTo>
                        <a:pt x="951" y="1"/>
                        <a:pt x="1" y="1215"/>
                        <a:pt x="1" y="1215"/>
                      </a:cubicBezTo>
                      <a:cubicBezTo>
                        <a:pt x="436" y="3082"/>
                        <a:pt x="5247" y="3700"/>
                        <a:pt x="5247" y="3700"/>
                      </a:cubicBezTo>
                      <a:cubicBezTo>
                        <a:pt x="5247" y="3700"/>
                        <a:pt x="5093" y="446"/>
                        <a:pt x="3150" y="62"/>
                      </a:cubicBezTo>
                      <a:cubicBezTo>
                        <a:pt x="2935" y="20"/>
                        <a:pt x="2728" y="1"/>
                        <a:pt x="2531" y="1"/>
                      </a:cubicBezTo>
                      <a:close/>
                    </a:path>
                  </a:pathLst>
                </a:custGeom>
                <a:solidFill>
                  <a:srgbClr val="6E3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0"/>
                <p:cNvSpPr/>
                <p:nvPr/>
              </p:nvSpPr>
              <p:spPr>
                <a:xfrm>
                  <a:off x="7513875" y="2594975"/>
                  <a:ext cx="106150" cy="71925"/>
                </a:xfrm>
                <a:custGeom>
                  <a:avLst/>
                  <a:gdLst/>
                  <a:ahLst/>
                  <a:cxnLst/>
                  <a:rect l="l" t="t" r="r" b="b"/>
                  <a:pathLst>
                    <a:path w="4246" h="2877" extrusionOk="0">
                      <a:moveTo>
                        <a:pt x="2191" y="1"/>
                      </a:moveTo>
                      <a:cubicBezTo>
                        <a:pt x="2177" y="1"/>
                        <a:pt x="2163" y="1"/>
                        <a:pt x="2149" y="1"/>
                      </a:cubicBezTo>
                      <a:cubicBezTo>
                        <a:pt x="431" y="54"/>
                        <a:pt x="0" y="1561"/>
                        <a:pt x="0" y="1561"/>
                      </a:cubicBezTo>
                      <a:cubicBezTo>
                        <a:pt x="0" y="1561"/>
                        <a:pt x="2557" y="2877"/>
                        <a:pt x="4112" y="2877"/>
                      </a:cubicBezTo>
                      <a:cubicBezTo>
                        <a:pt x="4158" y="2877"/>
                        <a:pt x="4202" y="2876"/>
                        <a:pt x="4246" y="2873"/>
                      </a:cubicBezTo>
                      <a:cubicBezTo>
                        <a:pt x="4246" y="2873"/>
                        <a:pt x="3868" y="1"/>
                        <a:pt x="2191" y="1"/>
                      </a:cubicBezTo>
                      <a:close/>
                    </a:path>
                  </a:pathLst>
                </a:custGeom>
                <a:solidFill>
                  <a:srgbClr val="BA7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0"/>
                <p:cNvSpPr/>
                <p:nvPr/>
              </p:nvSpPr>
              <p:spPr>
                <a:xfrm>
                  <a:off x="7079500" y="3032075"/>
                  <a:ext cx="548050" cy="515800"/>
                </a:xfrm>
                <a:custGeom>
                  <a:avLst/>
                  <a:gdLst/>
                  <a:ahLst/>
                  <a:cxnLst/>
                  <a:rect l="l" t="t" r="r" b="b"/>
                  <a:pathLst>
                    <a:path w="21922" h="20632" extrusionOk="0">
                      <a:moveTo>
                        <a:pt x="11198" y="1"/>
                      </a:moveTo>
                      <a:cubicBezTo>
                        <a:pt x="6831" y="1"/>
                        <a:pt x="2177" y="2828"/>
                        <a:pt x="1244" y="9785"/>
                      </a:cubicBezTo>
                      <a:cubicBezTo>
                        <a:pt x="0" y="19067"/>
                        <a:pt x="10607" y="20402"/>
                        <a:pt x="10937" y="20475"/>
                      </a:cubicBezTo>
                      <a:cubicBezTo>
                        <a:pt x="11395" y="20579"/>
                        <a:pt x="11860" y="20631"/>
                        <a:pt x="12327" y="20631"/>
                      </a:cubicBezTo>
                      <a:cubicBezTo>
                        <a:pt x="14848" y="20631"/>
                        <a:pt x="17452" y="19128"/>
                        <a:pt x="19496" y="16333"/>
                      </a:cubicBezTo>
                      <a:cubicBezTo>
                        <a:pt x="21922" y="13017"/>
                        <a:pt x="20309" y="3237"/>
                        <a:pt x="15336" y="902"/>
                      </a:cubicBezTo>
                      <a:cubicBezTo>
                        <a:pt x="14089" y="318"/>
                        <a:pt x="12660" y="1"/>
                        <a:pt x="11198" y="1"/>
                      </a:cubicBezTo>
                      <a:close/>
                    </a:path>
                  </a:pathLst>
                </a:custGeom>
                <a:solidFill>
                  <a:srgbClr val="BA7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0"/>
                <p:cNvSpPr/>
                <p:nvPr/>
              </p:nvSpPr>
              <p:spPr>
                <a:xfrm>
                  <a:off x="7421600" y="2866550"/>
                  <a:ext cx="384625" cy="326425"/>
                </a:xfrm>
                <a:custGeom>
                  <a:avLst/>
                  <a:gdLst/>
                  <a:ahLst/>
                  <a:cxnLst/>
                  <a:rect l="l" t="t" r="r" b="b"/>
                  <a:pathLst>
                    <a:path w="15385" h="13057" extrusionOk="0">
                      <a:moveTo>
                        <a:pt x="9169" y="0"/>
                      </a:moveTo>
                      <a:cubicBezTo>
                        <a:pt x="8514" y="0"/>
                        <a:pt x="7871" y="114"/>
                        <a:pt x="7415" y="454"/>
                      </a:cubicBezTo>
                      <a:cubicBezTo>
                        <a:pt x="6046" y="1468"/>
                        <a:pt x="4979" y="3445"/>
                        <a:pt x="4979" y="3445"/>
                      </a:cubicBezTo>
                      <a:cubicBezTo>
                        <a:pt x="4979" y="3445"/>
                        <a:pt x="3880" y="2350"/>
                        <a:pt x="2299" y="2350"/>
                      </a:cubicBezTo>
                      <a:cubicBezTo>
                        <a:pt x="2147" y="2350"/>
                        <a:pt x="1990" y="2360"/>
                        <a:pt x="1829" y="2382"/>
                      </a:cubicBezTo>
                      <a:cubicBezTo>
                        <a:pt x="0" y="2636"/>
                        <a:pt x="877" y="11773"/>
                        <a:pt x="5313" y="12889"/>
                      </a:cubicBezTo>
                      <a:cubicBezTo>
                        <a:pt x="5766" y="13003"/>
                        <a:pt x="6216" y="13056"/>
                        <a:pt x="6659" y="13056"/>
                      </a:cubicBezTo>
                      <a:cubicBezTo>
                        <a:pt x="10555" y="13056"/>
                        <a:pt x="13940" y="8956"/>
                        <a:pt x="14624" y="6447"/>
                      </a:cubicBezTo>
                      <a:cubicBezTo>
                        <a:pt x="15384" y="3651"/>
                        <a:pt x="11832" y="454"/>
                        <a:pt x="11832" y="454"/>
                      </a:cubicBezTo>
                      <a:cubicBezTo>
                        <a:pt x="11832" y="454"/>
                        <a:pt x="10477" y="0"/>
                        <a:pt x="9169" y="0"/>
                      </a:cubicBezTo>
                      <a:close/>
                    </a:path>
                  </a:pathLst>
                </a:custGeom>
                <a:solidFill>
                  <a:srgbClr val="6E3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0"/>
                <p:cNvSpPr/>
                <p:nvPr/>
              </p:nvSpPr>
              <p:spPr>
                <a:xfrm>
                  <a:off x="6943075" y="2944425"/>
                  <a:ext cx="239475" cy="238275"/>
                </a:xfrm>
                <a:custGeom>
                  <a:avLst/>
                  <a:gdLst/>
                  <a:ahLst/>
                  <a:cxnLst/>
                  <a:rect l="l" t="t" r="r" b="b"/>
                  <a:pathLst>
                    <a:path w="9579" h="9531" extrusionOk="0">
                      <a:moveTo>
                        <a:pt x="6510" y="0"/>
                      </a:moveTo>
                      <a:cubicBezTo>
                        <a:pt x="4005" y="0"/>
                        <a:pt x="2233" y="2727"/>
                        <a:pt x="2183" y="2872"/>
                      </a:cubicBezTo>
                      <a:cubicBezTo>
                        <a:pt x="2183" y="2872"/>
                        <a:pt x="0" y="8559"/>
                        <a:pt x="2432" y="9472"/>
                      </a:cubicBezTo>
                      <a:cubicBezTo>
                        <a:pt x="2539" y="9512"/>
                        <a:pt x="2649" y="9531"/>
                        <a:pt x="2764" y="9531"/>
                      </a:cubicBezTo>
                      <a:cubicBezTo>
                        <a:pt x="5271" y="9531"/>
                        <a:pt x="9578" y="367"/>
                        <a:pt x="6955" y="29"/>
                      </a:cubicBezTo>
                      <a:cubicBezTo>
                        <a:pt x="6804" y="9"/>
                        <a:pt x="6656" y="0"/>
                        <a:pt x="6510" y="0"/>
                      </a:cubicBezTo>
                      <a:close/>
                    </a:path>
                  </a:pathLst>
                </a:custGeom>
                <a:solidFill>
                  <a:srgbClr val="6E3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0"/>
                <p:cNvSpPr/>
                <p:nvPr/>
              </p:nvSpPr>
              <p:spPr>
                <a:xfrm>
                  <a:off x="7479400" y="2759125"/>
                  <a:ext cx="268325" cy="182675"/>
                </a:xfrm>
                <a:custGeom>
                  <a:avLst/>
                  <a:gdLst/>
                  <a:ahLst/>
                  <a:cxnLst/>
                  <a:rect l="l" t="t" r="r" b="b"/>
                  <a:pathLst>
                    <a:path w="10733" h="7307" extrusionOk="0">
                      <a:moveTo>
                        <a:pt x="9362" y="0"/>
                      </a:moveTo>
                      <a:cubicBezTo>
                        <a:pt x="9005" y="0"/>
                        <a:pt x="2209" y="1445"/>
                        <a:pt x="1" y="6646"/>
                      </a:cubicBezTo>
                      <a:lnTo>
                        <a:pt x="2102" y="7307"/>
                      </a:lnTo>
                      <a:cubicBezTo>
                        <a:pt x="2102" y="7307"/>
                        <a:pt x="3705" y="4200"/>
                        <a:pt x="6644" y="2937"/>
                      </a:cubicBezTo>
                      <a:cubicBezTo>
                        <a:pt x="9067" y="1893"/>
                        <a:pt x="10276" y="1802"/>
                        <a:pt x="10624" y="1802"/>
                      </a:cubicBezTo>
                      <a:cubicBezTo>
                        <a:pt x="10697" y="1802"/>
                        <a:pt x="10732" y="1806"/>
                        <a:pt x="10732" y="1806"/>
                      </a:cubicBezTo>
                      <a:lnTo>
                        <a:pt x="9377" y="3"/>
                      </a:lnTo>
                      <a:cubicBezTo>
                        <a:pt x="9376" y="1"/>
                        <a:pt x="9371" y="0"/>
                        <a:pt x="93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0"/>
                <p:cNvSpPr/>
                <p:nvPr/>
              </p:nvSpPr>
              <p:spPr>
                <a:xfrm>
                  <a:off x="7701750" y="2741800"/>
                  <a:ext cx="176275" cy="96375"/>
                </a:xfrm>
                <a:custGeom>
                  <a:avLst/>
                  <a:gdLst/>
                  <a:ahLst/>
                  <a:cxnLst/>
                  <a:rect l="l" t="t" r="r" b="b"/>
                  <a:pathLst>
                    <a:path w="7051" h="3855" extrusionOk="0">
                      <a:moveTo>
                        <a:pt x="2028" y="1"/>
                      </a:moveTo>
                      <a:cubicBezTo>
                        <a:pt x="983" y="1"/>
                        <a:pt x="0" y="116"/>
                        <a:pt x="0" y="116"/>
                      </a:cubicBezTo>
                      <a:lnTo>
                        <a:pt x="2614" y="3672"/>
                      </a:lnTo>
                      <a:cubicBezTo>
                        <a:pt x="2614" y="3672"/>
                        <a:pt x="3119" y="1455"/>
                        <a:pt x="3867" y="1455"/>
                      </a:cubicBezTo>
                      <a:cubicBezTo>
                        <a:pt x="3903" y="1455"/>
                        <a:pt x="3940" y="1460"/>
                        <a:pt x="3977" y="1471"/>
                      </a:cubicBezTo>
                      <a:cubicBezTo>
                        <a:pt x="4791" y="1701"/>
                        <a:pt x="6644" y="3855"/>
                        <a:pt x="6644" y="3855"/>
                      </a:cubicBezTo>
                      <a:lnTo>
                        <a:pt x="7050" y="3539"/>
                      </a:lnTo>
                      <a:cubicBezTo>
                        <a:pt x="7050" y="3539"/>
                        <a:pt x="4839" y="380"/>
                        <a:pt x="3527" y="116"/>
                      </a:cubicBezTo>
                      <a:cubicBezTo>
                        <a:pt x="3089" y="29"/>
                        <a:pt x="2551" y="1"/>
                        <a:pt x="20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0"/>
                <p:cNvSpPr/>
                <p:nvPr/>
              </p:nvSpPr>
              <p:spPr>
                <a:xfrm>
                  <a:off x="7755000" y="2769275"/>
                  <a:ext cx="211825" cy="278300"/>
                </a:xfrm>
                <a:custGeom>
                  <a:avLst/>
                  <a:gdLst/>
                  <a:ahLst/>
                  <a:cxnLst/>
                  <a:rect l="l" t="t" r="r" b="b"/>
                  <a:pathLst>
                    <a:path w="8473" h="11132" extrusionOk="0">
                      <a:moveTo>
                        <a:pt x="1671" y="0"/>
                      </a:moveTo>
                      <a:cubicBezTo>
                        <a:pt x="1576" y="0"/>
                        <a:pt x="1484" y="15"/>
                        <a:pt x="1397" y="46"/>
                      </a:cubicBezTo>
                      <a:cubicBezTo>
                        <a:pt x="0" y="544"/>
                        <a:pt x="484" y="2573"/>
                        <a:pt x="484" y="2573"/>
                      </a:cubicBezTo>
                      <a:lnTo>
                        <a:pt x="4308" y="11131"/>
                      </a:lnTo>
                      <a:cubicBezTo>
                        <a:pt x="4308" y="11131"/>
                        <a:pt x="8472" y="10113"/>
                        <a:pt x="5274" y="3273"/>
                      </a:cubicBezTo>
                      <a:cubicBezTo>
                        <a:pt x="5274" y="3273"/>
                        <a:pt x="3092" y="0"/>
                        <a:pt x="1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0"/>
                <p:cNvSpPr/>
                <p:nvPr/>
              </p:nvSpPr>
              <p:spPr>
                <a:xfrm>
                  <a:off x="7066675" y="2825225"/>
                  <a:ext cx="50300" cy="128075"/>
                </a:xfrm>
                <a:custGeom>
                  <a:avLst/>
                  <a:gdLst/>
                  <a:ahLst/>
                  <a:cxnLst/>
                  <a:rect l="l" t="t" r="r" b="b"/>
                  <a:pathLst>
                    <a:path w="2012" h="5123" extrusionOk="0">
                      <a:moveTo>
                        <a:pt x="1896" y="1"/>
                      </a:moveTo>
                      <a:lnTo>
                        <a:pt x="1" y="3878"/>
                      </a:lnTo>
                      <a:lnTo>
                        <a:pt x="1" y="5122"/>
                      </a:lnTo>
                      <a:lnTo>
                        <a:pt x="2011" y="4797"/>
                      </a:lnTo>
                      <a:lnTo>
                        <a:pt x="18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0"/>
                <p:cNvSpPr/>
                <p:nvPr/>
              </p:nvSpPr>
              <p:spPr>
                <a:xfrm>
                  <a:off x="7277150" y="2728300"/>
                  <a:ext cx="11300" cy="10925"/>
                </a:xfrm>
                <a:custGeom>
                  <a:avLst/>
                  <a:gdLst/>
                  <a:ahLst/>
                  <a:cxnLst/>
                  <a:rect l="l" t="t" r="r" b="b"/>
                  <a:pathLst>
                    <a:path w="452" h="437" extrusionOk="0">
                      <a:moveTo>
                        <a:pt x="451" y="1"/>
                      </a:moveTo>
                      <a:cubicBezTo>
                        <a:pt x="449" y="1"/>
                        <a:pt x="448" y="2"/>
                        <a:pt x="447" y="3"/>
                      </a:cubicBezTo>
                      <a:lnTo>
                        <a:pt x="447" y="3"/>
                      </a:lnTo>
                      <a:cubicBezTo>
                        <a:pt x="449" y="2"/>
                        <a:pt x="450" y="2"/>
                        <a:pt x="451" y="1"/>
                      </a:cubicBezTo>
                      <a:close/>
                      <a:moveTo>
                        <a:pt x="447" y="3"/>
                      </a:moveTo>
                      <a:cubicBezTo>
                        <a:pt x="224" y="117"/>
                        <a:pt x="77" y="265"/>
                        <a:pt x="1" y="436"/>
                      </a:cubicBezTo>
                      <a:cubicBezTo>
                        <a:pt x="49" y="368"/>
                        <a:pt x="111" y="306"/>
                        <a:pt x="188" y="249"/>
                      </a:cubicBezTo>
                      <a:cubicBezTo>
                        <a:pt x="231" y="173"/>
                        <a:pt x="270" y="134"/>
                        <a:pt x="270" y="134"/>
                      </a:cubicBezTo>
                      <a:cubicBezTo>
                        <a:pt x="317" y="92"/>
                        <a:pt x="374" y="48"/>
                        <a:pt x="442" y="10"/>
                      </a:cubicBezTo>
                      <a:cubicBezTo>
                        <a:pt x="445" y="7"/>
                        <a:pt x="446" y="5"/>
                        <a:pt x="447" y="3"/>
                      </a:cubicBezTo>
                      <a:close/>
                    </a:path>
                  </a:pathLst>
                </a:custGeom>
                <a:solidFill>
                  <a:srgbClr val="7528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0"/>
                <p:cNvSpPr/>
                <p:nvPr/>
              </p:nvSpPr>
              <p:spPr>
                <a:xfrm>
                  <a:off x="7269150" y="2731300"/>
                  <a:ext cx="161950" cy="58175"/>
                </a:xfrm>
                <a:custGeom>
                  <a:avLst/>
                  <a:gdLst/>
                  <a:ahLst/>
                  <a:cxnLst/>
                  <a:rect l="l" t="t" r="r" b="b"/>
                  <a:pathLst>
                    <a:path w="6478" h="2327" extrusionOk="0">
                      <a:moveTo>
                        <a:pt x="6305" y="0"/>
                      </a:moveTo>
                      <a:lnTo>
                        <a:pt x="6305" y="0"/>
                      </a:lnTo>
                      <a:cubicBezTo>
                        <a:pt x="6477" y="531"/>
                        <a:pt x="5830" y="1297"/>
                        <a:pt x="4571" y="1761"/>
                      </a:cubicBezTo>
                      <a:cubicBezTo>
                        <a:pt x="4050" y="1953"/>
                        <a:pt x="3480" y="2049"/>
                        <a:pt x="2934" y="2049"/>
                      </a:cubicBezTo>
                      <a:cubicBezTo>
                        <a:pt x="2026" y="2049"/>
                        <a:pt x="1193" y="1785"/>
                        <a:pt x="776" y="1288"/>
                      </a:cubicBezTo>
                      <a:cubicBezTo>
                        <a:pt x="303" y="718"/>
                        <a:pt x="407" y="316"/>
                        <a:pt x="508" y="129"/>
                      </a:cubicBezTo>
                      <a:lnTo>
                        <a:pt x="508" y="129"/>
                      </a:lnTo>
                      <a:cubicBezTo>
                        <a:pt x="431" y="186"/>
                        <a:pt x="369" y="248"/>
                        <a:pt x="321" y="316"/>
                      </a:cubicBezTo>
                      <a:cubicBezTo>
                        <a:pt x="0" y="1001"/>
                        <a:pt x="795" y="2000"/>
                        <a:pt x="2006" y="2221"/>
                      </a:cubicBezTo>
                      <a:cubicBezTo>
                        <a:pt x="2384" y="2293"/>
                        <a:pt x="2748" y="2327"/>
                        <a:pt x="3098" y="2327"/>
                      </a:cubicBezTo>
                      <a:cubicBezTo>
                        <a:pt x="4189" y="2327"/>
                        <a:pt x="5137" y="1991"/>
                        <a:pt x="5879" y="1321"/>
                      </a:cubicBezTo>
                      <a:cubicBezTo>
                        <a:pt x="6261" y="972"/>
                        <a:pt x="6396" y="665"/>
                        <a:pt x="6414" y="427"/>
                      </a:cubicBezTo>
                      <a:cubicBezTo>
                        <a:pt x="6385" y="259"/>
                        <a:pt x="6347" y="115"/>
                        <a:pt x="6305" y="0"/>
                      </a:cubicBezTo>
                      <a:close/>
                    </a:path>
                  </a:pathLst>
                </a:custGeom>
                <a:solidFill>
                  <a:srgbClr val="9E4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0"/>
                <p:cNvSpPr/>
                <p:nvPr/>
              </p:nvSpPr>
              <p:spPr>
                <a:xfrm>
                  <a:off x="7276700" y="2727000"/>
                  <a:ext cx="154400" cy="55525"/>
                </a:xfrm>
                <a:custGeom>
                  <a:avLst/>
                  <a:gdLst/>
                  <a:ahLst/>
                  <a:cxnLst/>
                  <a:rect l="l" t="t" r="r" b="b"/>
                  <a:pathLst>
                    <a:path w="6176" h="2221" extrusionOk="0">
                      <a:moveTo>
                        <a:pt x="5906" y="0"/>
                      </a:moveTo>
                      <a:lnTo>
                        <a:pt x="5888" y="272"/>
                      </a:lnTo>
                      <a:cubicBezTo>
                        <a:pt x="5864" y="550"/>
                        <a:pt x="4653" y="1776"/>
                        <a:pt x="2987" y="1900"/>
                      </a:cubicBezTo>
                      <a:cubicBezTo>
                        <a:pt x="2705" y="1920"/>
                        <a:pt x="2456" y="1929"/>
                        <a:pt x="2241" y="1929"/>
                      </a:cubicBezTo>
                      <a:cubicBezTo>
                        <a:pt x="1183" y="1929"/>
                        <a:pt x="847" y="1661"/>
                        <a:pt x="560" y="904"/>
                      </a:cubicBezTo>
                      <a:cubicBezTo>
                        <a:pt x="350" y="354"/>
                        <a:pt x="392" y="144"/>
                        <a:pt x="460" y="62"/>
                      </a:cubicBezTo>
                      <a:lnTo>
                        <a:pt x="460" y="62"/>
                      </a:lnTo>
                      <a:cubicBezTo>
                        <a:pt x="392" y="100"/>
                        <a:pt x="335" y="144"/>
                        <a:pt x="288" y="186"/>
                      </a:cubicBezTo>
                      <a:cubicBezTo>
                        <a:pt x="288" y="186"/>
                        <a:pt x="249" y="225"/>
                        <a:pt x="206" y="301"/>
                      </a:cubicBezTo>
                      <a:cubicBezTo>
                        <a:pt x="105" y="488"/>
                        <a:pt x="1" y="890"/>
                        <a:pt x="474" y="1460"/>
                      </a:cubicBezTo>
                      <a:cubicBezTo>
                        <a:pt x="891" y="1957"/>
                        <a:pt x="1724" y="2221"/>
                        <a:pt x="2632" y="2221"/>
                      </a:cubicBezTo>
                      <a:cubicBezTo>
                        <a:pt x="3178" y="2221"/>
                        <a:pt x="3748" y="2125"/>
                        <a:pt x="4269" y="1933"/>
                      </a:cubicBezTo>
                      <a:cubicBezTo>
                        <a:pt x="5528" y="1469"/>
                        <a:pt x="6175" y="703"/>
                        <a:pt x="6003" y="172"/>
                      </a:cubicBezTo>
                      <a:cubicBezTo>
                        <a:pt x="5974" y="105"/>
                        <a:pt x="5945" y="47"/>
                        <a:pt x="5911" y="5"/>
                      </a:cubicBezTo>
                      <a:lnTo>
                        <a:pt x="5906" y="0"/>
                      </a:lnTo>
                      <a:close/>
                    </a:path>
                  </a:pathLst>
                </a:custGeom>
                <a:solidFill>
                  <a:srgbClr val="5E22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0"/>
                <p:cNvSpPr/>
                <p:nvPr/>
              </p:nvSpPr>
              <p:spPr>
                <a:xfrm>
                  <a:off x="7288425" y="2727225"/>
                  <a:ext cx="2175" cy="1100"/>
                </a:xfrm>
                <a:custGeom>
                  <a:avLst/>
                  <a:gdLst/>
                  <a:ahLst/>
                  <a:cxnLst/>
                  <a:rect l="l" t="t" r="r" b="b"/>
                  <a:pathLst>
                    <a:path w="87" h="44" extrusionOk="0">
                      <a:moveTo>
                        <a:pt x="86" y="0"/>
                      </a:moveTo>
                      <a:cubicBezTo>
                        <a:pt x="72" y="0"/>
                        <a:pt x="34" y="5"/>
                        <a:pt x="0" y="44"/>
                      </a:cubicBezTo>
                      <a:cubicBezTo>
                        <a:pt x="20" y="34"/>
                        <a:pt x="38" y="24"/>
                        <a:pt x="62" y="15"/>
                      </a:cubicBezTo>
                      <a:cubicBezTo>
                        <a:pt x="67" y="9"/>
                        <a:pt x="77" y="5"/>
                        <a:pt x="86" y="0"/>
                      </a:cubicBezTo>
                      <a:close/>
                    </a:path>
                  </a:pathLst>
                </a:custGeom>
                <a:solidFill>
                  <a:srgbClr val="7528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0"/>
                <p:cNvSpPr/>
                <p:nvPr/>
              </p:nvSpPr>
              <p:spPr>
                <a:xfrm>
                  <a:off x="7289975" y="2727225"/>
                  <a:ext cx="750" cy="400"/>
                </a:xfrm>
                <a:custGeom>
                  <a:avLst/>
                  <a:gdLst/>
                  <a:ahLst/>
                  <a:cxnLst/>
                  <a:rect l="l" t="t" r="r" b="b"/>
                  <a:pathLst>
                    <a:path w="30" h="16" extrusionOk="0">
                      <a:moveTo>
                        <a:pt x="24" y="0"/>
                      </a:moveTo>
                      <a:cubicBezTo>
                        <a:pt x="15" y="5"/>
                        <a:pt x="5" y="9"/>
                        <a:pt x="0" y="15"/>
                      </a:cubicBezTo>
                      <a:cubicBezTo>
                        <a:pt x="10" y="9"/>
                        <a:pt x="20" y="5"/>
                        <a:pt x="29" y="0"/>
                      </a:cubicBezTo>
                      <a:close/>
                    </a:path>
                  </a:pathLst>
                </a:custGeom>
                <a:solidFill>
                  <a:srgbClr val="5E22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0"/>
                <p:cNvSpPr/>
                <p:nvPr/>
              </p:nvSpPr>
              <p:spPr>
                <a:xfrm>
                  <a:off x="7295375" y="2688225"/>
                  <a:ext cx="44400" cy="31500"/>
                </a:xfrm>
                <a:custGeom>
                  <a:avLst/>
                  <a:gdLst/>
                  <a:ahLst/>
                  <a:cxnLst/>
                  <a:rect l="l" t="t" r="r" b="b"/>
                  <a:pathLst>
                    <a:path w="1776" h="1260" extrusionOk="0">
                      <a:moveTo>
                        <a:pt x="713" y="0"/>
                      </a:moveTo>
                      <a:lnTo>
                        <a:pt x="713" y="0"/>
                      </a:lnTo>
                      <a:cubicBezTo>
                        <a:pt x="282" y="197"/>
                        <a:pt x="0" y="1134"/>
                        <a:pt x="909" y="1259"/>
                      </a:cubicBezTo>
                      <a:cubicBezTo>
                        <a:pt x="1063" y="1235"/>
                        <a:pt x="1216" y="1216"/>
                        <a:pt x="1379" y="1202"/>
                      </a:cubicBezTo>
                      <a:cubicBezTo>
                        <a:pt x="1680" y="1048"/>
                        <a:pt x="1757" y="699"/>
                        <a:pt x="1775" y="498"/>
                      </a:cubicBezTo>
                      <a:lnTo>
                        <a:pt x="1775" y="498"/>
                      </a:lnTo>
                      <a:cubicBezTo>
                        <a:pt x="1766" y="522"/>
                        <a:pt x="1646" y="833"/>
                        <a:pt x="1269" y="900"/>
                      </a:cubicBezTo>
                      <a:cubicBezTo>
                        <a:pt x="1211" y="919"/>
                        <a:pt x="1149" y="928"/>
                        <a:pt x="1092" y="928"/>
                      </a:cubicBezTo>
                      <a:cubicBezTo>
                        <a:pt x="1015" y="928"/>
                        <a:pt x="938" y="909"/>
                        <a:pt x="866" y="876"/>
                      </a:cubicBezTo>
                      <a:cubicBezTo>
                        <a:pt x="507" y="747"/>
                        <a:pt x="454" y="272"/>
                        <a:pt x="713" y="0"/>
                      </a:cubicBezTo>
                      <a:close/>
                    </a:path>
                  </a:pathLst>
                </a:custGeom>
                <a:solidFill>
                  <a:srgbClr val="7528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0"/>
                <p:cNvSpPr/>
                <p:nvPr/>
              </p:nvSpPr>
              <p:spPr>
                <a:xfrm>
                  <a:off x="7318075" y="2718250"/>
                  <a:ext cx="11775" cy="1700"/>
                </a:xfrm>
                <a:custGeom>
                  <a:avLst/>
                  <a:gdLst/>
                  <a:ahLst/>
                  <a:cxnLst/>
                  <a:rect l="l" t="t" r="r" b="b"/>
                  <a:pathLst>
                    <a:path w="471" h="68" extrusionOk="0">
                      <a:moveTo>
                        <a:pt x="471" y="1"/>
                      </a:moveTo>
                      <a:cubicBezTo>
                        <a:pt x="308" y="15"/>
                        <a:pt x="155" y="34"/>
                        <a:pt x="1" y="58"/>
                      </a:cubicBezTo>
                      <a:cubicBezTo>
                        <a:pt x="54" y="63"/>
                        <a:pt x="102" y="67"/>
                        <a:pt x="149" y="67"/>
                      </a:cubicBezTo>
                      <a:cubicBezTo>
                        <a:pt x="279" y="67"/>
                        <a:pt x="385" y="43"/>
                        <a:pt x="471" y="1"/>
                      </a:cubicBezTo>
                      <a:close/>
                    </a:path>
                  </a:pathLst>
                </a:custGeom>
                <a:solidFill>
                  <a:srgbClr val="5E22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0"/>
                <p:cNvSpPr/>
                <p:nvPr/>
              </p:nvSpPr>
              <p:spPr>
                <a:xfrm>
                  <a:off x="7306150" y="2688225"/>
                  <a:ext cx="33750" cy="22500"/>
                </a:xfrm>
                <a:custGeom>
                  <a:avLst/>
                  <a:gdLst/>
                  <a:ahLst/>
                  <a:cxnLst/>
                  <a:rect l="l" t="t" r="r" b="b"/>
                  <a:pathLst>
                    <a:path w="1350" h="900" extrusionOk="0">
                      <a:moveTo>
                        <a:pt x="282" y="0"/>
                      </a:moveTo>
                      <a:cubicBezTo>
                        <a:pt x="23" y="272"/>
                        <a:pt x="76" y="747"/>
                        <a:pt x="435" y="876"/>
                      </a:cubicBezTo>
                      <a:cubicBezTo>
                        <a:pt x="431" y="871"/>
                        <a:pt x="425" y="871"/>
                        <a:pt x="416" y="866"/>
                      </a:cubicBezTo>
                      <a:cubicBezTo>
                        <a:pt x="0" y="637"/>
                        <a:pt x="287" y="0"/>
                        <a:pt x="287" y="0"/>
                      </a:cubicBezTo>
                      <a:close/>
                      <a:moveTo>
                        <a:pt x="1350" y="436"/>
                      </a:moveTo>
                      <a:cubicBezTo>
                        <a:pt x="1315" y="608"/>
                        <a:pt x="1091" y="823"/>
                        <a:pt x="838" y="900"/>
                      </a:cubicBezTo>
                      <a:cubicBezTo>
                        <a:pt x="1215" y="833"/>
                        <a:pt x="1335" y="522"/>
                        <a:pt x="1344" y="498"/>
                      </a:cubicBezTo>
                      <a:cubicBezTo>
                        <a:pt x="1344" y="473"/>
                        <a:pt x="1350" y="455"/>
                        <a:pt x="1350" y="436"/>
                      </a:cubicBezTo>
                      <a:close/>
                    </a:path>
                  </a:pathLst>
                </a:custGeom>
                <a:solidFill>
                  <a:srgbClr val="3F19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0"/>
                <p:cNvSpPr/>
                <p:nvPr/>
              </p:nvSpPr>
              <p:spPr>
                <a:xfrm>
                  <a:off x="7339875" y="2697175"/>
                  <a:ext cx="150" cy="1725"/>
                </a:xfrm>
                <a:custGeom>
                  <a:avLst/>
                  <a:gdLst/>
                  <a:ahLst/>
                  <a:cxnLst/>
                  <a:rect l="l" t="t" r="r" b="b"/>
                  <a:pathLst>
                    <a:path w="6" h="69" extrusionOk="0">
                      <a:moveTo>
                        <a:pt x="1" y="1"/>
                      </a:moveTo>
                      <a:cubicBezTo>
                        <a:pt x="5" y="25"/>
                        <a:pt x="1" y="49"/>
                        <a:pt x="1" y="68"/>
                      </a:cubicBezTo>
                      <a:cubicBezTo>
                        <a:pt x="5" y="44"/>
                        <a:pt x="5" y="20"/>
                        <a:pt x="1" y="1"/>
                      </a:cubicBezTo>
                      <a:close/>
                    </a:path>
                  </a:pathLst>
                </a:custGeom>
                <a:solidFill>
                  <a:srgbClr val="7528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0"/>
                <p:cNvSpPr/>
                <p:nvPr/>
              </p:nvSpPr>
              <p:spPr>
                <a:xfrm>
                  <a:off x="7339875" y="2697050"/>
                  <a:ext cx="100" cy="2075"/>
                </a:xfrm>
                <a:custGeom>
                  <a:avLst/>
                  <a:gdLst/>
                  <a:ahLst/>
                  <a:cxnLst/>
                  <a:rect l="l" t="t" r="r" b="b"/>
                  <a:pathLst>
                    <a:path w="4" h="83" extrusionOk="0">
                      <a:moveTo>
                        <a:pt x="1" y="1"/>
                      </a:moveTo>
                      <a:lnTo>
                        <a:pt x="1" y="6"/>
                      </a:lnTo>
                      <a:cubicBezTo>
                        <a:pt x="1" y="8"/>
                        <a:pt x="2" y="11"/>
                        <a:pt x="2" y="13"/>
                      </a:cubicBezTo>
                      <a:lnTo>
                        <a:pt x="2" y="13"/>
                      </a:lnTo>
                      <a:cubicBezTo>
                        <a:pt x="1" y="5"/>
                        <a:pt x="1" y="1"/>
                        <a:pt x="1" y="1"/>
                      </a:cubicBezTo>
                      <a:close/>
                      <a:moveTo>
                        <a:pt x="2" y="13"/>
                      </a:moveTo>
                      <a:cubicBezTo>
                        <a:pt x="2" y="18"/>
                        <a:pt x="3" y="25"/>
                        <a:pt x="3" y="34"/>
                      </a:cubicBezTo>
                      <a:lnTo>
                        <a:pt x="3" y="34"/>
                      </a:lnTo>
                      <a:cubicBezTo>
                        <a:pt x="3" y="27"/>
                        <a:pt x="3" y="20"/>
                        <a:pt x="2" y="13"/>
                      </a:cubicBezTo>
                      <a:close/>
                      <a:moveTo>
                        <a:pt x="3" y="34"/>
                      </a:moveTo>
                      <a:cubicBezTo>
                        <a:pt x="3" y="48"/>
                        <a:pt x="1" y="62"/>
                        <a:pt x="1" y="73"/>
                      </a:cubicBezTo>
                      <a:lnTo>
                        <a:pt x="1" y="83"/>
                      </a:lnTo>
                      <a:cubicBezTo>
                        <a:pt x="3" y="64"/>
                        <a:pt x="3" y="47"/>
                        <a:pt x="3" y="34"/>
                      </a:cubicBezTo>
                      <a:close/>
                    </a:path>
                  </a:pathLst>
                </a:custGeom>
                <a:solidFill>
                  <a:srgbClr val="3F19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0"/>
                <p:cNvSpPr/>
                <p:nvPr/>
              </p:nvSpPr>
              <p:spPr>
                <a:xfrm>
                  <a:off x="7367625" y="2674575"/>
                  <a:ext cx="45375" cy="40125"/>
                </a:xfrm>
                <a:custGeom>
                  <a:avLst/>
                  <a:gdLst/>
                  <a:ahLst/>
                  <a:cxnLst/>
                  <a:rect l="l" t="t" r="r" b="b"/>
                  <a:pathLst>
                    <a:path w="1815" h="1605" extrusionOk="0">
                      <a:moveTo>
                        <a:pt x="5" y="546"/>
                      </a:moveTo>
                      <a:cubicBezTo>
                        <a:pt x="5" y="546"/>
                        <a:pt x="1" y="584"/>
                        <a:pt x="5" y="646"/>
                      </a:cubicBezTo>
                      <a:cubicBezTo>
                        <a:pt x="5" y="617"/>
                        <a:pt x="5" y="589"/>
                        <a:pt x="11" y="565"/>
                      </a:cubicBezTo>
                      <a:cubicBezTo>
                        <a:pt x="5" y="551"/>
                        <a:pt x="5" y="546"/>
                        <a:pt x="5" y="546"/>
                      </a:cubicBezTo>
                      <a:close/>
                      <a:moveTo>
                        <a:pt x="838" y="1"/>
                      </a:moveTo>
                      <a:cubicBezTo>
                        <a:pt x="796" y="1"/>
                        <a:pt x="771" y="5"/>
                        <a:pt x="771" y="5"/>
                      </a:cubicBezTo>
                      <a:lnTo>
                        <a:pt x="1054" y="197"/>
                      </a:lnTo>
                      <a:cubicBezTo>
                        <a:pt x="1317" y="341"/>
                        <a:pt x="1346" y="608"/>
                        <a:pt x="1346" y="608"/>
                      </a:cubicBezTo>
                      <a:cubicBezTo>
                        <a:pt x="1346" y="608"/>
                        <a:pt x="1322" y="1278"/>
                        <a:pt x="661" y="1311"/>
                      </a:cubicBezTo>
                      <a:lnTo>
                        <a:pt x="628" y="1311"/>
                      </a:lnTo>
                      <a:cubicBezTo>
                        <a:pt x="288" y="1311"/>
                        <a:pt x="44" y="1010"/>
                        <a:pt x="11" y="708"/>
                      </a:cubicBezTo>
                      <a:lnTo>
                        <a:pt x="11" y="708"/>
                      </a:lnTo>
                      <a:cubicBezTo>
                        <a:pt x="29" y="953"/>
                        <a:pt x="130" y="1397"/>
                        <a:pt x="566" y="1561"/>
                      </a:cubicBezTo>
                      <a:cubicBezTo>
                        <a:pt x="652" y="1589"/>
                        <a:pt x="743" y="1604"/>
                        <a:pt x="829" y="1604"/>
                      </a:cubicBezTo>
                      <a:cubicBezTo>
                        <a:pt x="1350" y="1604"/>
                        <a:pt x="1814" y="1063"/>
                        <a:pt x="1690" y="546"/>
                      </a:cubicBezTo>
                      <a:cubicBezTo>
                        <a:pt x="1576" y="48"/>
                        <a:pt x="1030" y="1"/>
                        <a:pt x="838" y="1"/>
                      </a:cubicBezTo>
                      <a:close/>
                    </a:path>
                  </a:pathLst>
                </a:custGeom>
                <a:solidFill>
                  <a:srgbClr val="7528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0"/>
                <p:cNvSpPr/>
                <p:nvPr/>
              </p:nvSpPr>
              <p:spPr>
                <a:xfrm>
                  <a:off x="7367750" y="2679475"/>
                  <a:ext cx="34025" cy="27900"/>
                </a:xfrm>
                <a:custGeom>
                  <a:avLst/>
                  <a:gdLst/>
                  <a:ahLst/>
                  <a:cxnLst/>
                  <a:rect l="l" t="t" r="r" b="b"/>
                  <a:pathLst>
                    <a:path w="1361" h="1116" extrusionOk="0">
                      <a:moveTo>
                        <a:pt x="1049" y="1"/>
                      </a:moveTo>
                      <a:cubicBezTo>
                        <a:pt x="1054" y="6"/>
                        <a:pt x="1058" y="6"/>
                        <a:pt x="1063" y="10"/>
                      </a:cubicBezTo>
                      <a:cubicBezTo>
                        <a:pt x="1360" y="211"/>
                        <a:pt x="1087" y="953"/>
                        <a:pt x="603" y="982"/>
                      </a:cubicBezTo>
                      <a:lnTo>
                        <a:pt x="570" y="982"/>
                      </a:lnTo>
                      <a:cubicBezTo>
                        <a:pt x="163" y="982"/>
                        <a:pt x="29" y="479"/>
                        <a:pt x="6" y="369"/>
                      </a:cubicBezTo>
                      <a:cubicBezTo>
                        <a:pt x="0" y="393"/>
                        <a:pt x="0" y="421"/>
                        <a:pt x="0" y="450"/>
                      </a:cubicBezTo>
                      <a:cubicBezTo>
                        <a:pt x="0" y="470"/>
                        <a:pt x="0" y="489"/>
                        <a:pt x="6" y="512"/>
                      </a:cubicBezTo>
                      <a:cubicBezTo>
                        <a:pt x="39" y="814"/>
                        <a:pt x="283" y="1115"/>
                        <a:pt x="623" y="1115"/>
                      </a:cubicBezTo>
                      <a:lnTo>
                        <a:pt x="656" y="1115"/>
                      </a:lnTo>
                      <a:cubicBezTo>
                        <a:pt x="1317" y="1082"/>
                        <a:pt x="1341" y="412"/>
                        <a:pt x="1341" y="412"/>
                      </a:cubicBezTo>
                      <a:cubicBezTo>
                        <a:pt x="1341" y="412"/>
                        <a:pt x="1312" y="145"/>
                        <a:pt x="1049" y="1"/>
                      </a:cubicBezTo>
                      <a:close/>
                    </a:path>
                  </a:pathLst>
                </a:custGeom>
                <a:solidFill>
                  <a:srgbClr val="3F19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0"/>
                <p:cNvSpPr/>
                <p:nvPr/>
              </p:nvSpPr>
              <p:spPr>
                <a:xfrm>
                  <a:off x="7277775" y="2727000"/>
                  <a:ext cx="185750" cy="144075"/>
                </a:xfrm>
                <a:custGeom>
                  <a:avLst/>
                  <a:gdLst/>
                  <a:ahLst/>
                  <a:cxnLst/>
                  <a:rect l="l" t="t" r="r" b="b"/>
                  <a:pathLst>
                    <a:path w="7430" h="5763" extrusionOk="0">
                      <a:moveTo>
                        <a:pt x="5863" y="0"/>
                      </a:moveTo>
                      <a:cubicBezTo>
                        <a:pt x="5863" y="0"/>
                        <a:pt x="5897" y="29"/>
                        <a:pt x="5931" y="82"/>
                      </a:cubicBezTo>
                      <a:cubicBezTo>
                        <a:pt x="6190" y="177"/>
                        <a:pt x="6362" y="301"/>
                        <a:pt x="6409" y="464"/>
                      </a:cubicBezTo>
                      <a:cubicBezTo>
                        <a:pt x="6696" y="1450"/>
                        <a:pt x="6696" y="4341"/>
                        <a:pt x="5371" y="4724"/>
                      </a:cubicBezTo>
                      <a:cubicBezTo>
                        <a:pt x="4849" y="4878"/>
                        <a:pt x="3973" y="4964"/>
                        <a:pt x="3073" y="4964"/>
                      </a:cubicBezTo>
                      <a:cubicBezTo>
                        <a:pt x="1685" y="4964"/>
                        <a:pt x="249" y="4757"/>
                        <a:pt x="0" y="4246"/>
                      </a:cubicBezTo>
                      <a:lnTo>
                        <a:pt x="0" y="4246"/>
                      </a:lnTo>
                      <a:cubicBezTo>
                        <a:pt x="0" y="4246"/>
                        <a:pt x="24" y="4753"/>
                        <a:pt x="733" y="5342"/>
                      </a:cubicBezTo>
                      <a:cubicBezTo>
                        <a:pt x="1111" y="5658"/>
                        <a:pt x="2154" y="5762"/>
                        <a:pt x="3226" y="5762"/>
                      </a:cubicBezTo>
                      <a:cubicBezTo>
                        <a:pt x="4179" y="5762"/>
                        <a:pt x="5150" y="5676"/>
                        <a:pt x="5691" y="5581"/>
                      </a:cubicBezTo>
                      <a:cubicBezTo>
                        <a:pt x="6840" y="5380"/>
                        <a:pt x="7429" y="2216"/>
                        <a:pt x="7137" y="1249"/>
                      </a:cubicBezTo>
                      <a:cubicBezTo>
                        <a:pt x="6840" y="283"/>
                        <a:pt x="5864" y="0"/>
                        <a:pt x="5863" y="0"/>
                      </a:cubicBezTo>
                      <a:close/>
                    </a:path>
                  </a:pathLst>
                </a:custGeom>
                <a:solidFill>
                  <a:srgbClr val="7528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0"/>
                <p:cNvSpPr/>
                <p:nvPr/>
              </p:nvSpPr>
              <p:spPr>
                <a:xfrm>
                  <a:off x="7277775" y="2729025"/>
                  <a:ext cx="167425" cy="122075"/>
                </a:xfrm>
                <a:custGeom>
                  <a:avLst/>
                  <a:gdLst/>
                  <a:ahLst/>
                  <a:cxnLst/>
                  <a:rect l="l" t="t" r="r" b="b"/>
                  <a:pathLst>
                    <a:path w="6697" h="4883" extrusionOk="0">
                      <a:moveTo>
                        <a:pt x="5931" y="1"/>
                      </a:moveTo>
                      <a:lnTo>
                        <a:pt x="5931" y="1"/>
                      </a:lnTo>
                      <a:cubicBezTo>
                        <a:pt x="5998" y="96"/>
                        <a:pt x="6089" y="277"/>
                        <a:pt x="6069" y="518"/>
                      </a:cubicBezTo>
                      <a:cubicBezTo>
                        <a:pt x="6256" y="1499"/>
                        <a:pt x="6213" y="3231"/>
                        <a:pt x="6194" y="3580"/>
                      </a:cubicBezTo>
                      <a:cubicBezTo>
                        <a:pt x="6161" y="4021"/>
                        <a:pt x="6075" y="4318"/>
                        <a:pt x="4270" y="4671"/>
                      </a:cubicBezTo>
                      <a:cubicBezTo>
                        <a:pt x="3963" y="4733"/>
                        <a:pt x="3638" y="4758"/>
                        <a:pt x="3307" y="4758"/>
                      </a:cubicBezTo>
                      <a:cubicBezTo>
                        <a:pt x="1699" y="4758"/>
                        <a:pt x="0" y="4165"/>
                        <a:pt x="0" y="4165"/>
                      </a:cubicBezTo>
                      <a:lnTo>
                        <a:pt x="0" y="4165"/>
                      </a:lnTo>
                      <a:cubicBezTo>
                        <a:pt x="249" y="4676"/>
                        <a:pt x="1685" y="4883"/>
                        <a:pt x="3073" y="4883"/>
                      </a:cubicBezTo>
                      <a:cubicBezTo>
                        <a:pt x="3973" y="4883"/>
                        <a:pt x="4849" y="4797"/>
                        <a:pt x="5371" y="4643"/>
                      </a:cubicBezTo>
                      <a:cubicBezTo>
                        <a:pt x="6696" y="4260"/>
                        <a:pt x="6696" y="1369"/>
                        <a:pt x="6409" y="383"/>
                      </a:cubicBezTo>
                      <a:cubicBezTo>
                        <a:pt x="6362" y="220"/>
                        <a:pt x="6190" y="96"/>
                        <a:pt x="5931" y="1"/>
                      </a:cubicBezTo>
                      <a:close/>
                    </a:path>
                  </a:pathLst>
                </a:custGeom>
                <a:solidFill>
                  <a:srgbClr val="9E4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0"/>
                <p:cNvSpPr/>
                <p:nvPr/>
              </p:nvSpPr>
              <p:spPr>
                <a:xfrm>
                  <a:off x="7424350" y="2727000"/>
                  <a:ext cx="1725" cy="2050"/>
                </a:xfrm>
                <a:custGeom>
                  <a:avLst/>
                  <a:gdLst/>
                  <a:ahLst/>
                  <a:cxnLst/>
                  <a:rect l="l" t="t" r="r" b="b"/>
                  <a:pathLst>
                    <a:path w="69" h="82" extrusionOk="0">
                      <a:moveTo>
                        <a:pt x="0" y="0"/>
                      </a:moveTo>
                      <a:lnTo>
                        <a:pt x="5" y="5"/>
                      </a:lnTo>
                      <a:cubicBezTo>
                        <a:pt x="25" y="29"/>
                        <a:pt x="39" y="53"/>
                        <a:pt x="53" y="76"/>
                      </a:cubicBezTo>
                      <a:cubicBezTo>
                        <a:pt x="58" y="76"/>
                        <a:pt x="62" y="82"/>
                        <a:pt x="68" y="82"/>
                      </a:cubicBezTo>
                      <a:cubicBezTo>
                        <a:pt x="34" y="29"/>
                        <a:pt x="0" y="0"/>
                        <a:pt x="0" y="0"/>
                      </a:cubicBezTo>
                      <a:close/>
                    </a:path>
                  </a:pathLst>
                </a:custGeom>
                <a:solidFill>
                  <a:srgbClr val="6418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0"/>
                <p:cNvSpPr/>
                <p:nvPr/>
              </p:nvSpPr>
              <p:spPr>
                <a:xfrm>
                  <a:off x="7425675" y="2728875"/>
                  <a:ext cx="4325" cy="13100"/>
                </a:xfrm>
                <a:custGeom>
                  <a:avLst/>
                  <a:gdLst/>
                  <a:ahLst/>
                  <a:cxnLst/>
                  <a:rect l="l" t="t" r="r" b="b"/>
                  <a:pathLst>
                    <a:path w="173" h="524" extrusionOk="0">
                      <a:moveTo>
                        <a:pt x="0" y="1"/>
                      </a:moveTo>
                      <a:lnTo>
                        <a:pt x="0" y="1"/>
                      </a:lnTo>
                      <a:cubicBezTo>
                        <a:pt x="15" y="30"/>
                        <a:pt x="29" y="64"/>
                        <a:pt x="44" y="97"/>
                      </a:cubicBezTo>
                      <a:cubicBezTo>
                        <a:pt x="86" y="212"/>
                        <a:pt x="124" y="356"/>
                        <a:pt x="153" y="524"/>
                      </a:cubicBezTo>
                      <a:cubicBezTo>
                        <a:pt x="173" y="283"/>
                        <a:pt x="82" y="102"/>
                        <a:pt x="15" y="7"/>
                      </a:cubicBezTo>
                      <a:cubicBezTo>
                        <a:pt x="9" y="7"/>
                        <a:pt x="5" y="1"/>
                        <a:pt x="0" y="1"/>
                      </a:cubicBezTo>
                      <a:close/>
                    </a:path>
                  </a:pathLst>
                </a:custGeom>
                <a:solidFill>
                  <a:srgbClr val="8628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0"/>
                <p:cNvSpPr/>
                <p:nvPr/>
              </p:nvSpPr>
              <p:spPr>
                <a:xfrm>
                  <a:off x="7424475" y="2727100"/>
                  <a:ext cx="2300" cy="4225"/>
                </a:xfrm>
                <a:custGeom>
                  <a:avLst/>
                  <a:gdLst/>
                  <a:ahLst/>
                  <a:cxnLst/>
                  <a:rect l="l" t="t" r="r" b="b"/>
                  <a:pathLst>
                    <a:path w="92" h="169" extrusionOk="0">
                      <a:moveTo>
                        <a:pt x="0" y="1"/>
                      </a:moveTo>
                      <a:cubicBezTo>
                        <a:pt x="1" y="1"/>
                        <a:pt x="1" y="2"/>
                        <a:pt x="2" y="3"/>
                      </a:cubicBezTo>
                      <a:lnTo>
                        <a:pt x="2" y="3"/>
                      </a:lnTo>
                      <a:cubicBezTo>
                        <a:pt x="1" y="2"/>
                        <a:pt x="1" y="1"/>
                        <a:pt x="0" y="1"/>
                      </a:cubicBezTo>
                      <a:close/>
                      <a:moveTo>
                        <a:pt x="2" y="3"/>
                      </a:moveTo>
                      <a:lnTo>
                        <a:pt x="2" y="3"/>
                      </a:lnTo>
                      <a:cubicBezTo>
                        <a:pt x="29" y="37"/>
                        <a:pt x="53" y="81"/>
                        <a:pt x="76" y="132"/>
                      </a:cubicBezTo>
                      <a:lnTo>
                        <a:pt x="76" y="132"/>
                      </a:lnTo>
                      <a:cubicBezTo>
                        <a:pt x="67" y="111"/>
                        <a:pt x="58" y="90"/>
                        <a:pt x="48" y="72"/>
                      </a:cubicBezTo>
                      <a:cubicBezTo>
                        <a:pt x="35" y="49"/>
                        <a:pt x="20" y="26"/>
                        <a:pt x="2" y="3"/>
                      </a:cubicBezTo>
                      <a:close/>
                      <a:moveTo>
                        <a:pt x="76" y="132"/>
                      </a:moveTo>
                      <a:cubicBezTo>
                        <a:pt x="81" y="144"/>
                        <a:pt x="86" y="156"/>
                        <a:pt x="92" y="168"/>
                      </a:cubicBezTo>
                      <a:cubicBezTo>
                        <a:pt x="87" y="156"/>
                        <a:pt x="81" y="144"/>
                        <a:pt x="76" y="132"/>
                      </a:cubicBezTo>
                      <a:close/>
                    </a:path>
                  </a:pathLst>
                </a:custGeom>
                <a:solidFill>
                  <a:srgbClr val="5014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0"/>
                <p:cNvSpPr/>
                <p:nvPr/>
              </p:nvSpPr>
              <p:spPr>
                <a:xfrm>
                  <a:off x="7451750" y="2941775"/>
                  <a:ext cx="342500" cy="249875"/>
                </a:xfrm>
                <a:custGeom>
                  <a:avLst/>
                  <a:gdLst/>
                  <a:ahLst/>
                  <a:cxnLst/>
                  <a:rect l="l" t="t" r="r" b="b"/>
                  <a:pathLst>
                    <a:path w="13700" h="9995" extrusionOk="0">
                      <a:moveTo>
                        <a:pt x="0" y="4231"/>
                      </a:moveTo>
                      <a:cubicBezTo>
                        <a:pt x="0" y="4235"/>
                        <a:pt x="0" y="4240"/>
                        <a:pt x="3" y="4244"/>
                      </a:cubicBezTo>
                      <a:lnTo>
                        <a:pt x="3" y="4244"/>
                      </a:lnTo>
                      <a:cubicBezTo>
                        <a:pt x="1" y="4236"/>
                        <a:pt x="0" y="4231"/>
                        <a:pt x="0" y="4231"/>
                      </a:cubicBezTo>
                      <a:close/>
                      <a:moveTo>
                        <a:pt x="3" y="4244"/>
                      </a:moveTo>
                      <a:cubicBezTo>
                        <a:pt x="5" y="4250"/>
                        <a:pt x="7" y="4259"/>
                        <a:pt x="10" y="4270"/>
                      </a:cubicBezTo>
                      <a:lnTo>
                        <a:pt x="10" y="4270"/>
                      </a:lnTo>
                      <a:cubicBezTo>
                        <a:pt x="9" y="4262"/>
                        <a:pt x="7" y="4254"/>
                        <a:pt x="6" y="4246"/>
                      </a:cubicBezTo>
                      <a:cubicBezTo>
                        <a:pt x="5" y="4245"/>
                        <a:pt x="4" y="4245"/>
                        <a:pt x="3" y="4244"/>
                      </a:cubicBezTo>
                      <a:close/>
                      <a:moveTo>
                        <a:pt x="12532" y="1"/>
                      </a:moveTo>
                      <a:cubicBezTo>
                        <a:pt x="12532" y="1"/>
                        <a:pt x="12599" y="1059"/>
                        <a:pt x="12532" y="2628"/>
                      </a:cubicBezTo>
                      <a:cubicBezTo>
                        <a:pt x="12464" y="4194"/>
                        <a:pt x="10694" y="8113"/>
                        <a:pt x="6104" y="9372"/>
                      </a:cubicBezTo>
                      <a:cubicBezTo>
                        <a:pt x="5692" y="9482"/>
                        <a:pt x="5304" y="9535"/>
                        <a:pt x="4946" y="9535"/>
                      </a:cubicBezTo>
                      <a:cubicBezTo>
                        <a:pt x="1441" y="9535"/>
                        <a:pt x="133" y="4752"/>
                        <a:pt x="10" y="4270"/>
                      </a:cubicBezTo>
                      <a:lnTo>
                        <a:pt x="10" y="4270"/>
                      </a:lnTo>
                      <a:cubicBezTo>
                        <a:pt x="14" y="4291"/>
                        <a:pt x="18" y="4312"/>
                        <a:pt x="24" y="4333"/>
                      </a:cubicBezTo>
                      <a:cubicBezTo>
                        <a:pt x="92" y="4634"/>
                        <a:pt x="168" y="4940"/>
                        <a:pt x="265" y="5241"/>
                      </a:cubicBezTo>
                      <a:cubicBezTo>
                        <a:pt x="590" y="6189"/>
                        <a:pt x="1188" y="7405"/>
                        <a:pt x="1977" y="8515"/>
                      </a:cubicBezTo>
                      <a:cubicBezTo>
                        <a:pt x="2567" y="9181"/>
                        <a:pt x="3274" y="9674"/>
                        <a:pt x="4107" y="9880"/>
                      </a:cubicBezTo>
                      <a:cubicBezTo>
                        <a:pt x="4294" y="9928"/>
                        <a:pt x="4480" y="9966"/>
                        <a:pt x="4668" y="9995"/>
                      </a:cubicBezTo>
                      <a:cubicBezTo>
                        <a:pt x="4639" y="9765"/>
                        <a:pt x="4619" y="9635"/>
                        <a:pt x="4619" y="9635"/>
                      </a:cubicBezTo>
                      <a:lnTo>
                        <a:pt x="4619" y="9635"/>
                      </a:lnTo>
                      <a:lnTo>
                        <a:pt x="6228" y="9995"/>
                      </a:lnTo>
                      <a:cubicBezTo>
                        <a:pt x="9789" y="9507"/>
                        <a:pt x="12780" y="5778"/>
                        <a:pt x="13418" y="3438"/>
                      </a:cubicBezTo>
                      <a:cubicBezTo>
                        <a:pt x="13699" y="2408"/>
                        <a:pt x="13394" y="1326"/>
                        <a:pt x="12901" y="369"/>
                      </a:cubicBezTo>
                      <a:cubicBezTo>
                        <a:pt x="12685" y="129"/>
                        <a:pt x="12532" y="1"/>
                        <a:pt x="12532" y="1"/>
                      </a:cubicBezTo>
                      <a:close/>
                    </a:path>
                  </a:pathLst>
                </a:custGeom>
                <a:solidFill>
                  <a:srgbClr val="5E22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0"/>
                <p:cNvSpPr/>
                <p:nvPr/>
              </p:nvSpPr>
              <p:spPr>
                <a:xfrm>
                  <a:off x="7462820" y="3129311"/>
                  <a:ext cx="449600" cy="459550"/>
                </a:xfrm>
                <a:custGeom>
                  <a:avLst/>
                  <a:gdLst/>
                  <a:ahLst/>
                  <a:cxnLst/>
                  <a:rect l="l" t="t" r="r" b="b"/>
                  <a:pathLst>
                    <a:path w="17984" h="18382" extrusionOk="0">
                      <a:moveTo>
                        <a:pt x="16691" y="1"/>
                      </a:moveTo>
                      <a:cubicBezTo>
                        <a:pt x="16691" y="1"/>
                        <a:pt x="14834" y="7788"/>
                        <a:pt x="12173" y="11842"/>
                      </a:cubicBezTo>
                      <a:cubicBezTo>
                        <a:pt x="9641" y="15701"/>
                        <a:pt x="8133" y="17471"/>
                        <a:pt x="6381" y="17471"/>
                      </a:cubicBezTo>
                      <a:cubicBezTo>
                        <a:pt x="6290" y="17471"/>
                        <a:pt x="6204" y="17467"/>
                        <a:pt x="6113" y="17457"/>
                      </a:cubicBezTo>
                      <a:cubicBezTo>
                        <a:pt x="4978" y="17347"/>
                        <a:pt x="3801" y="17170"/>
                        <a:pt x="2796" y="17170"/>
                      </a:cubicBezTo>
                      <a:cubicBezTo>
                        <a:pt x="2146" y="17170"/>
                        <a:pt x="1571" y="17241"/>
                        <a:pt x="1126" y="17457"/>
                      </a:cubicBezTo>
                      <a:cubicBezTo>
                        <a:pt x="1" y="18003"/>
                        <a:pt x="1" y="18352"/>
                        <a:pt x="1" y="18352"/>
                      </a:cubicBezTo>
                      <a:cubicBezTo>
                        <a:pt x="1" y="18352"/>
                        <a:pt x="719" y="18381"/>
                        <a:pt x="1795" y="18381"/>
                      </a:cubicBezTo>
                      <a:cubicBezTo>
                        <a:pt x="3629" y="18381"/>
                        <a:pt x="6496" y="18304"/>
                        <a:pt x="8559" y="17893"/>
                      </a:cubicBezTo>
                      <a:cubicBezTo>
                        <a:pt x="8918" y="17811"/>
                        <a:pt x="9277" y="17720"/>
                        <a:pt x="9641" y="17621"/>
                      </a:cubicBezTo>
                      <a:cubicBezTo>
                        <a:pt x="9641" y="17615"/>
                        <a:pt x="9646" y="17615"/>
                        <a:pt x="9646" y="17615"/>
                      </a:cubicBezTo>
                      <a:cubicBezTo>
                        <a:pt x="9799" y="17568"/>
                        <a:pt x="9942" y="17515"/>
                        <a:pt x="10077" y="17457"/>
                      </a:cubicBezTo>
                      <a:cubicBezTo>
                        <a:pt x="12536" y="16414"/>
                        <a:pt x="17984" y="10134"/>
                        <a:pt x="16907" y="743"/>
                      </a:cubicBezTo>
                      <a:cubicBezTo>
                        <a:pt x="16839" y="494"/>
                        <a:pt x="16773" y="246"/>
                        <a:pt x="16691" y="1"/>
                      </a:cubicBezTo>
                      <a:close/>
                    </a:path>
                  </a:pathLst>
                </a:custGeom>
                <a:solidFill>
                  <a:srgbClr val="7528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0"/>
                <p:cNvSpPr/>
                <p:nvPr/>
              </p:nvSpPr>
              <p:spPr>
                <a:xfrm>
                  <a:off x="7173400" y="3479425"/>
                  <a:ext cx="212050" cy="116800"/>
                </a:xfrm>
                <a:custGeom>
                  <a:avLst/>
                  <a:gdLst/>
                  <a:ahLst/>
                  <a:cxnLst/>
                  <a:rect l="l" t="t" r="r" b="b"/>
                  <a:pathLst>
                    <a:path w="8482" h="4672" extrusionOk="0">
                      <a:moveTo>
                        <a:pt x="0" y="1"/>
                      </a:moveTo>
                      <a:cubicBezTo>
                        <a:pt x="278" y="847"/>
                        <a:pt x="3873" y="4585"/>
                        <a:pt x="5093" y="4671"/>
                      </a:cubicBezTo>
                      <a:lnTo>
                        <a:pt x="5223" y="4671"/>
                      </a:lnTo>
                      <a:cubicBezTo>
                        <a:pt x="5811" y="4671"/>
                        <a:pt x="6371" y="4638"/>
                        <a:pt x="6864" y="4591"/>
                      </a:cubicBezTo>
                      <a:cubicBezTo>
                        <a:pt x="7730" y="4499"/>
                        <a:pt x="8482" y="4375"/>
                        <a:pt x="8482" y="4375"/>
                      </a:cubicBezTo>
                      <a:lnTo>
                        <a:pt x="7865" y="3451"/>
                      </a:lnTo>
                      <a:lnTo>
                        <a:pt x="8084" y="3451"/>
                      </a:lnTo>
                      <a:cubicBezTo>
                        <a:pt x="8084" y="3451"/>
                        <a:pt x="7865" y="3451"/>
                        <a:pt x="5419" y="2738"/>
                      </a:cubicBezTo>
                      <a:cubicBezTo>
                        <a:pt x="5050" y="2632"/>
                        <a:pt x="4672" y="2494"/>
                        <a:pt x="4293" y="2341"/>
                      </a:cubicBezTo>
                      <a:cubicBezTo>
                        <a:pt x="3049" y="1963"/>
                        <a:pt x="2111" y="1412"/>
                        <a:pt x="1436" y="895"/>
                      </a:cubicBezTo>
                      <a:cubicBezTo>
                        <a:pt x="579" y="392"/>
                        <a:pt x="0" y="1"/>
                        <a:pt x="0" y="1"/>
                      </a:cubicBezTo>
                      <a:close/>
                    </a:path>
                  </a:pathLst>
                </a:custGeom>
                <a:solidFill>
                  <a:srgbClr val="7528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0"/>
                <p:cNvSpPr/>
                <p:nvPr/>
              </p:nvSpPr>
              <p:spPr>
                <a:xfrm>
                  <a:off x="7173550" y="3220575"/>
                  <a:ext cx="429250" cy="327325"/>
                </a:xfrm>
                <a:custGeom>
                  <a:avLst/>
                  <a:gdLst/>
                  <a:ahLst/>
                  <a:cxnLst/>
                  <a:rect l="l" t="t" r="r" b="b"/>
                  <a:pathLst>
                    <a:path w="17170" h="13093" extrusionOk="0">
                      <a:moveTo>
                        <a:pt x="0" y="9765"/>
                      </a:moveTo>
                      <a:cubicBezTo>
                        <a:pt x="9" y="9776"/>
                        <a:pt x="20" y="9785"/>
                        <a:pt x="34" y="9794"/>
                      </a:cubicBezTo>
                      <a:cubicBezTo>
                        <a:pt x="24" y="9785"/>
                        <a:pt x="9" y="9776"/>
                        <a:pt x="5" y="9765"/>
                      </a:cubicBezTo>
                      <a:close/>
                      <a:moveTo>
                        <a:pt x="15915" y="1"/>
                      </a:moveTo>
                      <a:lnTo>
                        <a:pt x="15915" y="1"/>
                      </a:lnTo>
                      <a:cubicBezTo>
                        <a:pt x="16164" y="2849"/>
                        <a:pt x="16322" y="8861"/>
                        <a:pt x="13518" y="10355"/>
                      </a:cubicBezTo>
                      <a:cubicBezTo>
                        <a:pt x="11870" y="11225"/>
                        <a:pt x="9478" y="11642"/>
                        <a:pt x="7123" y="11642"/>
                      </a:cubicBezTo>
                      <a:cubicBezTo>
                        <a:pt x="4279" y="11642"/>
                        <a:pt x="1489" y="11033"/>
                        <a:pt x="158" y="9904"/>
                      </a:cubicBezTo>
                      <a:lnTo>
                        <a:pt x="158" y="9904"/>
                      </a:lnTo>
                      <a:cubicBezTo>
                        <a:pt x="2982" y="12379"/>
                        <a:pt x="6974" y="12891"/>
                        <a:pt x="7175" y="12935"/>
                      </a:cubicBezTo>
                      <a:cubicBezTo>
                        <a:pt x="7630" y="13039"/>
                        <a:pt x="8099" y="13092"/>
                        <a:pt x="8563" y="13092"/>
                      </a:cubicBezTo>
                      <a:cubicBezTo>
                        <a:pt x="11086" y="13092"/>
                        <a:pt x="13695" y="11589"/>
                        <a:pt x="15734" y="8793"/>
                      </a:cubicBezTo>
                      <a:cubicBezTo>
                        <a:pt x="17016" y="7037"/>
                        <a:pt x="17170" y="3480"/>
                        <a:pt x="16293" y="168"/>
                      </a:cubicBezTo>
                      <a:cubicBezTo>
                        <a:pt x="16169" y="120"/>
                        <a:pt x="16039" y="63"/>
                        <a:pt x="15915" y="1"/>
                      </a:cubicBezTo>
                      <a:close/>
                    </a:path>
                  </a:pathLst>
                </a:custGeom>
                <a:solidFill>
                  <a:srgbClr val="9E4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0"/>
                <p:cNvSpPr/>
                <p:nvPr/>
              </p:nvSpPr>
              <p:spPr>
                <a:xfrm>
                  <a:off x="7568425" y="3191625"/>
                  <a:ext cx="12475" cy="33175"/>
                </a:xfrm>
                <a:custGeom>
                  <a:avLst/>
                  <a:gdLst/>
                  <a:ahLst/>
                  <a:cxnLst/>
                  <a:rect l="l" t="t" r="r" b="b"/>
                  <a:pathLst>
                    <a:path w="499" h="1327" extrusionOk="0">
                      <a:moveTo>
                        <a:pt x="1" y="1"/>
                      </a:moveTo>
                      <a:cubicBezTo>
                        <a:pt x="34" y="264"/>
                        <a:pt x="78" y="661"/>
                        <a:pt x="120" y="1159"/>
                      </a:cubicBezTo>
                      <a:cubicBezTo>
                        <a:pt x="244" y="1221"/>
                        <a:pt x="374" y="1278"/>
                        <a:pt x="498" y="1326"/>
                      </a:cubicBezTo>
                      <a:cubicBezTo>
                        <a:pt x="383" y="882"/>
                        <a:pt x="244" y="441"/>
                        <a:pt x="91" y="10"/>
                      </a:cubicBezTo>
                      <a:cubicBezTo>
                        <a:pt x="63" y="5"/>
                        <a:pt x="29" y="1"/>
                        <a:pt x="1" y="1"/>
                      </a:cubicBezTo>
                      <a:close/>
                    </a:path>
                  </a:pathLst>
                </a:custGeom>
                <a:solidFill>
                  <a:srgbClr val="9E4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0"/>
                <p:cNvSpPr/>
                <p:nvPr/>
              </p:nvSpPr>
              <p:spPr>
                <a:xfrm>
                  <a:off x="7567225" y="3182650"/>
                  <a:ext cx="40225" cy="10325"/>
                </a:xfrm>
                <a:custGeom>
                  <a:avLst/>
                  <a:gdLst/>
                  <a:ahLst/>
                  <a:cxnLst/>
                  <a:rect l="l" t="t" r="r" b="b"/>
                  <a:pathLst>
                    <a:path w="1609" h="413" extrusionOk="0">
                      <a:moveTo>
                        <a:pt x="0" y="0"/>
                      </a:moveTo>
                      <a:lnTo>
                        <a:pt x="0" y="0"/>
                      </a:lnTo>
                      <a:cubicBezTo>
                        <a:pt x="0" y="0"/>
                        <a:pt x="20" y="130"/>
                        <a:pt x="49" y="360"/>
                      </a:cubicBezTo>
                      <a:cubicBezTo>
                        <a:pt x="77" y="360"/>
                        <a:pt x="111" y="364"/>
                        <a:pt x="139" y="369"/>
                      </a:cubicBezTo>
                      <a:cubicBezTo>
                        <a:pt x="369" y="398"/>
                        <a:pt x="604" y="413"/>
                        <a:pt x="829" y="413"/>
                      </a:cubicBezTo>
                      <a:cubicBezTo>
                        <a:pt x="1092" y="413"/>
                        <a:pt x="1350" y="393"/>
                        <a:pt x="1609" y="360"/>
                      </a:cubicBezTo>
                      <a:lnTo>
                        <a:pt x="0" y="0"/>
                      </a:lnTo>
                      <a:close/>
                    </a:path>
                  </a:pathLst>
                </a:custGeom>
                <a:solidFill>
                  <a:srgbClr val="5014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0"/>
                <p:cNvSpPr/>
                <p:nvPr/>
              </p:nvSpPr>
              <p:spPr>
                <a:xfrm>
                  <a:off x="7752225" y="2758925"/>
                  <a:ext cx="125800" cy="74475"/>
                </a:xfrm>
                <a:custGeom>
                  <a:avLst/>
                  <a:gdLst/>
                  <a:ahLst/>
                  <a:cxnLst/>
                  <a:rect l="l" t="t" r="r" b="b"/>
                  <a:pathLst>
                    <a:path w="5032" h="2979" extrusionOk="0">
                      <a:moveTo>
                        <a:pt x="1733" y="0"/>
                      </a:moveTo>
                      <a:cubicBezTo>
                        <a:pt x="1346" y="0"/>
                        <a:pt x="939" y="159"/>
                        <a:pt x="595" y="643"/>
                      </a:cubicBezTo>
                      <a:cubicBezTo>
                        <a:pt x="1" y="1475"/>
                        <a:pt x="341" y="2446"/>
                        <a:pt x="513" y="2825"/>
                      </a:cubicBezTo>
                      <a:cubicBezTo>
                        <a:pt x="513" y="2825"/>
                        <a:pt x="465" y="2417"/>
                        <a:pt x="522" y="1940"/>
                      </a:cubicBezTo>
                      <a:cubicBezTo>
                        <a:pt x="551" y="1609"/>
                        <a:pt x="637" y="1255"/>
                        <a:pt x="834" y="968"/>
                      </a:cubicBezTo>
                      <a:cubicBezTo>
                        <a:pt x="939" y="809"/>
                        <a:pt x="1073" y="676"/>
                        <a:pt x="1240" y="579"/>
                      </a:cubicBezTo>
                      <a:lnTo>
                        <a:pt x="1240" y="585"/>
                      </a:lnTo>
                      <a:cubicBezTo>
                        <a:pt x="1322" y="537"/>
                        <a:pt x="1408" y="493"/>
                        <a:pt x="1508" y="460"/>
                      </a:cubicBezTo>
                      <a:cubicBezTo>
                        <a:pt x="1594" y="431"/>
                        <a:pt x="1686" y="417"/>
                        <a:pt x="1781" y="417"/>
                      </a:cubicBezTo>
                      <a:cubicBezTo>
                        <a:pt x="2777" y="417"/>
                        <a:pt x="4141" y="2015"/>
                        <a:pt x="4874" y="2978"/>
                      </a:cubicBezTo>
                      <a:lnTo>
                        <a:pt x="5031" y="2854"/>
                      </a:lnTo>
                      <a:cubicBezTo>
                        <a:pt x="5031" y="2854"/>
                        <a:pt x="3317" y="757"/>
                        <a:pt x="2868" y="417"/>
                      </a:cubicBezTo>
                      <a:cubicBezTo>
                        <a:pt x="2623" y="230"/>
                        <a:pt x="2193" y="0"/>
                        <a:pt x="1733" y="0"/>
                      </a:cubicBezTo>
                      <a:close/>
                    </a:path>
                  </a:pathLst>
                </a:custGeom>
                <a:solidFill>
                  <a:srgbClr val="BF31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0"/>
                <p:cNvSpPr/>
                <p:nvPr/>
              </p:nvSpPr>
              <p:spPr>
                <a:xfrm>
                  <a:off x="7765275" y="2769350"/>
                  <a:ext cx="108800" cy="68825"/>
                </a:xfrm>
                <a:custGeom>
                  <a:avLst/>
                  <a:gdLst/>
                  <a:ahLst/>
                  <a:cxnLst/>
                  <a:rect l="l" t="t" r="r" b="b"/>
                  <a:pathLst>
                    <a:path w="4352" h="2753" extrusionOk="0">
                      <a:moveTo>
                        <a:pt x="312" y="551"/>
                      </a:moveTo>
                      <a:cubicBezTo>
                        <a:pt x="115" y="838"/>
                        <a:pt x="29" y="1192"/>
                        <a:pt x="0" y="1523"/>
                      </a:cubicBezTo>
                      <a:cubicBezTo>
                        <a:pt x="44" y="1196"/>
                        <a:pt x="130" y="838"/>
                        <a:pt x="312" y="551"/>
                      </a:cubicBezTo>
                      <a:close/>
                      <a:moveTo>
                        <a:pt x="1259" y="0"/>
                      </a:moveTo>
                      <a:cubicBezTo>
                        <a:pt x="1164" y="0"/>
                        <a:pt x="1072" y="14"/>
                        <a:pt x="986" y="43"/>
                      </a:cubicBezTo>
                      <a:cubicBezTo>
                        <a:pt x="886" y="76"/>
                        <a:pt x="800" y="120"/>
                        <a:pt x="718" y="168"/>
                      </a:cubicBezTo>
                      <a:cubicBezTo>
                        <a:pt x="718" y="197"/>
                        <a:pt x="718" y="301"/>
                        <a:pt x="728" y="469"/>
                      </a:cubicBezTo>
                      <a:cubicBezTo>
                        <a:pt x="809" y="335"/>
                        <a:pt x="895" y="249"/>
                        <a:pt x="986" y="226"/>
                      </a:cubicBezTo>
                      <a:lnTo>
                        <a:pt x="1015" y="226"/>
                      </a:lnTo>
                      <a:cubicBezTo>
                        <a:pt x="1571" y="226"/>
                        <a:pt x="4103" y="2753"/>
                        <a:pt x="4103" y="2753"/>
                      </a:cubicBezTo>
                      <a:lnTo>
                        <a:pt x="4352" y="2561"/>
                      </a:lnTo>
                      <a:cubicBezTo>
                        <a:pt x="3619" y="1598"/>
                        <a:pt x="2255" y="0"/>
                        <a:pt x="1259" y="0"/>
                      </a:cubicBezTo>
                      <a:close/>
                    </a:path>
                  </a:pathLst>
                </a:custGeom>
                <a:solidFill>
                  <a:srgbClr val="822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0"/>
                <p:cNvSpPr/>
                <p:nvPr/>
              </p:nvSpPr>
              <p:spPr>
                <a:xfrm>
                  <a:off x="7766350" y="2832525"/>
                  <a:ext cx="97200" cy="219000"/>
                </a:xfrm>
                <a:custGeom>
                  <a:avLst/>
                  <a:gdLst/>
                  <a:ahLst/>
                  <a:cxnLst/>
                  <a:rect l="l" t="t" r="r" b="b"/>
                  <a:pathLst>
                    <a:path w="3888" h="8760" extrusionOk="0">
                      <a:moveTo>
                        <a:pt x="1" y="1"/>
                      </a:moveTo>
                      <a:lnTo>
                        <a:pt x="3734" y="8760"/>
                      </a:lnTo>
                      <a:cubicBezTo>
                        <a:pt x="3734" y="8760"/>
                        <a:pt x="3786" y="8750"/>
                        <a:pt x="3887" y="8727"/>
                      </a:cubicBezTo>
                      <a:cubicBezTo>
                        <a:pt x="3878" y="8683"/>
                        <a:pt x="3863" y="8645"/>
                        <a:pt x="3854" y="8601"/>
                      </a:cubicBezTo>
                      <a:lnTo>
                        <a:pt x="30" y="43"/>
                      </a:lnTo>
                      <a:lnTo>
                        <a:pt x="1" y="1"/>
                      </a:lnTo>
                      <a:close/>
                    </a:path>
                  </a:pathLst>
                </a:custGeom>
                <a:solidFill>
                  <a:srgbClr val="7528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0"/>
                <p:cNvSpPr/>
                <p:nvPr/>
              </p:nvSpPr>
              <p:spPr>
                <a:xfrm>
                  <a:off x="7765050" y="2829550"/>
                  <a:ext cx="2050" cy="4075"/>
                </a:xfrm>
                <a:custGeom>
                  <a:avLst/>
                  <a:gdLst/>
                  <a:ahLst/>
                  <a:cxnLst/>
                  <a:rect l="l" t="t" r="r" b="b"/>
                  <a:pathLst>
                    <a:path w="82" h="163" extrusionOk="0">
                      <a:moveTo>
                        <a:pt x="0" y="0"/>
                      </a:moveTo>
                      <a:lnTo>
                        <a:pt x="53" y="120"/>
                      </a:lnTo>
                      <a:lnTo>
                        <a:pt x="82" y="162"/>
                      </a:lnTo>
                      <a:cubicBezTo>
                        <a:pt x="82" y="162"/>
                        <a:pt x="47" y="100"/>
                        <a:pt x="0" y="0"/>
                      </a:cubicBezTo>
                      <a:close/>
                    </a:path>
                  </a:pathLst>
                </a:custGeom>
                <a:solidFill>
                  <a:srgbClr val="BF31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0"/>
                <p:cNvSpPr/>
                <p:nvPr/>
              </p:nvSpPr>
              <p:spPr>
                <a:xfrm>
                  <a:off x="7767075" y="2781075"/>
                  <a:ext cx="149825" cy="266500"/>
                </a:xfrm>
                <a:custGeom>
                  <a:avLst/>
                  <a:gdLst/>
                  <a:ahLst/>
                  <a:cxnLst/>
                  <a:rect l="l" t="t" r="r" b="b"/>
                  <a:pathLst>
                    <a:path w="5993" h="10660" extrusionOk="0">
                      <a:moveTo>
                        <a:pt x="656" y="0"/>
                      </a:moveTo>
                      <a:cubicBezTo>
                        <a:pt x="288" y="603"/>
                        <a:pt x="1" y="2101"/>
                        <a:pt x="1" y="2101"/>
                      </a:cubicBezTo>
                      <a:lnTo>
                        <a:pt x="3825" y="10659"/>
                      </a:lnTo>
                      <a:cubicBezTo>
                        <a:pt x="3858" y="10650"/>
                        <a:pt x="5897" y="10129"/>
                        <a:pt x="5993" y="7453"/>
                      </a:cubicBezTo>
                      <a:lnTo>
                        <a:pt x="5993" y="7453"/>
                      </a:lnTo>
                      <a:cubicBezTo>
                        <a:pt x="5959" y="7515"/>
                        <a:pt x="5648" y="8056"/>
                        <a:pt x="5045" y="8233"/>
                      </a:cubicBezTo>
                      <a:cubicBezTo>
                        <a:pt x="5012" y="8242"/>
                        <a:pt x="4978" y="8247"/>
                        <a:pt x="4940" y="8247"/>
                      </a:cubicBezTo>
                      <a:cubicBezTo>
                        <a:pt x="4251" y="8247"/>
                        <a:pt x="2886" y="6682"/>
                        <a:pt x="1781" y="4356"/>
                      </a:cubicBezTo>
                      <a:cubicBezTo>
                        <a:pt x="876" y="2446"/>
                        <a:pt x="695" y="694"/>
                        <a:pt x="656" y="0"/>
                      </a:cubicBezTo>
                      <a:close/>
                    </a:path>
                  </a:pathLst>
                </a:custGeom>
                <a:solidFill>
                  <a:srgbClr val="822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0"/>
                <p:cNvSpPr/>
                <p:nvPr/>
              </p:nvSpPr>
              <p:spPr>
                <a:xfrm>
                  <a:off x="7763825" y="2773400"/>
                  <a:ext cx="19425" cy="60225"/>
                </a:xfrm>
                <a:custGeom>
                  <a:avLst/>
                  <a:gdLst/>
                  <a:ahLst/>
                  <a:cxnLst/>
                  <a:rect l="l" t="t" r="r" b="b"/>
                  <a:pathLst>
                    <a:path w="777" h="2409" extrusionOk="0">
                      <a:moveTo>
                        <a:pt x="776" y="0"/>
                      </a:moveTo>
                      <a:cubicBezTo>
                        <a:pt x="609" y="97"/>
                        <a:pt x="475" y="230"/>
                        <a:pt x="370" y="389"/>
                      </a:cubicBezTo>
                      <a:cubicBezTo>
                        <a:pt x="475" y="240"/>
                        <a:pt x="604" y="111"/>
                        <a:pt x="776" y="6"/>
                      </a:cubicBezTo>
                      <a:lnTo>
                        <a:pt x="776" y="0"/>
                      </a:lnTo>
                      <a:close/>
                      <a:moveTo>
                        <a:pt x="58" y="1361"/>
                      </a:moveTo>
                      <a:cubicBezTo>
                        <a:pt x="1" y="1838"/>
                        <a:pt x="49" y="2246"/>
                        <a:pt x="49" y="2246"/>
                      </a:cubicBezTo>
                      <a:cubicBezTo>
                        <a:pt x="96" y="2346"/>
                        <a:pt x="131" y="2408"/>
                        <a:pt x="131" y="2408"/>
                      </a:cubicBezTo>
                      <a:cubicBezTo>
                        <a:pt x="131" y="2408"/>
                        <a:pt x="10" y="1915"/>
                        <a:pt x="58" y="1361"/>
                      </a:cubicBezTo>
                      <a:close/>
                    </a:path>
                  </a:pathLst>
                </a:custGeom>
                <a:solidFill>
                  <a:srgbClr val="A31D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0"/>
                <p:cNvSpPr/>
                <p:nvPr/>
              </p:nvSpPr>
              <p:spPr>
                <a:xfrm>
                  <a:off x="7764075" y="2773550"/>
                  <a:ext cx="19400" cy="60075"/>
                </a:xfrm>
                <a:custGeom>
                  <a:avLst/>
                  <a:gdLst/>
                  <a:ahLst/>
                  <a:cxnLst/>
                  <a:rect l="l" t="t" r="r" b="b"/>
                  <a:pathLst>
                    <a:path w="776" h="2403" extrusionOk="0">
                      <a:moveTo>
                        <a:pt x="766" y="0"/>
                      </a:moveTo>
                      <a:cubicBezTo>
                        <a:pt x="594" y="105"/>
                        <a:pt x="465" y="234"/>
                        <a:pt x="360" y="383"/>
                      </a:cubicBezTo>
                      <a:cubicBezTo>
                        <a:pt x="178" y="670"/>
                        <a:pt x="92" y="1028"/>
                        <a:pt x="48" y="1355"/>
                      </a:cubicBezTo>
                      <a:cubicBezTo>
                        <a:pt x="0" y="1909"/>
                        <a:pt x="121" y="2402"/>
                        <a:pt x="121" y="2402"/>
                      </a:cubicBezTo>
                      <a:cubicBezTo>
                        <a:pt x="121" y="2402"/>
                        <a:pt x="408" y="904"/>
                        <a:pt x="776" y="301"/>
                      </a:cubicBezTo>
                      <a:cubicBezTo>
                        <a:pt x="766" y="133"/>
                        <a:pt x="766" y="29"/>
                        <a:pt x="766" y="0"/>
                      </a:cubicBezTo>
                      <a:close/>
                    </a:path>
                  </a:pathLst>
                </a:custGeom>
                <a:solidFill>
                  <a:srgbClr val="6F14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0"/>
                <p:cNvSpPr/>
                <p:nvPr/>
              </p:nvSpPr>
              <p:spPr>
                <a:xfrm>
                  <a:off x="7531925" y="2804150"/>
                  <a:ext cx="217950" cy="142800"/>
                </a:xfrm>
                <a:custGeom>
                  <a:avLst/>
                  <a:gdLst/>
                  <a:ahLst/>
                  <a:cxnLst/>
                  <a:rect l="l" t="t" r="r" b="b"/>
                  <a:pathLst>
                    <a:path w="8718" h="5712" extrusionOk="0">
                      <a:moveTo>
                        <a:pt x="8526" y="1"/>
                      </a:moveTo>
                      <a:cubicBezTo>
                        <a:pt x="8176" y="1"/>
                        <a:pt x="6966" y="91"/>
                        <a:pt x="4543" y="1136"/>
                      </a:cubicBezTo>
                      <a:cubicBezTo>
                        <a:pt x="1618" y="2395"/>
                        <a:pt x="16" y="5477"/>
                        <a:pt x="1" y="5506"/>
                      </a:cubicBezTo>
                      <a:cubicBezTo>
                        <a:pt x="111" y="5577"/>
                        <a:pt x="206" y="5649"/>
                        <a:pt x="288" y="5711"/>
                      </a:cubicBezTo>
                      <a:cubicBezTo>
                        <a:pt x="303" y="5692"/>
                        <a:pt x="2566" y="2773"/>
                        <a:pt x="4112" y="1854"/>
                      </a:cubicBezTo>
                      <a:cubicBezTo>
                        <a:pt x="5663" y="930"/>
                        <a:pt x="8717" y="241"/>
                        <a:pt x="8717" y="241"/>
                      </a:cubicBezTo>
                      <a:lnTo>
                        <a:pt x="8539" y="1"/>
                      </a:lnTo>
                      <a:close/>
                    </a:path>
                  </a:pathLst>
                </a:custGeom>
                <a:solidFill>
                  <a:srgbClr val="7528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0"/>
                <p:cNvSpPr/>
                <p:nvPr/>
              </p:nvSpPr>
              <p:spPr>
                <a:xfrm>
                  <a:off x="7530000" y="2941175"/>
                  <a:ext cx="9125" cy="5775"/>
                </a:xfrm>
                <a:custGeom>
                  <a:avLst/>
                  <a:gdLst/>
                  <a:ahLst/>
                  <a:cxnLst/>
                  <a:rect l="l" t="t" r="r" b="b"/>
                  <a:pathLst>
                    <a:path w="365" h="231" extrusionOk="0">
                      <a:moveTo>
                        <a:pt x="1" y="0"/>
                      </a:moveTo>
                      <a:lnTo>
                        <a:pt x="365" y="230"/>
                      </a:lnTo>
                      <a:cubicBezTo>
                        <a:pt x="283" y="168"/>
                        <a:pt x="188" y="96"/>
                        <a:pt x="78" y="25"/>
                      </a:cubicBezTo>
                      <a:lnTo>
                        <a:pt x="1" y="0"/>
                      </a:lnTo>
                      <a:close/>
                    </a:path>
                  </a:pathLst>
                </a:custGeom>
                <a:solidFill>
                  <a:srgbClr val="5E22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0"/>
                <p:cNvSpPr/>
                <p:nvPr/>
              </p:nvSpPr>
              <p:spPr>
                <a:xfrm>
                  <a:off x="7519225" y="2790525"/>
                  <a:ext cx="226200" cy="151275"/>
                </a:xfrm>
                <a:custGeom>
                  <a:avLst/>
                  <a:gdLst/>
                  <a:ahLst/>
                  <a:cxnLst/>
                  <a:rect l="l" t="t" r="r" b="b"/>
                  <a:pathLst>
                    <a:path w="9048" h="6051" extrusionOk="0">
                      <a:moveTo>
                        <a:pt x="8645" y="0"/>
                      </a:moveTo>
                      <a:cubicBezTo>
                        <a:pt x="8243" y="86"/>
                        <a:pt x="6544" y="508"/>
                        <a:pt x="4405" y="1685"/>
                      </a:cubicBezTo>
                      <a:cubicBezTo>
                        <a:pt x="1954" y="3030"/>
                        <a:pt x="1" y="5759"/>
                        <a:pt x="1" y="5759"/>
                      </a:cubicBezTo>
                      <a:lnTo>
                        <a:pt x="432" y="6026"/>
                      </a:lnTo>
                      <a:lnTo>
                        <a:pt x="509" y="6051"/>
                      </a:lnTo>
                      <a:cubicBezTo>
                        <a:pt x="524" y="6022"/>
                        <a:pt x="2126" y="2940"/>
                        <a:pt x="5051" y="1681"/>
                      </a:cubicBezTo>
                      <a:cubicBezTo>
                        <a:pt x="7474" y="636"/>
                        <a:pt x="8684" y="546"/>
                        <a:pt x="9034" y="546"/>
                      </a:cubicBezTo>
                      <a:lnTo>
                        <a:pt x="9047" y="546"/>
                      </a:lnTo>
                      <a:lnTo>
                        <a:pt x="8645" y="0"/>
                      </a:lnTo>
                      <a:close/>
                    </a:path>
                  </a:pathLst>
                </a:custGeom>
                <a:solidFill>
                  <a:srgbClr val="BF31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0"/>
                <p:cNvSpPr/>
                <p:nvPr/>
              </p:nvSpPr>
              <p:spPr>
                <a:xfrm>
                  <a:off x="7735350" y="2790050"/>
                  <a:ext cx="14525" cy="20125"/>
                </a:xfrm>
                <a:custGeom>
                  <a:avLst/>
                  <a:gdLst/>
                  <a:ahLst/>
                  <a:cxnLst/>
                  <a:rect l="l" t="t" r="r" b="b"/>
                  <a:pathLst>
                    <a:path w="581" h="805" extrusionOk="0">
                      <a:moveTo>
                        <a:pt x="92" y="1"/>
                      </a:moveTo>
                      <a:cubicBezTo>
                        <a:pt x="92" y="1"/>
                        <a:pt x="64" y="5"/>
                        <a:pt x="0" y="19"/>
                      </a:cubicBezTo>
                      <a:lnTo>
                        <a:pt x="402" y="565"/>
                      </a:lnTo>
                      <a:lnTo>
                        <a:pt x="580" y="805"/>
                      </a:lnTo>
                      <a:lnTo>
                        <a:pt x="92" y="1"/>
                      </a:lnTo>
                      <a:close/>
                    </a:path>
                  </a:pathLst>
                </a:custGeom>
                <a:solidFill>
                  <a:srgbClr val="BF31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0"/>
                <p:cNvSpPr/>
                <p:nvPr/>
              </p:nvSpPr>
              <p:spPr>
                <a:xfrm>
                  <a:off x="7106175" y="2799025"/>
                  <a:ext cx="24550" cy="146125"/>
                </a:xfrm>
                <a:custGeom>
                  <a:avLst/>
                  <a:gdLst/>
                  <a:ahLst/>
                  <a:cxnLst/>
                  <a:rect l="l" t="t" r="r" b="b"/>
                  <a:pathLst>
                    <a:path w="982" h="5845" extrusionOk="0">
                      <a:moveTo>
                        <a:pt x="62" y="1566"/>
                      </a:moveTo>
                      <a:lnTo>
                        <a:pt x="0" y="1685"/>
                      </a:lnTo>
                      <a:lnTo>
                        <a:pt x="5" y="1690"/>
                      </a:lnTo>
                      <a:lnTo>
                        <a:pt x="62" y="1566"/>
                      </a:lnTo>
                      <a:close/>
                      <a:moveTo>
                        <a:pt x="881" y="0"/>
                      </a:moveTo>
                      <a:lnTo>
                        <a:pt x="321" y="1078"/>
                      </a:lnTo>
                      <a:lnTo>
                        <a:pt x="431" y="5845"/>
                      </a:lnTo>
                      <a:lnTo>
                        <a:pt x="981" y="5816"/>
                      </a:lnTo>
                      <a:lnTo>
                        <a:pt x="881" y="0"/>
                      </a:lnTo>
                      <a:close/>
                    </a:path>
                  </a:pathLst>
                </a:custGeom>
                <a:solidFill>
                  <a:srgbClr val="7528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0"/>
                <p:cNvSpPr/>
                <p:nvPr/>
              </p:nvSpPr>
              <p:spPr>
                <a:xfrm>
                  <a:off x="7106275" y="2825950"/>
                  <a:ext cx="10700" cy="119200"/>
                </a:xfrm>
                <a:custGeom>
                  <a:avLst/>
                  <a:gdLst/>
                  <a:ahLst/>
                  <a:cxnLst/>
                  <a:rect l="l" t="t" r="r" b="b"/>
                  <a:pathLst>
                    <a:path w="428" h="4768" extrusionOk="0">
                      <a:moveTo>
                        <a:pt x="317" y="1"/>
                      </a:moveTo>
                      <a:lnTo>
                        <a:pt x="58" y="489"/>
                      </a:lnTo>
                      <a:lnTo>
                        <a:pt x="1" y="613"/>
                      </a:lnTo>
                      <a:lnTo>
                        <a:pt x="427" y="4768"/>
                      </a:lnTo>
                      <a:lnTo>
                        <a:pt x="317" y="1"/>
                      </a:lnTo>
                      <a:close/>
                    </a:path>
                  </a:pathLst>
                </a:custGeom>
                <a:solidFill>
                  <a:srgbClr val="BF31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06617" y="806012"/>
            <a:ext cx="6767348" cy="3232616"/>
          </a:xfrm>
          <a:prstGeom prst="rect">
            <a:avLst/>
          </a:prstGeom>
          <a:noFill/>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nSpc>
                <a:spcPct val="150000"/>
              </a:lnSpc>
            </a:pPr>
            <a:r>
              <a:rPr lang="en-US" altLang="en-US" sz="2400" b="1">
                <a:latin typeface="#9Slide03 AmpleSoft" panose="02000000000000000000" pitchFamily="2" charset="0"/>
                <a:cs typeface="Times New Roman" panose="02020603050405020304" pitchFamily="18" charset="0"/>
              </a:rPr>
              <a:t>Câu</a:t>
            </a:r>
            <a:r>
              <a:rPr lang="vi-VN" altLang="en-US" sz="2400" b="1">
                <a:latin typeface="#9Slide03 AmpleSoft" panose="02000000000000000000" pitchFamily="2" charset="0"/>
                <a:cs typeface="Times New Roman" panose="02020603050405020304" pitchFamily="18" charset="0"/>
              </a:rPr>
              <a:t> 1</a:t>
            </a:r>
            <a:r>
              <a:rPr lang="vi-VN" altLang="en-US" sz="2400">
                <a:latin typeface="#9Slide03 AmpleSoft" panose="02000000000000000000" pitchFamily="2" charset="0"/>
                <a:cs typeface="Times New Roman" panose="02020603050405020304" pitchFamily="18" charset="0"/>
              </a:rPr>
              <a:t>: Dãy gồm các bazơ bị nhiệt phân hủy là</a:t>
            </a:r>
            <a:r>
              <a:rPr lang="en-US" altLang="en-US" sz="2400">
                <a:latin typeface="#9Slide03 AmpleSoft" panose="02000000000000000000" pitchFamily="2" charset="0"/>
                <a:cs typeface="Times New Roman" panose="02020603050405020304" pitchFamily="18" charset="0"/>
              </a:rPr>
              <a:t> </a:t>
            </a:r>
          </a:p>
          <a:p>
            <a:pPr>
              <a:lnSpc>
                <a:spcPct val="150000"/>
              </a:lnSpc>
              <a:buFontTx/>
              <a:buAutoNum type="alphaUcPeriod"/>
            </a:pPr>
            <a:r>
              <a:rPr lang="vi-VN" altLang="en-US" sz="2400">
                <a:latin typeface="#9Slide03 AmpleSoft" panose="02000000000000000000" pitchFamily="2" charset="0"/>
                <a:cs typeface="Times New Roman" panose="02020603050405020304" pitchFamily="18" charset="0"/>
              </a:rPr>
              <a:t> </a:t>
            </a:r>
            <a:r>
              <a:rPr lang="en-US" altLang="en-US" sz="2400">
                <a:latin typeface="#9Slide03 AmpleSoft" panose="02000000000000000000" pitchFamily="2" charset="0"/>
                <a:cs typeface="Times New Roman" panose="02020603050405020304" pitchFamily="18" charset="0"/>
              </a:rPr>
              <a:t>Cu(OH)</a:t>
            </a:r>
            <a:r>
              <a:rPr lang="en-US" altLang="en-US" sz="2400" baseline="-25000">
                <a:latin typeface="#9Slide03 AmpleSoft" panose="02000000000000000000" pitchFamily="2" charset="0"/>
                <a:cs typeface="Times New Roman" panose="02020603050405020304" pitchFamily="18" charset="0"/>
              </a:rPr>
              <a:t>2</a:t>
            </a:r>
            <a:r>
              <a:rPr lang="en-US" altLang="en-US" sz="2400">
                <a:latin typeface="#9Slide03 AmpleSoft" panose="02000000000000000000" pitchFamily="2" charset="0"/>
                <a:cs typeface="Times New Roman" panose="02020603050405020304" pitchFamily="18" charset="0"/>
              </a:rPr>
              <a:t>, Mg(OH)</a:t>
            </a:r>
            <a:r>
              <a:rPr lang="en-US" altLang="en-US" sz="2400" baseline="-25000">
                <a:latin typeface="#9Slide03 AmpleSoft" panose="02000000000000000000" pitchFamily="2" charset="0"/>
                <a:cs typeface="Times New Roman" panose="02020603050405020304" pitchFamily="18" charset="0"/>
              </a:rPr>
              <a:t>2</a:t>
            </a:r>
            <a:r>
              <a:rPr lang="en-US" altLang="en-US" sz="2400">
                <a:latin typeface="#9Slide03 AmpleSoft" panose="02000000000000000000" pitchFamily="2" charset="0"/>
                <a:cs typeface="Times New Roman" panose="02020603050405020304" pitchFamily="18" charset="0"/>
              </a:rPr>
              <a:t>, NaOH.   </a:t>
            </a:r>
          </a:p>
          <a:p>
            <a:pPr>
              <a:lnSpc>
                <a:spcPct val="150000"/>
              </a:lnSpc>
            </a:pPr>
            <a:r>
              <a:rPr lang="en-US" altLang="en-US" sz="2400">
                <a:latin typeface="#9Slide03 AmpleSoft" panose="02000000000000000000" pitchFamily="2" charset="0"/>
                <a:cs typeface="Times New Roman" panose="02020603050405020304" pitchFamily="18" charset="0"/>
              </a:rPr>
              <a:t>B. Fe(OH)</a:t>
            </a:r>
            <a:r>
              <a:rPr lang="en-US" altLang="en-US" sz="2400" baseline="-25000">
                <a:latin typeface="#9Slide03 AmpleSoft" panose="02000000000000000000" pitchFamily="2" charset="0"/>
                <a:cs typeface="Times New Roman" panose="02020603050405020304" pitchFamily="18" charset="0"/>
              </a:rPr>
              <a:t>3</a:t>
            </a:r>
            <a:r>
              <a:rPr lang="en-US" altLang="en-US" sz="2400">
                <a:latin typeface="#9Slide03 AmpleSoft" panose="02000000000000000000" pitchFamily="2" charset="0"/>
                <a:cs typeface="Times New Roman" panose="02020603050405020304" pitchFamily="18" charset="0"/>
              </a:rPr>
              <a:t>, KOH,  Mg(OH)</a:t>
            </a:r>
            <a:r>
              <a:rPr lang="en-US" altLang="en-US" sz="2400" baseline="-25000">
                <a:latin typeface="#9Slide03 AmpleSoft" panose="02000000000000000000" pitchFamily="2" charset="0"/>
                <a:cs typeface="Times New Roman" panose="02020603050405020304" pitchFamily="18" charset="0"/>
              </a:rPr>
              <a:t>2</a:t>
            </a:r>
            <a:r>
              <a:rPr lang="en-US" altLang="en-US" sz="2400">
                <a:latin typeface="#9Slide03 AmpleSoft" panose="02000000000000000000" pitchFamily="2" charset="0"/>
                <a:cs typeface="Times New Roman" panose="02020603050405020304" pitchFamily="18" charset="0"/>
              </a:rPr>
              <a:t>.</a:t>
            </a:r>
          </a:p>
          <a:p>
            <a:pPr>
              <a:lnSpc>
                <a:spcPct val="150000"/>
              </a:lnSpc>
              <a:buFontTx/>
              <a:buAutoNum type="alphaUcPeriod" startAt="3"/>
            </a:pPr>
            <a:r>
              <a:rPr lang="en-US" altLang="en-US" sz="2400">
                <a:latin typeface="#9Slide03 AmpleSoft" panose="02000000000000000000" pitchFamily="2" charset="0"/>
                <a:cs typeface="Times New Roman" panose="02020603050405020304" pitchFamily="18" charset="0"/>
              </a:rPr>
              <a:t> Al(OH)</a:t>
            </a:r>
            <a:r>
              <a:rPr lang="en-US" altLang="en-US" sz="2400" baseline="-25000">
                <a:latin typeface="#9Slide03 AmpleSoft" panose="02000000000000000000" pitchFamily="2" charset="0"/>
                <a:cs typeface="Times New Roman" panose="02020603050405020304" pitchFamily="18" charset="0"/>
              </a:rPr>
              <a:t>3</a:t>
            </a:r>
            <a:r>
              <a:rPr lang="en-US" altLang="en-US" sz="2400">
                <a:latin typeface="#9Slide03 AmpleSoft" panose="02000000000000000000" pitchFamily="2" charset="0"/>
                <a:cs typeface="Times New Roman" panose="02020603050405020304" pitchFamily="18" charset="0"/>
              </a:rPr>
              <a:t>, Fe(OH)</a:t>
            </a:r>
            <a:r>
              <a:rPr lang="en-US" altLang="en-US" sz="2400" baseline="-25000">
                <a:latin typeface="#9Slide03 AmpleSoft" panose="02000000000000000000" pitchFamily="2" charset="0"/>
                <a:cs typeface="Times New Roman" panose="02020603050405020304" pitchFamily="18" charset="0"/>
              </a:rPr>
              <a:t>2</a:t>
            </a:r>
            <a:r>
              <a:rPr lang="en-US" altLang="en-US" sz="2400">
                <a:latin typeface="#9Slide03 AmpleSoft" panose="02000000000000000000" pitchFamily="2" charset="0"/>
                <a:cs typeface="Times New Roman" panose="02020603050405020304" pitchFamily="18" charset="0"/>
              </a:rPr>
              <a:t>, Mg(OH)</a:t>
            </a:r>
            <a:r>
              <a:rPr lang="en-US" altLang="en-US" sz="2400" baseline="-25000">
                <a:latin typeface="#9Slide03 AmpleSoft" panose="02000000000000000000" pitchFamily="2" charset="0"/>
                <a:cs typeface="Times New Roman" panose="02020603050405020304" pitchFamily="18" charset="0"/>
              </a:rPr>
              <a:t>2</a:t>
            </a:r>
            <a:r>
              <a:rPr lang="en-US" altLang="en-US" sz="2400">
                <a:latin typeface="#9Slide03 AmpleSoft" panose="02000000000000000000" pitchFamily="2" charset="0"/>
                <a:cs typeface="Times New Roman" panose="02020603050405020304" pitchFamily="18" charset="0"/>
              </a:rPr>
              <a:t>.</a:t>
            </a:r>
          </a:p>
          <a:p>
            <a:pPr>
              <a:lnSpc>
                <a:spcPct val="150000"/>
              </a:lnSpc>
              <a:buFontTx/>
              <a:buAutoNum type="alphaUcPeriod" startAt="3"/>
            </a:pPr>
            <a:r>
              <a:rPr lang="en-US" altLang="en-US" sz="2400">
                <a:latin typeface="#9Slide03 AmpleSoft" panose="02000000000000000000" pitchFamily="2" charset="0"/>
                <a:cs typeface="Times New Roman" panose="02020603050405020304" pitchFamily="18" charset="0"/>
              </a:rPr>
              <a:t> Fe(OH)</a:t>
            </a:r>
            <a:r>
              <a:rPr lang="en-US" altLang="en-US" sz="2400" baseline="-25000">
                <a:latin typeface="#9Slide03 AmpleSoft" panose="02000000000000000000" pitchFamily="2" charset="0"/>
                <a:cs typeface="Times New Roman" panose="02020603050405020304" pitchFamily="18" charset="0"/>
              </a:rPr>
              <a:t>2</a:t>
            </a:r>
            <a:r>
              <a:rPr lang="en-US" altLang="en-US" sz="2400">
                <a:latin typeface="#9Slide03 AmpleSoft" panose="02000000000000000000" pitchFamily="2" charset="0"/>
                <a:cs typeface="Times New Roman" panose="02020603050405020304" pitchFamily="18" charset="0"/>
              </a:rPr>
              <a:t>, Ba(OH)</a:t>
            </a:r>
            <a:r>
              <a:rPr lang="en-US" altLang="en-US" sz="2400" baseline="-25000">
                <a:latin typeface="#9Slide03 AmpleSoft" panose="02000000000000000000" pitchFamily="2" charset="0"/>
                <a:cs typeface="Times New Roman" panose="02020603050405020304" pitchFamily="18" charset="0"/>
              </a:rPr>
              <a:t>2</a:t>
            </a:r>
            <a:r>
              <a:rPr lang="en-US" altLang="en-US" sz="2400">
                <a:latin typeface="#9Slide03 AmpleSoft" panose="02000000000000000000" pitchFamily="2" charset="0"/>
                <a:cs typeface="Times New Roman" panose="02020603050405020304" pitchFamily="18" charset="0"/>
              </a:rPr>
              <a:t>, Mg(OH)</a:t>
            </a:r>
            <a:r>
              <a:rPr lang="en-US" altLang="en-US" sz="2400" baseline="-25000">
                <a:latin typeface="#9Slide03 AmpleSoft" panose="02000000000000000000" pitchFamily="2" charset="0"/>
                <a:cs typeface="Times New Roman" panose="02020603050405020304" pitchFamily="18" charset="0"/>
              </a:rPr>
              <a:t>2</a:t>
            </a:r>
            <a:r>
              <a:rPr lang="en-US" altLang="en-US" sz="2400">
                <a:latin typeface="#9Slide03 AmpleSoft" panose="02000000000000000000" pitchFamily="2" charset="0"/>
                <a:cs typeface="Times New Roman" panose="02020603050405020304" pitchFamily="18" charset="0"/>
              </a:rPr>
              <a:t>.</a:t>
            </a:r>
          </a:p>
          <a:p>
            <a:pPr>
              <a:lnSpc>
                <a:spcPct val="150000"/>
              </a:lnSpc>
            </a:pPr>
            <a:endParaRPr lang="en-US" altLang="en-US" sz="1800">
              <a:latin typeface="#9Slide03 AmpleSoft" panose="02000000000000000000" pitchFamily="2" charset="0"/>
              <a:cs typeface="Times New Roman" panose="02020603050405020304" pitchFamily="18" charset="0"/>
            </a:endParaRPr>
          </a:p>
        </p:txBody>
      </p:sp>
      <p:sp>
        <p:nvSpPr>
          <p:cNvPr id="2" name="Oval 1"/>
          <p:cNvSpPr/>
          <p:nvPr/>
        </p:nvSpPr>
        <p:spPr>
          <a:xfrm>
            <a:off x="1706617" y="2591800"/>
            <a:ext cx="386255" cy="4650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02" y="181303"/>
            <a:ext cx="1381805" cy="1281299"/>
          </a:xfrm>
          <a:prstGeom prst="rect">
            <a:avLst/>
          </a:prstGeom>
        </p:spPr>
      </p:pic>
    </p:spTree>
    <p:extLst>
      <p:ext uri="{BB962C8B-B14F-4D97-AF65-F5344CB8AC3E}">
        <p14:creationId xmlns:p14="http://schemas.microsoft.com/office/powerpoint/2010/main" val="276606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ChangeArrowheads="1"/>
          </p:cNvSpPr>
          <p:nvPr/>
        </p:nvSpPr>
        <p:spPr bwMode="auto">
          <a:xfrm>
            <a:off x="1773620" y="539098"/>
            <a:ext cx="737038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AR" altLang="en-US" sz="2700" b="1">
                <a:latin typeface="#9Slide03 AmpleSoft" panose="02000000000000000000" pitchFamily="2" charset="0"/>
                <a:cs typeface="Times New Roman" panose="02020603050405020304" pitchFamily="18" charset="0"/>
              </a:rPr>
              <a:t>Câu 2.</a:t>
            </a:r>
            <a:r>
              <a:rPr lang="es-AR" altLang="en-US" sz="2700">
                <a:latin typeface="#9Slide03 AmpleSoft" panose="02000000000000000000" pitchFamily="2" charset="0"/>
                <a:cs typeface="Times New Roman" panose="02020603050405020304" pitchFamily="18" charset="0"/>
              </a:rPr>
              <a:t> Dãy các bazơ làm phenolphtalein hoá đỏ</a:t>
            </a:r>
            <a:endParaRPr lang="en-US" altLang="en-US" sz="2700">
              <a:latin typeface="#9Slide03 AmpleSoft" panose="02000000000000000000" pitchFamily="2" charset="0"/>
            </a:endParaRPr>
          </a:p>
        </p:txBody>
      </p:sp>
      <p:sp>
        <p:nvSpPr>
          <p:cNvPr id="3" name="Rectangle 2"/>
          <p:cNvSpPr/>
          <p:nvPr/>
        </p:nvSpPr>
        <p:spPr>
          <a:xfrm>
            <a:off x="1753424" y="1215506"/>
            <a:ext cx="3986989" cy="507831"/>
          </a:xfrm>
          <a:prstGeom prst="rect">
            <a:avLst/>
          </a:prstGeom>
        </p:spPr>
        <p:txBody>
          <a:bodyPr wrap="none">
            <a:spAutoFit/>
          </a:bodyPr>
          <a:lstStyle/>
          <a:p>
            <a:pPr>
              <a:defRPr/>
            </a:pPr>
            <a:r>
              <a:rPr lang="es-AR" sz="2700" b="1" cap="all" dirty="0">
                <a:latin typeface="#9Slide03 AmpleSoft" panose="02000000000000000000" pitchFamily="2" charset="0"/>
                <a:ea typeface="Times New Roman" panose="02020603050405020304" pitchFamily="18" charset="0"/>
                <a:cs typeface="+mn-cs"/>
              </a:rPr>
              <a:t>A.</a:t>
            </a:r>
            <a:r>
              <a:rPr lang="es-AR" sz="2700" dirty="0">
                <a:latin typeface="#9Slide03 AmpleSoft" panose="02000000000000000000" pitchFamily="2" charset="0"/>
                <a:ea typeface="Times New Roman" panose="02020603050405020304" pitchFamily="18" charset="0"/>
                <a:cs typeface="+mn-cs"/>
              </a:rPr>
              <a:t> </a:t>
            </a:r>
            <a:r>
              <a:rPr lang="es-AR" sz="2700" dirty="0" err="1">
                <a:latin typeface="#9Slide03 AmpleSoft" panose="02000000000000000000" pitchFamily="2" charset="0"/>
                <a:ea typeface="Times New Roman" panose="02020603050405020304" pitchFamily="18" charset="0"/>
                <a:cs typeface="+mn-cs"/>
              </a:rPr>
              <a:t>NaOH</a:t>
            </a:r>
            <a:r>
              <a:rPr lang="es-AR" sz="2700" dirty="0">
                <a:latin typeface="#9Slide03 AmpleSoft" panose="02000000000000000000" pitchFamily="2" charset="0"/>
                <a:ea typeface="Times New Roman" panose="02020603050405020304" pitchFamily="18" charset="0"/>
                <a:cs typeface="+mn-cs"/>
              </a:rPr>
              <a:t>; Ca(OH)</a:t>
            </a:r>
            <a:r>
              <a:rPr lang="es-AR" sz="2700" baseline="-25000" dirty="0">
                <a:latin typeface="#9Slide03 AmpleSoft" panose="02000000000000000000" pitchFamily="2" charset="0"/>
                <a:ea typeface="Times New Roman" panose="02020603050405020304" pitchFamily="18" charset="0"/>
                <a:cs typeface="+mn-cs"/>
              </a:rPr>
              <a:t>2</a:t>
            </a:r>
            <a:r>
              <a:rPr lang="es-AR" sz="2700" dirty="0">
                <a:latin typeface="#9Slide03 AmpleSoft" panose="02000000000000000000" pitchFamily="2" charset="0"/>
                <a:ea typeface="Times New Roman" panose="02020603050405020304" pitchFamily="18" charset="0"/>
                <a:cs typeface="+mn-cs"/>
              </a:rPr>
              <a:t>; Zn(OH)</a:t>
            </a:r>
            <a:r>
              <a:rPr lang="es-AR" sz="2700" baseline="-25000" dirty="0">
                <a:latin typeface="#9Slide03 AmpleSoft" panose="02000000000000000000" pitchFamily="2" charset="0"/>
                <a:ea typeface="Times New Roman" panose="02020603050405020304" pitchFamily="18" charset="0"/>
                <a:cs typeface="+mn-cs"/>
              </a:rPr>
              <a:t>2</a:t>
            </a:r>
            <a:endParaRPr lang="en-US" sz="2700" dirty="0">
              <a:latin typeface="#9Slide03 AmpleSoft" panose="02000000000000000000" pitchFamily="2" charset="0"/>
              <a:cs typeface="+mn-cs"/>
            </a:endParaRPr>
          </a:p>
        </p:txBody>
      </p:sp>
      <p:sp>
        <p:nvSpPr>
          <p:cNvPr id="4" name="Rectangle 3"/>
          <p:cNvSpPr/>
          <p:nvPr/>
        </p:nvSpPr>
        <p:spPr>
          <a:xfrm>
            <a:off x="1753425" y="1891781"/>
            <a:ext cx="3441968" cy="507831"/>
          </a:xfrm>
          <a:prstGeom prst="rect">
            <a:avLst/>
          </a:prstGeom>
        </p:spPr>
        <p:txBody>
          <a:bodyPr wrap="none">
            <a:spAutoFit/>
          </a:bodyPr>
          <a:lstStyle/>
          <a:p>
            <a:pPr>
              <a:defRPr/>
            </a:pPr>
            <a:r>
              <a:rPr lang="es-AR" sz="2700" b="1" cap="all" dirty="0">
                <a:latin typeface="#9Slide03 AmpleSoft" panose="02000000000000000000" pitchFamily="2" charset="0"/>
                <a:ea typeface="Times New Roman" panose="02020603050405020304" pitchFamily="18" charset="0"/>
                <a:cs typeface="+mn-cs"/>
              </a:rPr>
              <a:t>B.</a:t>
            </a:r>
            <a:r>
              <a:rPr lang="es-AR" sz="2700" dirty="0">
                <a:latin typeface="#9Slide03 AmpleSoft" panose="02000000000000000000" pitchFamily="2" charset="0"/>
                <a:ea typeface="Times New Roman" panose="02020603050405020304" pitchFamily="18" charset="0"/>
                <a:cs typeface="+mn-cs"/>
              </a:rPr>
              <a:t> </a:t>
            </a:r>
            <a:r>
              <a:rPr lang="es-AR" sz="2700" dirty="0" err="1">
                <a:latin typeface="#9Slide03 AmpleSoft" panose="02000000000000000000" pitchFamily="2" charset="0"/>
                <a:ea typeface="Times New Roman" panose="02020603050405020304" pitchFamily="18" charset="0"/>
                <a:cs typeface="+mn-cs"/>
              </a:rPr>
              <a:t>NaOH</a:t>
            </a:r>
            <a:r>
              <a:rPr lang="es-AR" sz="2700" dirty="0">
                <a:latin typeface="#9Slide03 AmpleSoft" panose="02000000000000000000" pitchFamily="2" charset="0"/>
                <a:ea typeface="Times New Roman" panose="02020603050405020304" pitchFamily="18" charset="0"/>
                <a:cs typeface="+mn-cs"/>
              </a:rPr>
              <a:t>; Ca(OH)</a:t>
            </a:r>
            <a:r>
              <a:rPr lang="es-AR" sz="2700" baseline="-25000" dirty="0">
                <a:latin typeface="#9Slide03 AmpleSoft" panose="02000000000000000000" pitchFamily="2" charset="0"/>
                <a:ea typeface="Times New Roman" panose="02020603050405020304" pitchFamily="18" charset="0"/>
                <a:cs typeface="+mn-cs"/>
              </a:rPr>
              <a:t>2</a:t>
            </a:r>
            <a:r>
              <a:rPr lang="es-AR" sz="2700" dirty="0">
                <a:latin typeface="#9Slide03 AmpleSoft" panose="02000000000000000000" pitchFamily="2" charset="0"/>
                <a:ea typeface="Times New Roman" panose="02020603050405020304" pitchFamily="18" charset="0"/>
                <a:cs typeface="+mn-cs"/>
              </a:rPr>
              <a:t>; KOH</a:t>
            </a:r>
            <a:endParaRPr lang="en-US" sz="2700" dirty="0">
              <a:latin typeface="#9Slide03 AmpleSoft" panose="02000000000000000000" pitchFamily="2" charset="0"/>
              <a:cs typeface="+mn-cs"/>
            </a:endParaRPr>
          </a:p>
        </p:txBody>
      </p:sp>
      <p:sp>
        <p:nvSpPr>
          <p:cNvPr id="5" name="Rectangle 4"/>
          <p:cNvSpPr/>
          <p:nvPr/>
        </p:nvSpPr>
        <p:spPr>
          <a:xfrm>
            <a:off x="1753424" y="2568056"/>
            <a:ext cx="3785011" cy="507831"/>
          </a:xfrm>
          <a:prstGeom prst="rect">
            <a:avLst/>
          </a:prstGeom>
        </p:spPr>
        <p:txBody>
          <a:bodyPr wrap="none">
            <a:spAutoFit/>
          </a:bodyPr>
          <a:lstStyle/>
          <a:p>
            <a:pPr>
              <a:defRPr/>
            </a:pPr>
            <a:r>
              <a:rPr lang="es-AR" sz="2700" b="1" cap="all" dirty="0">
                <a:latin typeface="#9Slide03 AmpleSoft" panose="02000000000000000000" pitchFamily="2" charset="0"/>
                <a:ea typeface="Times New Roman" panose="02020603050405020304" pitchFamily="18" charset="0"/>
                <a:cs typeface="+mn-cs"/>
              </a:rPr>
              <a:t>C.</a:t>
            </a:r>
            <a:r>
              <a:rPr lang="es-AR" sz="2700" dirty="0">
                <a:latin typeface="#9Slide03 AmpleSoft" panose="02000000000000000000" pitchFamily="2" charset="0"/>
                <a:ea typeface="Times New Roman" panose="02020603050405020304" pitchFamily="18" charset="0"/>
                <a:cs typeface="+mn-cs"/>
              </a:rPr>
              <a:t>  Ba(OH)</a:t>
            </a:r>
            <a:r>
              <a:rPr lang="es-AR" sz="2700" baseline="-25000" dirty="0">
                <a:latin typeface="#9Slide03 AmpleSoft" panose="02000000000000000000" pitchFamily="2" charset="0"/>
                <a:ea typeface="Times New Roman" panose="02020603050405020304" pitchFamily="18" charset="0"/>
                <a:cs typeface="+mn-cs"/>
              </a:rPr>
              <a:t>2</a:t>
            </a:r>
            <a:r>
              <a:rPr lang="es-AR" sz="2700" dirty="0">
                <a:latin typeface="#9Slide03 AmpleSoft" panose="02000000000000000000" pitchFamily="2" charset="0"/>
                <a:ea typeface="Times New Roman" panose="02020603050405020304" pitchFamily="18" charset="0"/>
                <a:cs typeface="+mn-cs"/>
              </a:rPr>
              <a:t>; KOH; Al(OH)</a:t>
            </a:r>
            <a:r>
              <a:rPr lang="es-AR" sz="2700" baseline="-25000" dirty="0">
                <a:latin typeface="#9Slide03 AmpleSoft" panose="02000000000000000000" pitchFamily="2" charset="0"/>
                <a:ea typeface="Times New Roman" panose="02020603050405020304" pitchFamily="18" charset="0"/>
                <a:cs typeface="+mn-cs"/>
              </a:rPr>
              <a:t>3</a:t>
            </a:r>
            <a:endParaRPr lang="en-US" sz="2700" dirty="0">
              <a:latin typeface="#9Slide03 AmpleSoft" panose="02000000000000000000" pitchFamily="2" charset="0"/>
              <a:cs typeface="+mn-cs"/>
            </a:endParaRPr>
          </a:p>
        </p:txBody>
      </p:sp>
      <p:sp>
        <p:nvSpPr>
          <p:cNvPr id="6" name="Rectangle 5"/>
          <p:cNvSpPr/>
          <p:nvPr/>
        </p:nvSpPr>
        <p:spPr>
          <a:xfrm>
            <a:off x="1753425" y="3181351"/>
            <a:ext cx="4294765" cy="507831"/>
          </a:xfrm>
          <a:prstGeom prst="rect">
            <a:avLst/>
          </a:prstGeom>
        </p:spPr>
        <p:txBody>
          <a:bodyPr wrap="none">
            <a:spAutoFit/>
          </a:bodyPr>
          <a:lstStyle/>
          <a:p>
            <a:pPr>
              <a:defRPr/>
            </a:pPr>
            <a:r>
              <a:rPr lang="es-AR" sz="2700" b="1" cap="all" dirty="0">
                <a:latin typeface="#9Slide03 AmpleSoft" panose="02000000000000000000" pitchFamily="2" charset="0"/>
                <a:ea typeface="Times New Roman" panose="02020603050405020304" pitchFamily="18" charset="0"/>
                <a:cs typeface="+mn-cs"/>
              </a:rPr>
              <a:t>D.</a:t>
            </a:r>
            <a:r>
              <a:rPr lang="es-AR" sz="2700" dirty="0">
                <a:latin typeface="#9Slide03 AmpleSoft" panose="02000000000000000000" pitchFamily="2" charset="0"/>
                <a:ea typeface="Times New Roman" panose="02020603050405020304" pitchFamily="18" charset="0"/>
                <a:cs typeface="+mn-cs"/>
              </a:rPr>
              <a:t> Ba(OH)</a:t>
            </a:r>
            <a:r>
              <a:rPr lang="es-AR" sz="2700" baseline="-25000" dirty="0">
                <a:latin typeface="#9Slide03 AmpleSoft" panose="02000000000000000000" pitchFamily="2" charset="0"/>
                <a:ea typeface="Times New Roman" panose="02020603050405020304" pitchFamily="18" charset="0"/>
                <a:cs typeface="+mn-cs"/>
              </a:rPr>
              <a:t>2</a:t>
            </a:r>
            <a:r>
              <a:rPr lang="es-AR" sz="2700" dirty="0">
                <a:latin typeface="#9Slide03 AmpleSoft" panose="02000000000000000000" pitchFamily="2" charset="0"/>
                <a:ea typeface="Times New Roman" panose="02020603050405020304" pitchFamily="18" charset="0"/>
                <a:cs typeface="+mn-cs"/>
              </a:rPr>
              <a:t>; Ca(OH)</a:t>
            </a:r>
            <a:r>
              <a:rPr lang="es-AR" sz="2700" baseline="-25000" dirty="0">
                <a:latin typeface="#9Slide03 AmpleSoft" panose="02000000000000000000" pitchFamily="2" charset="0"/>
                <a:ea typeface="Times New Roman" panose="02020603050405020304" pitchFamily="18" charset="0"/>
                <a:cs typeface="+mn-cs"/>
              </a:rPr>
              <a:t>2</a:t>
            </a:r>
            <a:r>
              <a:rPr lang="es-AR" sz="2700" dirty="0">
                <a:latin typeface="#9Slide03 AmpleSoft" panose="02000000000000000000" pitchFamily="2" charset="0"/>
                <a:ea typeface="Times New Roman" panose="02020603050405020304" pitchFamily="18" charset="0"/>
                <a:cs typeface="+mn-cs"/>
              </a:rPr>
              <a:t>; Fe(OH)</a:t>
            </a:r>
            <a:r>
              <a:rPr lang="es-AR" sz="2700" baseline="-25000" dirty="0">
                <a:latin typeface="#9Slide03 AmpleSoft" panose="02000000000000000000" pitchFamily="2" charset="0"/>
                <a:ea typeface="Times New Roman" panose="02020603050405020304" pitchFamily="18" charset="0"/>
                <a:cs typeface="+mn-cs"/>
              </a:rPr>
              <a:t>3</a:t>
            </a:r>
            <a:endParaRPr lang="en-US" sz="2700" dirty="0">
              <a:latin typeface="#9Slide03 AmpleSoft" panose="02000000000000000000" pitchFamily="2" charset="0"/>
              <a:cs typeface="+mn-cs"/>
            </a:endParaRPr>
          </a:p>
        </p:txBody>
      </p:sp>
      <p:sp>
        <p:nvSpPr>
          <p:cNvPr id="7" name="Oval 6"/>
          <p:cNvSpPr/>
          <p:nvPr/>
        </p:nvSpPr>
        <p:spPr>
          <a:xfrm>
            <a:off x="1734207" y="1881599"/>
            <a:ext cx="386255" cy="4650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02" y="181303"/>
            <a:ext cx="1381805" cy="1281299"/>
          </a:xfrm>
          <a:prstGeom prst="rect">
            <a:avLst/>
          </a:prstGeom>
        </p:spPr>
      </p:pic>
    </p:spTree>
    <p:extLst>
      <p:ext uri="{BB962C8B-B14F-4D97-AF65-F5344CB8AC3E}">
        <p14:creationId xmlns:p14="http://schemas.microsoft.com/office/powerpoint/2010/main" val="77578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1"/>
          <p:cNvSpPr>
            <a:spLocks noChangeArrowheads="1"/>
          </p:cNvSpPr>
          <p:nvPr/>
        </p:nvSpPr>
        <p:spPr bwMode="auto">
          <a:xfrm>
            <a:off x="1902209" y="506769"/>
            <a:ext cx="6313885"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AR" altLang="en-US" sz="2700" b="1">
                <a:latin typeface="#9Slide03 AmpleSoft" panose="02000000000000000000" pitchFamily="2" charset="0"/>
                <a:cs typeface="Times New Roman" panose="02020603050405020304" pitchFamily="18" charset="0"/>
              </a:rPr>
              <a:t>Câu 3. </a:t>
            </a:r>
            <a:r>
              <a:rPr lang="es-AR" altLang="en-US" sz="2700">
                <a:latin typeface="#9Slide03 AmpleSoft" panose="02000000000000000000" pitchFamily="2" charset="0"/>
                <a:cs typeface="Times New Roman" panose="02020603050405020304" pitchFamily="18" charset="0"/>
              </a:rPr>
              <a:t>Cho các bazơ sau: Fe(OH)</a:t>
            </a:r>
            <a:r>
              <a:rPr lang="es-AR" altLang="en-US" sz="2700" baseline="-25000">
                <a:latin typeface="#9Slide03 AmpleSoft" panose="02000000000000000000" pitchFamily="2" charset="0"/>
                <a:cs typeface="Times New Roman" panose="02020603050405020304" pitchFamily="18" charset="0"/>
              </a:rPr>
              <a:t>3</a:t>
            </a:r>
            <a:r>
              <a:rPr lang="es-AR" altLang="en-US" sz="2700">
                <a:latin typeface="#9Slide03 AmpleSoft" panose="02000000000000000000" pitchFamily="2" charset="0"/>
                <a:cs typeface="Times New Roman" panose="02020603050405020304" pitchFamily="18" charset="0"/>
              </a:rPr>
              <a:t>, Al(OH)</a:t>
            </a:r>
            <a:r>
              <a:rPr lang="es-AR" altLang="en-US" sz="2700" baseline="-25000">
                <a:latin typeface="#9Slide03 AmpleSoft" panose="02000000000000000000" pitchFamily="2" charset="0"/>
                <a:cs typeface="Times New Roman" panose="02020603050405020304" pitchFamily="18" charset="0"/>
              </a:rPr>
              <a:t>3</a:t>
            </a:r>
            <a:r>
              <a:rPr lang="es-AR" altLang="en-US" sz="2700">
                <a:latin typeface="#9Slide03 AmpleSoft" panose="02000000000000000000" pitchFamily="2" charset="0"/>
                <a:cs typeface="Times New Roman" panose="02020603050405020304" pitchFamily="18" charset="0"/>
              </a:rPr>
              <a:t>, Cu(OH)</a:t>
            </a:r>
            <a:r>
              <a:rPr lang="es-AR" altLang="en-US" sz="2700" baseline="-25000">
                <a:latin typeface="#9Slide03 AmpleSoft" panose="02000000000000000000" pitchFamily="2" charset="0"/>
                <a:cs typeface="Times New Roman" panose="02020603050405020304" pitchFamily="18" charset="0"/>
              </a:rPr>
              <a:t>2</a:t>
            </a:r>
            <a:r>
              <a:rPr lang="es-AR" altLang="en-US" sz="2700">
                <a:latin typeface="#9Slide03 AmpleSoft" panose="02000000000000000000" pitchFamily="2" charset="0"/>
                <a:cs typeface="Times New Roman" panose="02020603050405020304" pitchFamily="18" charset="0"/>
              </a:rPr>
              <a:t>, Zn(OH)</a:t>
            </a:r>
            <a:r>
              <a:rPr lang="es-AR" altLang="en-US" sz="2700" baseline="-25000">
                <a:latin typeface="#9Slide03 AmpleSoft" panose="02000000000000000000" pitchFamily="2" charset="0"/>
                <a:cs typeface="Times New Roman" panose="02020603050405020304" pitchFamily="18" charset="0"/>
              </a:rPr>
              <a:t>2</a:t>
            </a:r>
            <a:r>
              <a:rPr lang="es-AR" altLang="en-US" sz="2700">
                <a:latin typeface="#9Slide03 AmpleSoft" panose="02000000000000000000" pitchFamily="2" charset="0"/>
                <a:cs typeface="Times New Roman" panose="02020603050405020304" pitchFamily="18" charset="0"/>
              </a:rPr>
              <a:t>. Khi nung nóng các bazơ trên tạo ra dãy oxit bazơ tương ứng là</a:t>
            </a:r>
            <a:endParaRPr lang="en-US" altLang="en-US" sz="2700">
              <a:latin typeface="#9Slide03 AmpleSoft" panose="02000000000000000000" pitchFamily="2" charset="0"/>
            </a:endParaRPr>
          </a:p>
        </p:txBody>
      </p:sp>
      <p:sp>
        <p:nvSpPr>
          <p:cNvPr id="3" name="Rectangle 2"/>
          <p:cNvSpPr/>
          <p:nvPr/>
        </p:nvSpPr>
        <p:spPr>
          <a:xfrm>
            <a:off x="1911079" y="2014041"/>
            <a:ext cx="3536546" cy="507831"/>
          </a:xfrm>
          <a:prstGeom prst="rect">
            <a:avLst/>
          </a:prstGeom>
        </p:spPr>
        <p:txBody>
          <a:bodyPr wrap="none">
            <a:spAutoFit/>
          </a:bodyPr>
          <a:lstStyle/>
          <a:p>
            <a:pPr>
              <a:defRPr/>
            </a:pPr>
            <a:r>
              <a:rPr lang="es-AR" sz="2700" b="1" cap="all" dirty="0">
                <a:latin typeface="#9Slide03 AmpleSoft" panose="02000000000000000000" pitchFamily="2" charset="0"/>
                <a:ea typeface="Times New Roman" panose="02020603050405020304" pitchFamily="18" charset="0"/>
                <a:cs typeface="+mn-cs"/>
              </a:rPr>
              <a:t>A.</a:t>
            </a:r>
            <a:r>
              <a:rPr lang="es-AR" sz="2700" dirty="0">
                <a:latin typeface="#9Slide03 AmpleSoft" panose="02000000000000000000" pitchFamily="2" charset="0"/>
                <a:ea typeface="Times New Roman" panose="02020603050405020304" pitchFamily="18" charset="0"/>
                <a:cs typeface="+mn-cs"/>
              </a:rPr>
              <a:t> </a:t>
            </a:r>
            <a:r>
              <a:rPr lang="es-AR" sz="2700" dirty="0" err="1">
                <a:latin typeface="#9Slide03 AmpleSoft" panose="02000000000000000000" pitchFamily="2" charset="0"/>
                <a:ea typeface="Times New Roman" panose="02020603050405020304" pitchFamily="18" charset="0"/>
                <a:cs typeface="+mn-cs"/>
              </a:rPr>
              <a:t>FeO</a:t>
            </a:r>
            <a:r>
              <a:rPr lang="es-AR" sz="2700" dirty="0">
                <a:latin typeface="#9Slide03 AmpleSoft" panose="02000000000000000000" pitchFamily="2" charset="0"/>
                <a:ea typeface="Times New Roman" panose="02020603050405020304" pitchFamily="18" charset="0"/>
                <a:cs typeface="+mn-cs"/>
              </a:rPr>
              <a:t>, Al</a:t>
            </a:r>
            <a:r>
              <a:rPr lang="es-AR" sz="2700" baseline="-25000" dirty="0">
                <a:latin typeface="#9Slide03 AmpleSoft" panose="02000000000000000000" pitchFamily="2" charset="0"/>
                <a:ea typeface="Times New Roman" panose="02020603050405020304" pitchFamily="18" charset="0"/>
                <a:cs typeface="+mn-cs"/>
              </a:rPr>
              <a:t>2</a:t>
            </a:r>
            <a:r>
              <a:rPr lang="es-AR" sz="2700" dirty="0">
                <a:latin typeface="#9Slide03 AmpleSoft" panose="02000000000000000000" pitchFamily="2" charset="0"/>
                <a:ea typeface="Times New Roman" panose="02020603050405020304" pitchFamily="18" charset="0"/>
                <a:cs typeface="+mn-cs"/>
              </a:rPr>
              <a:t>O</a:t>
            </a:r>
            <a:r>
              <a:rPr lang="es-AR" sz="2700" baseline="-25000" dirty="0">
                <a:latin typeface="#9Slide03 AmpleSoft" panose="02000000000000000000" pitchFamily="2" charset="0"/>
                <a:ea typeface="Times New Roman" panose="02020603050405020304" pitchFamily="18" charset="0"/>
                <a:cs typeface="+mn-cs"/>
              </a:rPr>
              <a:t>3</a:t>
            </a:r>
            <a:r>
              <a:rPr lang="es-AR" sz="2700" dirty="0">
                <a:latin typeface="#9Slide03 AmpleSoft" panose="02000000000000000000" pitchFamily="2" charset="0"/>
                <a:ea typeface="Times New Roman" panose="02020603050405020304" pitchFamily="18" charset="0"/>
                <a:cs typeface="+mn-cs"/>
              </a:rPr>
              <a:t>, </a:t>
            </a:r>
            <a:r>
              <a:rPr lang="es-AR" sz="2700" dirty="0" err="1">
                <a:latin typeface="#9Slide03 AmpleSoft" panose="02000000000000000000" pitchFamily="2" charset="0"/>
                <a:ea typeface="Times New Roman" panose="02020603050405020304" pitchFamily="18" charset="0"/>
                <a:cs typeface="+mn-cs"/>
              </a:rPr>
              <a:t>CuO</a:t>
            </a:r>
            <a:r>
              <a:rPr lang="es-AR" sz="2700" dirty="0">
                <a:latin typeface="#9Slide03 AmpleSoft" panose="02000000000000000000" pitchFamily="2" charset="0"/>
                <a:ea typeface="Times New Roman" panose="02020603050405020304" pitchFamily="18" charset="0"/>
                <a:cs typeface="+mn-cs"/>
              </a:rPr>
              <a:t>, </a:t>
            </a:r>
            <a:r>
              <a:rPr lang="es-AR" sz="2700" dirty="0" err="1">
                <a:latin typeface="#9Slide03 AmpleSoft" panose="02000000000000000000" pitchFamily="2" charset="0"/>
                <a:ea typeface="Times New Roman" panose="02020603050405020304" pitchFamily="18" charset="0"/>
                <a:cs typeface="+mn-cs"/>
              </a:rPr>
              <a:t>ZnO</a:t>
            </a:r>
            <a:endParaRPr lang="en-US" sz="2700" dirty="0">
              <a:latin typeface="#9Slide03 AmpleSoft" panose="02000000000000000000" pitchFamily="2" charset="0"/>
              <a:cs typeface="+mn-cs"/>
            </a:endParaRPr>
          </a:p>
        </p:txBody>
      </p:sp>
      <p:sp>
        <p:nvSpPr>
          <p:cNvPr id="4" name="Rectangle 3"/>
          <p:cNvSpPr/>
          <p:nvPr/>
        </p:nvSpPr>
        <p:spPr>
          <a:xfrm>
            <a:off x="1911078" y="2690316"/>
            <a:ext cx="3752950" cy="507831"/>
          </a:xfrm>
          <a:prstGeom prst="rect">
            <a:avLst/>
          </a:prstGeom>
        </p:spPr>
        <p:txBody>
          <a:bodyPr wrap="none">
            <a:spAutoFit/>
          </a:bodyPr>
          <a:lstStyle/>
          <a:p>
            <a:pPr>
              <a:defRPr/>
            </a:pPr>
            <a:r>
              <a:rPr lang="es-AR" sz="2700" b="1" cap="all" dirty="0">
                <a:latin typeface="#9Slide03 AmpleSoft" panose="02000000000000000000" pitchFamily="2" charset="0"/>
                <a:ea typeface="Times New Roman" panose="02020603050405020304" pitchFamily="18" charset="0"/>
                <a:cs typeface="+mn-cs"/>
              </a:rPr>
              <a:t>B.</a:t>
            </a:r>
            <a:r>
              <a:rPr lang="es-AR" sz="2700" dirty="0">
                <a:latin typeface="#9Slide03 AmpleSoft" panose="02000000000000000000" pitchFamily="2" charset="0"/>
                <a:ea typeface="Times New Roman" panose="02020603050405020304" pitchFamily="18" charset="0"/>
                <a:cs typeface="+mn-cs"/>
              </a:rPr>
              <a:t> Fe</a:t>
            </a:r>
            <a:r>
              <a:rPr lang="es-AR" sz="2700" baseline="-25000" dirty="0">
                <a:latin typeface="#9Slide03 AmpleSoft" panose="02000000000000000000" pitchFamily="2" charset="0"/>
                <a:ea typeface="Times New Roman" panose="02020603050405020304" pitchFamily="18" charset="0"/>
                <a:cs typeface="+mn-cs"/>
              </a:rPr>
              <a:t>2</a:t>
            </a:r>
            <a:r>
              <a:rPr lang="es-AR" sz="2700" dirty="0">
                <a:latin typeface="#9Slide03 AmpleSoft" panose="02000000000000000000" pitchFamily="2" charset="0"/>
                <a:ea typeface="Times New Roman" panose="02020603050405020304" pitchFamily="18" charset="0"/>
                <a:cs typeface="+mn-cs"/>
              </a:rPr>
              <a:t>O</a:t>
            </a:r>
            <a:r>
              <a:rPr lang="es-AR" sz="2700" baseline="-25000" dirty="0">
                <a:latin typeface="#9Slide03 AmpleSoft" panose="02000000000000000000" pitchFamily="2" charset="0"/>
                <a:ea typeface="Times New Roman" panose="02020603050405020304" pitchFamily="18" charset="0"/>
                <a:cs typeface="+mn-cs"/>
              </a:rPr>
              <a:t>3</a:t>
            </a:r>
            <a:r>
              <a:rPr lang="es-AR" sz="2700" dirty="0">
                <a:latin typeface="#9Slide03 AmpleSoft" panose="02000000000000000000" pitchFamily="2" charset="0"/>
                <a:ea typeface="Times New Roman" panose="02020603050405020304" pitchFamily="18" charset="0"/>
                <a:cs typeface="+mn-cs"/>
              </a:rPr>
              <a:t>, Al</a:t>
            </a:r>
            <a:r>
              <a:rPr lang="es-AR" sz="2700" baseline="-25000" dirty="0">
                <a:latin typeface="#9Slide03 AmpleSoft" panose="02000000000000000000" pitchFamily="2" charset="0"/>
                <a:ea typeface="Times New Roman" panose="02020603050405020304" pitchFamily="18" charset="0"/>
                <a:cs typeface="+mn-cs"/>
              </a:rPr>
              <a:t>2</a:t>
            </a:r>
            <a:r>
              <a:rPr lang="es-AR" sz="2700" dirty="0">
                <a:latin typeface="#9Slide03 AmpleSoft" panose="02000000000000000000" pitchFamily="2" charset="0"/>
                <a:ea typeface="Times New Roman" panose="02020603050405020304" pitchFamily="18" charset="0"/>
                <a:cs typeface="+mn-cs"/>
              </a:rPr>
              <a:t>O</a:t>
            </a:r>
            <a:r>
              <a:rPr lang="es-AR" sz="2700" baseline="-25000" dirty="0">
                <a:latin typeface="#9Slide03 AmpleSoft" panose="02000000000000000000" pitchFamily="2" charset="0"/>
                <a:ea typeface="Times New Roman" panose="02020603050405020304" pitchFamily="18" charset="0"/>
                <a:cs typeface="+mn-cs"/>
              </a:rPr>
              <a:t>3</a:t>
            </a:r>
            <a:r>
              <a:rPr lang="es-AR" sz="2700" dirty="0">
                <a:latin typeface="#9Slide03 AmpleSoft" panose="02000000000000000000" pitchFamily="2" charset="0"/>
                <a:ea typeface="Times New Roman" panose="02020603050405020304" pitchFamily="18" charset="0"/>
                <a:cs typeface="+mn-cs"/>
              </a:rPr>
              <a:t>, </a:t>
            </a:r>
            <a:r>
              <a:rPr lang="es-AR" sz="2700" dirty="0" err="1">
                <a:latin typeface="#9Slide03 AmpleSoft" panose="02000000000000000000" pitchFamily="2" charset="0"/>
                <a:ea typeface="Times New Roman" panose="02020603050405020304" pitchFamily="18" charset="0"/>
                <a:cs typeface="+mn-cs"/>
              </a:rPr>
              <a:t>CuO</a:t>
            </a:r>
            <a:r>
              <a:rPr lang="es-AR" sz="2700" dirty="0">
                <a:latin typeface="#9Slide03 AmpleSoft" panose="02000000000000000000" pitchFamily="2" charset="0"/>
                <a:ea typeface="Times New Roman" panose="02020603050405020304" pitchFamily="18" charset="0"/>
                <a:cs typeface="+mn-cs"/>
              </a:rPr>
              <a:t>, </a:t>
            </a:r>
            <a:r>
              <a:rPr lang="es-AR" sz="2700" dirty="0" err="1">
                <a:latin typeface="#9Slide03 AmpleSoft" panose="02000000000000000000" pitchFamily="2" charset="0"/>
                <a:ea typeface="Times New Roman" panose="02020603050405020304" pitchFamily="18" charset="0"/>
                <a:cs typeface="+mn-cs"/>
              </a:rPr>
              <a:t>ZnO</a:t>
            </a:r>
            <a:endParaRPr lang="en-US" sz="2700" dirty="0">
              <a:latin typeface="#9Slide03 AmpleSoft" panose="02000000000000000000" pitchFamily="2" charset="0"/>
              <a:cs typeface="+mn-cs"/>
            </a:endParaRPr>
          </a:p>
        </p:txBody>
      </p:sp>
      <p:sp>
        <p:nvSpPr>
          <p:cNvPr id="5" name="Rectangle 4"/>
          <p:cNvSpPr/>
          <p:nvPr/>
        </p:nvSpPr>
        <p:spPr>
          <a:xfrm>
            <a:off x="1911078" y="3366591"/>
            <a:ext cx="3725700" cy="507831"/>
          </a:xfrm>
          <a:prstGeom prst="rect">
            <a:avLst/>
          </a:prstGeom>
        </p:spPr>
        <p:txBody>
          <a:bodyPr wrap="none">
            <a:spAutoFit/>
          </a:bodyPr>
          <a:lstStyle/>
          <a:p>
            <a:pPr>
              <a:defRPr/>
            </a:pPr>
            <a:r>
              <a:rPr lang="es-AR" sz="2700" b="1" cap="all" dirty="0">
                <a:latin typeface="#9Slide03 AmpleSoft" panose="02000000000000000000" pitchFamily="2" charset="0"/>
                <a:ea typeface="Times New Roman" panose="02020603050405020304" pitchFamily="18" charset="0"/>
                <a:cs typeface="+mn-cs"/>
              </a:rPr>
              <a:t>C.</a:t>
            </a:r>
            <a:r>
              <a:rPr lang="es-AR" sz="2700" dirty="0">
                <a:latin typeface="#9Slide03 AmpleSoft" panose="02000000000000000000" pitchFamily="2" charset="0"/>
                <a:ea typeface="Times New Roman" panose="02020603050405020304" pitchFamily="18" charset="0"/>
                <a:cs typeface="+mn-cs"/>
              </a:rPr>
              <a:t> Fe</a:t>
            </a:r>
            <a:r>
              <a:rPr lang="es-AR" sz="2700" baseline="-25000" dirty="0">
                <a:latin typeface="#9Slide03 AmpleSoft" panose="02000000000000000000" pitchFamily="2" charset="0"/>
                <a:ea typeface="Times New Roman" panose="02020603050405020304" pitchFamily="18" charset="0"/>
                <a:cs typeface="+mn-cs"/>
              </a:rPr>
              <a:t>3</a:t>
            </a:r>
            <a:r>
              <a:rPr lang="es-AR" sz="2700" dirty="0">
                <a:latin typeface="#9Slide03 AmpleSoft" panose="02000000000000000000" pitchFamily="2" charset="0"/>
                <a:ea typeface="Times New Roman" panose="02020603050405020304" pitchFamily="18" charset="0"/>
                <a:cs typeface="+mn-cs"/>
              </a:rPr>
              <a:t>O</a:t>
            </a:r>
            <a:r>
              <a:rPr lang="es-AR" sz="2700" baseline="-25000" dirty="0">
                <a:latin typeface="#9Slide03 AmpleSoft" panose="02000000000000000000" pitchFamily="2" charset="0"/>
                <a:ea typeface="Times New Roman" panose="02020603050405020304" pitchFamily="18" charset="0"/>
                <a:cs typeface="+mn-cs"/>
              </a:rPr>
              <a:t>4</a:t>
            </a:r>
            <a:r>
              <a:rPr lang="es-AR" sz="2700" dirty="0">
                <a:latin typeface="#9Slide03 AmpleSoft" panose="02000000000000000000" pitchFamily="2" charset="0"/>
                <a:ea typeface="Times New Roman" panose="02020603050405020304" pitchFamily="18" charset="0"/>
                <a:cs typeface="+mn-cs"/>
              </a:rPr>
              <a:t>, Al</a:t>
            </a:r>
            <a:r>
              <a:rPr lang="es-AR" sz="2700" baseline="-25000" dirty="0">
                <a:latin typeface="#9Slide03 AmpleSoft" panose="02000000000000000000" pitchFamily="2" charset="0"/>
                <a:ea typeface="Times New Roman" panose="02020603050405020304" pitchFamily="18" charset="0"/>
                <a:cs typeface="+mn-cs"/>
              </a:rPr>
              <a:t>2</a:t>
            </a:r>
            <a:r>
              <a:rPr lang="es-AR" sz="2700" dirty="0">
                <a:latin typeface="#9Slide03 AmpleSoft" panose="02000000000000000000" pitchFamily="2" charset="0"/>
                <a:ea typeface="Times New Roman" panose="02020603050405020304" pitchFamily="18" charset="0"/>
                <a:cs typeface="+mn-cs"/>
              </a:rPr>
              <a:t>O</a:t>
            </a:r>
            <a:r>
              <a:rPr lang="es-AR" sz="2700" baseline="-25000" dirty="0">
                <a:latin typeface="#9Slide03 AmpleSoft" panose="02000000000000000000" pitchFamily="2" charset="0"/>
                <a:ea typeface="Times New Roman" panose="02020603050405020304" pitchFamily="18" charset="0"/>
                <a:cs typeface="+mn-cs"/>
              </a:rPr>
              <a:t>3</a:t>
            </a:r>
            <a:r>
              <a:rPr lang="es-AR" sz="2700" dirty="0">
                <a:latin typeface="#9Slide03 AmpleSoft" panose="02000000000000000000" pitchFamily="2" charset="0"/>
                <a:ea typeface="Times New Roman" panose="02020603050405020304" pitchFamily="18" charset="0"/>
                <a:cs typeface="+mn-cs"/>
              </a:rPr>
              <a:t>, </a:t>
            </a:r>
            <a:r>
              <a:rPr lang="es-AR" sz="2700" dirty="0" err="1">
                <a:latin typeface="#9Slide03 AmpleSoft" panose="02000000000000000000" pitchFamily="2" charset="0"/>
                <a:ea typeface="Times New Roman" panose="02020603050405020304" pitchFamily="18" charset="0"/>
                <a:cs typeface="+mn-cs"/>
              </a:rPr>
              <a:t>CuO</a:t>
            </a:r>
            <a:r>
              <a:rPr lang="es-AR" sz="2700" dirty="0">
                <a:latin typeface="#9Slide03 AmpleSoft" panose="02000000000000000000" pitchFamily="2" charset="0"/>
                <a:ea typeface="Times New Roman" panose="02020603050405020304" pitchFamily="18" charset="0"/>
                <a:cs typeface="+mn-cs"/>
              </a:rPr>
              <a:t>, </a:t>
            </a:r>
            <a:r>
              <a:rPr lang="es-AR" sz="2700" dirty="0" err="1">
                <a:latin typeface="#9Slide03 AmpleSoft" panose="02000000000000000000" pitchFamily="2" charset="0"/>
                <a:ea typeface="Times New Roman" panose="02020603050405020304" pitchFamily="18" charset="0"/>
                <a:cs typeface="+mn-cs"/>
              </a:rPr>
              <a:t>ZnO</a:t>
            </a:r>
            <a:endParaRPr lang="en-US" sz="2700" dirty="0">
              <a:latin typeface="#9Slide03 AmpleSoft" panose="02000000000000000000" pitchFamily="2" charset="0"/>
              <a:cs typeface="+mn-cs"/>
            </a:endParaRPr>
          </a:p>
        </p:txBody>
      </p:sp>
      <p:sp>
        <p:nvSpPr>
          <p:cNvPr id="6" name="Rectangle 5"/>
          <p:cNvSpPr/>
          <p:nvPr/>
        </p:nvSpPr>
        <p:spPr>
          <a:xfrm>
            <a:off x="1911078" y="4042866"/>
            <a:ext cx="3873176" cy="507831"/>
          </a:xfrm>
          <a:prstGeom prst="rect">
            <a:avLst/>
          </a:prstGeom>
        </p:spPr>
        <p:txBody>
          <a:bodyPr wrap="none">
            <a:spAutoFit/>
          </a:bodyPr>
          <a:lstStyle/>
          <a:p>
            <a:pPr>
              <a:defRPr/>
            </a:pPr>
            <a:r>
              <a:rPr lang="es-AR" sz="2700" b="1" cap="all" dirty="0">
                <a:latin typeface="#9Slide03 AmpleSoft" panose="02000000000000000000" pitchFamily="2" charset="0"/>
                <a:ea typeface="Times New Roman" panose="02020603050405020304" pitchFamily="18" charset="0"/>
                <a:cs typeface="+mn-cs"/>
              </a:rPr>
              <a:t>D.</a:t>
            </a:r>
            <a:r>
              <a:rPr lang="es-AR" sz="2700" dirty="0">
                <a:latin typeface="#9Slide03 AmpleSoft" panose="02000000000000000000" pitchFamily="2" charset="0"/>
                <a:ea typeface="Times New Roman" panose="02020603050405020304" pitchFamily="18" charset="0"/>
                <a:cs typeface="+mn-cs"/>
              </a:rPr>
              <a:t> Fe</a:t>
            </a:r>
            <a:r>
              <a:rPr lang="es-AR" sz="2700" baseline="-25000" dirty="0">
                <a:latin typeface="#9Slide03 AmpleSoft" panose="02000000000000000000" pitchFamily="2" charset="0"/>
                <a:ea typeface="Times New Roman" panose="02020603050405020304" pitchFamily="18" charset="0"/>
                <a:cs typeface="+mn-cs"/>
              </a:rPr>
              <a:t>2</a:t>
            </a:r>
            <a:r>
              <a:rPr lang="es-AR" sz="2700" dirty="0">
                <a:latin typeface="#9Slide03 AmpleSoft" panose="02000000000000000000" pitchFamily="2" charset="0"/>
                <a:ea typeface="Times New Roman" panose="02020603050405020304" pitchFamily="18" charset="0"/>
                <a:cs typeface="+mn-cs"/>
              </a:rPr>
              <a:t>O</a:t>
            </a:r>
            <a:r>
              <a:rPr lang="es-AR" sz="2700" baseline="-25000" dirty="0">
                <a:latin typeface="#9Slide03 AmpleSoft" panose="02000000000000000000" pitchFamily="2" charset="0"/>
                <a:ea typeface="Times New Roman" panose="02020603050405020304" pitchFamily="18" charset="0"/>
                <a:cs typeface="+mn-cs"/>
              </a:rPr>
              <a:t>3</a:t>
            </a:r>
            <a:r>
              <a:rPr lang="es-AR" sz="2700" dirty="0">
                <a:latin typeface="#9Slide03 AmpleSoft" panose="02000000000000000000" pitchFamily="2" charset="0"/>
                <a:ea typeface="Times New Roman" panose="02020603050405020304" pitchFamily="18" charset="0"/>
                <a:cs typeface="+mn-cs"/>
              </a:rPr>
              <a:t>, Al</a:t>
            </a:r>
            <a:r>
              <a:rPr lang="es-AR" sz="2700" baseline="-25000" dirty="0">
                <a:latin typeface="#9Slide03 AmpleSoft" panose="02000000000000000000" pitchFamily="2" charset="0"/>
                <a:ea typeface="Times New Roman" panose="02020603050405020304" pitchFamily="18" charset="0"/>
                <a:cs typeface="+mn-cs"/>
              </a:rPr>
              <a:t>2</a:t>
            </a:r>
            <a:r>
              <a:rPr lang="es-AR" sz="2700" dirty="0">
                <a:latin typeface="#9Slide03 AmpleSoft" panose="02000000000000000000" pitchFamily="2" charset="0"/>
                <a:ea typeface="Times New Roman" panose="02020603050405020304" pitchFamily="18" charset="0"/>
                <a:cs typeface="+mn-cs"/>
              </a:rPr>
              <a:t>O</a:t>
            </a:r>
            <a:r>
              <a:rPr lang="es-AR" sz="2700" baseline="-25000" dirty="0">
                <a:latin typeface="#9Slide03 AmpleSoft" panose="02000000000000000000" pitchFamily="2" charset="0"/>
                <a:ea typeface="Times New Roman" panose="02020603050405020304" pitchFamily="18" charset="0"/>
                <a:cs typeface="+mn-cs"/>
              </a:rPr>
              <a:t>3</a:t>
            </a:r>
            <a:r>
              <a:rPr lang="es-AR" sz="2700" dirty="0">
                <a:latin typeface="#9Slide03 AmpleSoft" panose="02000000000000000000" pitchFamily="2" charset="0"/>
                <a:ea typeface="Times New Roman" panose="02020603050405020304" pitchFamily="18" charset="0"/>
                <a:cs typeface="+mn-cs"/>
              </a:rPr>
              <a:t>, Cu</a:t>
            </a:r>
            <a:r>
              <a:rPr lang="es-AR" sz="2700" baseline="-25000" dirty="0">
                <a:latin typeface="#9Slide03 AmpleSoft" panose="02000000000000000000" pitchFamily="2" charset="0"/>
                <a:ea typeface="Times New Roman" panose="02020603050405020304" pitchFamily="18" charset="0"/>
                <a:cs typeface="+mn-cs"/>
              </a:rPr>
              <a:t>2</a:t>
            </a:r>
            <a:r>
              <a:rPr lang="es-AR" sz="2700" dirty="0">
                <a:latin typeface="#9Slide03 AmpleSoft" panose="02000000000000000000" pitchFamily="2" charset="0"/>
                <a:ea typeface="Times New Roman" panose="02020603050405020304" pitchFamily="18" charset="0"/>
                <a:cs typeface="+mn-cs"/>
              </a:rPr>
              <a:t>O, </a:t>
            </a:r>
            <a:r>
              <a:rPr lang="es-AR" sz="2700" dirty="0" err="1">
                <a:latin typeface="#9Slide03 AmpleSoft" panose="02000000000000000000" pitchFamily="2" charset="0"/>
                <a:ea typeface="Times New Roman" panose="02020603050405020304" pitchFamily="18" charset="0"/>
                <a:cs typeface="+mn-cs"/>
              </a:rPr>
              <a:t>ZnO</a:t>
            </a:r>
            <a:endParaRPr lang="en-US" sz="2700" dirty="0">
              <a:latin typeface="#9Slide03 AmpleSoft" panose="02000000000000000000" pitchFamily="2" charset="0"/>
              <a:cs typeface="+mn-cs"/>
            </a:endParaRPr>
          </a:p>
        </p:txBody>
      </p:sp>
      <p:sp>
        <p:nvSpPr>
          <p:cNvPr id="8" name="Oval 7"/>
          <p:cNvSpPr/>
          <p:nvPr/>
        </p:nvSpPr>
        <p:spPr>
          <a:xfrm>
            <a:off x="1914526" y="2729144"/>
            <a:ext cx="386255" cy="4650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384" y="70718"/>
            <a:ext cx="1381805" cy="1281299"/>
          </a:xfrm>
          <a:prstGeom prst="rect">
            <a:avLst/>
          </a:prstGeom>
        </p:spPr>
      </p:pic>
    </p:spTree>
    <p:extLst>
      <p:ext uri="{BB962C8B-B14F-4D97-AF65-F5344CB8AC3E}">
        <p14:creationId xmlns:p14="http://schemas.microsoft.com/office/powerpoint/2010/main" val="357090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7755" y="1311434"/>
            <a:ext cx="7945820" cy="2862322"/>
          </a:xfrm>
          <a:prstGeom prst="rect">
            <a:avLst/>
          </a:prstGeom>
        </p:spPr>
        <p:txBody>
          <a:bodyPr wrap="square">
            <a:spAutoFit/>
          </a:bodyPr>
          <a:lstStyle/>
          <a:p>
            <a:pPr algn="just">
              <a:lnSpc>
                <a:spcPct val="150000"/>
              </a:lnSpc>
            </a:pPr>
            <a:r>
              <a:rPr lang="es-AR" sz="2400" b="1" dirty="0" err="1">
                <a:latin typeface="#9Slide03 AmpleSoft" panose="02000000000000000000" pitchFamily="2" charset="0"/>
                <a:ea typeface="Times New Roman" panose="02020603050405020304" pitchFamily="18" charset="0"/>
                <a:cs typeface="Times New Roman" panose="02020603050405020304" pitchFamily="18" charset="0"/>
              </a:rPr>
              <a:t>Câu</a:t>
            </a:r>
            <a:r>
              <a:rPr lang="es-AR" sz="2400" b="1" dirty="0">
                <a:latin typeface="#9Slide03 AmpleSoft" panose="02000000000000000000" pitchFamily="2" charset="0"/>
                <a:ea typeface="Times New Roman" panose="02020603050405020304" pitchFamily="18" charset="0"/>
                <a:cs typeface="Times New Roman" panose="02020603050405020304" pitchFamily="18" charset="0"/>
              </a:rPr>
              <a:t> </a:t>
            </a:r>
            <a:r>
              <a:rPr lang="vi-VN" sz="2400" b="1" dirty="0">
                <a:latin typeface="#9Slide03 AmpleSoft" panose="02000000000000000000" pitchFamily="2" charset="0"/>
                <a:ea typeface="Times New Roman" panose="02020603050405020304" pitchFamily="18" charset="0"/>
                <a:cs typeface="Times New Roman" panose="02020603050405020304" pitchFamily="18" charset="0"/>
              </a:rPr>
              <a:t>4</a:t>
            </a:r>
            <a:r>
              <a:rPr lang="vi-VN"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Bazơ</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tan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và</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không</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tan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có</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tính</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chất</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hoá</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học</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chung</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là</a:t>
            </a:r>
            <a:endParaRPr lang="en-US" sz="2400" dirty="0">
              <a:latin typeface="#9Slide03 AmpleSoft" panose="02000000000000000000" pitchFamily="2" charset="0"/>
              <a:ea typeface="Times New Roman" panose="02020603050405020304" pitchFamily="18" charset="0"/>
              <a:cs typeface="Times New Roman" panose="02020603050405020304" pitchFamily="18" charset="0"/>
            </a:endParaRPr>
          </a:p>
          <a:p>
            <a:pPr algn="just">
              <a:lnSpc>
                <a:spcPct val="150000"/>
              </a:lnSpc>
            </a:pPr>
            <a:r>
              <a:rPr lang="es-AR" sz="2400" dirty="0">
                <a:latin typeface="#9Slide03 AmpleSoft" panose="02000000000000000000" pitchFamily="2" charset="0"/>
                <a:ea typeface="Times New Roman" panose="02020603050405020304" pitchFamily="18" charset="0"/>
                <a:cs typeface="Times New Roman" panose="02020603050405020304" pitchFamily="18" charset="0"/>
              </a:rPr>
              <a:t>A.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Làm</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quỳ</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tím</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hoá</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xanh</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endParaRPr lang="en-US" sz="2400" dirty="0">
              <a:latin typeface="#9Slide03 AmpleSoft" panose="02000000000000000000" pitchFamily="2" charset="0"/>
              <a:ea typeface="Times New Roman" panose="02020603050405020304" pitchFamily="18" charset="0"/>
              <a:cs typeface="Times New Roman" panose="02020603050405020304" pitchFamily="18" charset="0"/>
            </a:endParaRPr>
          </a:p>
          <a:p>
            <a:pPr algn="just">
              <a:lnSpc>
                <a:spcPct val="150000"/>
              </a:lnSpc>
            </a:pPr>
            <a:r>
              <a:rPr lang="es-AR" sz="2400" dirty="0">
                <a:latin typeface="#9Slide03 AmpleSoft" panose="02000000000000000000" pitchFamily="2" charset="0"/>
                <a:ea typeface="Times New Roman" panose="02020603050405020304" pitchFamily="18" charset="0"/>
                <a:cs typeface="Times New Roman" panose="02020603050405020304" pitchFamily="18" charset="0"/>
              </a:rPr>
              <a:t>B.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Tác</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dụng</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với</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oxit</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axit</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tạo</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thành</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muối</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và</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nước</a:t>
            </a:r>
            <a:endParaRPr lang="en-US" sz="2400" dirty="0">
              <a:latin typeface="#9Slide03 AmpleSoft" panose="02000000000000000000" pitchFamily="2" charset="0"/>
              <a:ea typeface="Times New Roman" panose="02020603050405020304" pitchFamily="18" charset="0"/>
              <a:cs typeface="Times New Roman" panose="02020603050405020304" pitchFamily="18" charset="0"/>
            </a:endParaRPr>
          </a:p>
          <a:p>
            <a:pPr algn="just">
              <a:lnSpc>
                <a:spcPct val="150000"/>
              </a:lnSpc>
            </a:pPr>
            <a:r>
              <a:rPr lang="es-AR" sz="2400" dirty="0">
                <a:latin typeface="#9Slide03 AmpleSoft" panose="02000000000000000000" pitchFamily="2" charset="0"/>
                <a:ea typeface="Times New Roman" panose="02020603050405020304" pitchFamily="18" charset="0"/>
                <a:cs typeface="Times New Roman" panose="02020603050405020304" pitchFamily="18" charset="0"/>
              </a:rPr>
              <a:t>C.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Tác</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dụng</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với</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axit</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tạo</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thành</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muối</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và</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nước</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endParaRPr lang="en-US" sz="2400" dirty="0">
              <a:latin typeface="#9Slide03 AmpleSoft" panose="02000000000000000000" pitchFamily="2" charset="0"/>
              <a:ea typeface="Times New Roman" panose="02020603050405020304" pitchFamily="18" charset="0"/>
              <a:cs typeface="Times New Roman" panose="02020603050405020304" pitchFamily="18" charset="0"/>
            </a:endParaRPr>
          </a:p>
          <a:p>
            <a:pPr algn="just">
              <a:lnSpc>
                <a:spcPct val="150000"/>
              </a:lnSpc>
            </a:pPr>
            <a:r>
              <a:rPr lang="es-AR" sz="2400" dirty="0">
                <a:latin typeface="#9Slide03 AmpleSoft" panose="02000000000000000000" pitchFamily="2" charset="0"/>
                <a:ea typeface="Times New Roman" panose="02020603050405020304" pitchFamily="18" charset="0"/>
                <a:cs typeface="Times New Roman" panose="02020603050405020304" pitchFamily="18" charset="0"/>
              </a:rPr>
              <a:t>D.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Bị</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nhiệt</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phân</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huỷ</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tạo</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ra</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oxit</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bazơ</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và</a:t>
            </a:r>
            <a:r>
              <a:rPr lang="es-AR" sz="2400" dirty="0">
                <a:latin typeface="#9Slide03 AmpleSoft" panose="02000000000000000000" pitchFamily="2" charset="0"/>
                <a:ea typeface="Times New Roman" panose="02020603050405020304" pitchFamily="18" charset="0"/>
                <a:cs typeface="Times New Roman" panose="02020603050405020304" pitchFamily="18" charset="0"/>
              </a:rPr>
              <a:t> </a:t>
            </a:r>
            <a:r>
              <a:rPr lang="es-AR" sz="2400" dirty="0" err="1">
                <a:latin typeface="#9Slide03 AmpleSoft" panose="02000000000000000000" pitchFamily="2" charset="0"/>
                <a:ea typeface="Times New Roman" panose="02020603050405020304" pitchFamily="18" charset="0"/>
                <a:cs typeface="Times New Roman" panose="02020603050405020304" pitchFamily="18" charset="0"/>
              </a:rPr>
              <a:t>nước</a:t>
            </a:r>
            <a:endParaRPr lang="en-US" sz="2400" dirty="0">
              <a:latin typeface="#9Slide03 AmpleSoft" panose="02000000000000000000" pitchFamily="2" charset="0"/>
              <a:ea typeface="Times New Roman" panose="02020603050405020304" pitchFamily="18" charset="0"/>
              <a:cs typeface="Times New Roman" panose="02020603050405020304" pitchFamily="18" charset="0"/>
            </a:endParaRPr>
          </a:p>
        </p:txBody>
      </p:sp>
      <p:sp>
        <p:nvSpPr>
          <p:cNvPr id="3" name="Oval 2"/>
          <p:cNvSpPr/>
          <p:nvPr/>
        </p:nvSpPr>
        <p:spPr>
          <a:xfrm>
            <a:off x="883665" y="3087051"/>
            <a:ext cx="460346" cy="447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02" y="181303"/>
            <a:ext cx="1381805" cy="1281299"/>
          </a:xfrm>
          <a:prstGeom prst="rect">
            <a:avLst/>
          </a:prstGeom>
        </p:spPr>
      </p:pic>
    </p:spTree>
    <p:extLst>
      <p:ext uri="{BB962C8B-B14F-4D97-AF65-F5344CB8AC3E}">
        <p14:creationId xmlns:p14="http://schemas.microsoft.com/office/powerpoint/2010/main" val="236095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3CA5F7E-729A-4FD5-BACC-A0D89B8B7E4F}"/>
              </a:ext>
            </a:extLst>
          </p:cNvPr>
          <p:cNvSpPr>
            <a:spLocks noGrp="1"/>
          </p:cNvSpPr>
          <p:nvPr>
            <p:ph type="subTitle" idx="1"/>
          </p:nvPr>
        </p:nvSpPr>
        <p:spPr/>
        <p:txBody>
          <a:bodyPr/>
          <a:lstStyle/>
          <a:p>
            <a:endParaRPr lang="en-US"/>
          </a:p>
        </p:txBody>
      </p:sp>
      <p:sp>
        <p:nvSpPr>
          <p:cNvPr id="3" name="Subtitle 2">
            <a:extLst>
              <a:ext uri="{FF2B5EF4-FFF2-40B4-BE49-F238E27FC236}">
                <a16:creationId xmlns:a16="http://schemas.microsoft.com/office/drawing/2014/main" id="{65160F68-D409-4F58-AFA1-A6594B0642EC}"/>
              </a:ext>
            </a:extLst>
          </p:cNvPr>
          <p:cNvSpPr>
            <a:spLocks noGrp="1"/>
          </p:cNvSpPr>
          <p:nvPr>
            <p:ph type="subTitle" idx="2"/>
          </p:nvPr>
        </p:nvSpPr>
        <p:spPr/>
        <p:txBody>
          <a:bodyPr/>
          <a:lstStyle/>
          <a:p>
            <a:endParaRPr lang="en-US"/>
          </a:p>
        </p:txBody>
      </p:sp>
      <p:sp>
        <p:nvSpPr>
          <p:cNvPr id="4" name="Subtitle 3">
            <a:extLst>
              <a:ext uri="{FF2B5EF4-FFF2-40B4-BE49-F238E27FC236}">
                <a16:creationId xmlns:a16="http://schemas.microsoft.com/office/drawing/2014/main" id="{53329269-792A-464F-BF05-D93C12FC0F33}"/>
              </a:ext>
            </a:extLst>
          </p:cNvPr>
          <p:cNvSpPr>
            <a:spLocks noGrp="1"/>
          </p:cNvSpPr>
          <p:nvPr>
            <p:ph type="subTitle" idx="3"/>
          </p:nvPr>
        </p:nvSpPr>
        <p:spPr/>
        <p:txBody>
          <a:bodyPr/>
          <a:lstStyle/>
          <a:p>
            <a:endParaRPr lang="en-US"/>
          </a:p>
        </p:txBody>
      </p:sp>
      <p:sp>
        <p:nvSpPr>
          <p:cNvPr id="5" name="Title 4">
            <a:extLst>
              <a:ext uri="{FF2B5EF4-FFF2-40B4-BE49-F238E27FC236}">
                <a16:creationId xmlns:a16="http://schemas.microsoft.com/office/drawing/2014/main" id="{AC59A289-DB07-41A2-B6F5-DC1F24AF846C}"/>
              </a:ext>
            </a:extLst>
          </p:cNvPr>
          <p:cNvSpPr>
            <a:spLocks noGrp="1"/>
          </p:cNvSpPr>
          <p:nvPr>
            <p:ph type="title"/>
          </p:nvPr>
        </p:nvSpPr>
        <p:spPr/>
        <p:txBody>
          <a:bodyPr/>
          <a:lstStyle/>
          <a:p>
            <a:endParaRPr lang="en-US"/>
          </a:p>
        </p:txBody>
      </p:sp>
      <p:sp>
        <p:nvSpPr>
          <p:cNvPr id="6" name="Title 5">
            <a:extLst>
              <a:ext uri="{FF2B5EF4-FFF2-40B4-BE49-F238E27FC236}">
                <a16:creationId xmlns:a16="http://schemas.microsoft.com/office/drawing/2014/main" id="{920D4FA3-F6FB-48B2-A0C3-92A35A6AD6F4}"/>
              </a:ext>
            </a:extLst>
          </p:cNvPr>
          <p:cNvSpPr>
            <a:spLocks noGrp="1"/>
          </p:cNvSpPr>
          <p:nvPr>
            <p:ph type="title" idx="4"/>
          </p:nvPr>
        </p:nvSpPr>
        <p:spPr/>
        <p:txBody>
          <a:bodyPr/>
          <a:lstStyle/>
          <a:p>
            <a:endParaRPr lang="en-US"/>
          </a:p>
        </p:txBody>
      </p:sp>
      <p:sp>
        <p:nvSpPr>
          <p:cNvPr id="7" name="Title 6">
            <a:extLst>
              <a:ext uri="{FF2B5EF4-FFF2-40B4-BE49-F238E27FC236}">
                <a16:creationId xmlns:a16="http://schemas.microsoft.com/office/drawing/2014/main" id="{D67088E9-FBA5-40BB-8510-514E23D11369}"/>
              </a:ext>
            </a:extLst>
          </p:cNvPr>
          <p:cNvSpPr>
            <a:spLocks noGrp="1"/>
          </p:cNvSpPr>
          <p:nvPr>
            <p:ph type="title" idx="5"/>
          </p:nvPr>
        </p:nvSpPr>
        <p:spPr/>
        <p:txBody>
          <a:bodyPr/>
          <a:lstStyle/>
          <a:p>
            <a:endParaRPr lang="en-US"/>
          </a:p>
        </p:txBody>
      </p:sp>
      <p:pic>
        <p:nvPicPr>
          <p:cNvPr id="1026" name="Picture 2" descr="bi-kien-can-sung-to-phai-lam-sao-1">
            <a:extLst>
              <a:ext uri="{FF2B5EF4-FFF2-40B4-BE49-F238E27FC236}">
                <a16:creationId xmlns:a16="http://schemas.microsoft.com/office/drawing/2014/main" id="{A00C4648-88AC-45B5-BBA9-B2B3071E7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669" y="0"/>
            <a:ext cx="7707086" cy="5132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35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573"/>
        <p:cNvGrpSpPr/>
        <p:nvPr/>
      </p:nvGrpSpPr>
      <p:grpSpPr>
        <a:xfrm>
          <a:off x="0" y="0"/>
          <a:ext cx="0" cy="0"/>
          <a:chOff x="0" y="0"/>
          <a:chExt cx="0" cy="0"/>
        </a:xfrm>
      </p:grpSpPr>
      <p:grpSp>
        <p:nvGrpSpPr>
          <p:cNvPr id="2578" name="Google Shape;2578;p56"/>
          <p:cNvGrpSpPr/>
          <p:nvPr/>
        </p:nvGrpSpPr>
        <p:grpSpPr>
          <a:xfrm flipH="1">
            <a:off x="-760" y="2043746"/>
            <a:ext cx="1262350" cy="3193779"/>
            <a:chOff x="7203875" y="1220300"/>
            <a:chExt cx="1940129" cy="4026449"/>
          </a:xfrm>
        </p:grpSpPr>
        <p:sp>
          <p:nvSpPr>
            <p:cNvPr id="2579" name="Google Shape;2579;p56"/>
            <p:cNvSpPr/>
            <p:nvPr/>
          </p:nvSpPr>
          <p:spPr>
            <a:xfrm flipH="1">
              <a:off x="7384037" y="3084449"/>
              <a:ext cx="1758680" cy="2162299"/>
            </a:xfrm>
            <a:custGeom>
              <a:avLst/>
              <a:gdLst/>
              <a:ahLst/>
              <a:cxnLst/>
              <a:rect l="l" t="t" r="r" b="b"/>
              <a:pathLst>
                <a:path w="23233" h="28565" extrusionOk="0">
                  <a:moveTo>
                    <a:pt x="1" y="1"/>
                  </a:moveTo>
                  <a:lnTo>
                    <a:pt x="1" y="28565"/>
                  </a:lnTo>
                  <a:lnTo>
                    <a:pt x="12199" y="27380"/>
                  </a:lnTo>
                  <a:lnTo>
                    <a:pt x="17965" y="21002"/>
                  </a:lnTo>
                  <a:cubicBezTo>
                    <a:pt x="23233" y="14767"/>
                    <a:pt x="17965" y="9702"/>
                    <a:pt x="17965" y="9702"/>
                  </a:cubicBezTo>
                  <a:cubicBezTo>
                    <a:pt x="10711" y="347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56"/>
            <p:cNvSpPr/>
            <p:nvPr/>
          </p:nvSpPr>
          <p:spPr>
            <a:xfrm flipH="1">
              <a:off x="8210347" y="2951826"/>
              <a:ext cx="589078" cy="802015"/>
            </a:xfrm>
            <a:custGeom>
              <a:avLst/>
              <a:gdLst/>
              <a:ahLst/>
              <a:cxnLst/>
              <a:rect l="l" t="t" r="r" b="b"/>
              <a:pathLst>
                <a:path w="7782" h="10595" extrusionOk="0">
                  <a:moveTo>
                    <a:pt x="3312" y="0"/>
                  </a:moveTo>
                  <a:cubicBezTo>
                    <a:pt x="2803" y="0"/>
                    <a:pt x="2430" y="181"/>
                    <a:pt x="2204" y="714"/>
                  </a:cubicBezTo>
                  <a:cubicBezTo>
                    <a:pt x="1840" y="1581"/>
                    <a:pt x="1533" y="2478"/>
                    <a:pt x="1199" y="3359"/>
                  </a:cubicBezTo>
                  <a:cubicBezTo>
                    <a:pt x="875" y="4216"/>
                    <a:pt x="547" y="5076"/>
                    <a:pt x="318" y="5964"/>
                  </a:cubicBezTo>
                  <a:cubicBezTo>
                    <a:pt x="126" y="6706"/>
                    <a:pt x="1" y="7482"/>
                    <a:pt x="116" y="8238"/>
                  </a:cubicBezTo>
                  <a:cubicBezTo>
                    <a:pt x="230" y="8998"/>
                    <a:pt x="611" y="9743"/>
                    <a:pt x="1253" y="10161"/>
                  </a:cubicBezTo>
                  <a:cubicBezTo>
                    <a:pt x="1655" y="10421"/>
                    <a:pt x="2133" y="10543"/>
                    <a:pt x="2613" y="10583"/>
                  </a:cubicBezTo>
                  <a:cubicBezTo>
                    <a:pt x="2708" y="10591"/>
                    <a:pt x="2805" y="10595"/>
                    <a:pt x="2902" y="10595"/>
                  </a:cubicBezTo>
                  <a:cubicBezTo>
                    <a:pt x="3327" y="10595"/>
                    <a:pt x="3756" y="10515"/>
                    <a:pt x="4114" y="10290"/>
                  </a:cubicBezTo>
                  <a:cubicBezTo>
                    <a:pt x="4465" y="10067"/>
                    <a:pt x="4721" y="9720"/>
                    <a:pt x="4951" y="9372"/>
                  </a:cubicBezTo>
                  <a:cubicBezTo>
                    <a:pt x="6196" y="7482"/>
                    <a:pt x="6911" y="5299"/>
                    <a:pt x="7613" y="3146"/>
                  </a:cubicBezTo>
                  <a:cubicBezTo>
                    <a:pt x="7698" y="2893"/>
                    <a:pt x="7782" y="2630"/>
                    <a:pt x="7769" y="2363"/>
                  </a:cubicBezTo>
                  <a:cubicBezTo>
                    <a:pt x="7738" y="1702"/>
                    <a:pt x="7144" y="1220"/>
                    <a:pt x="6561" y="909"/>
                  </a:cubicBezTo>
                  <a:cubicBezTo>
                    <a:pt x="5667" y="433"/>
                    <a:pt x="4678" y="153"/>
                    <a:pt x="3672" y="25"/>
                  </a:cubicBezTo>
                  <a:cubicBezTo>
                    <a:pt x="3545" y="9"/>
                    <a:pt x="3425" y="0"/>
                    <a:pt x="3312" y="0"/>
                  </a:cubicBezTo>
                  <a:close/>
                </a:path>
              </a:pathLst>
            </a:custGeom>
            <a:solidFill>
              <a:srgbClr val="DBA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56"/>
            <p:cNvSpPr/>
            <p:nvPr/>
          </p:nvSpPr>
          <p:spPr>
            <a:xfrm flipH="1">
              <a:off x="7424610" y="1548528"/>
              <a:ext cx="1591918" cy="1752019"/>
            </a:xfrm>
            <a:custGeom>
              <a:avLst/>
              <a:gdLst/>
              <a:ahLst/>
              <a:cxnLst/>
              <a:rect l="l" t="t" r="r" b="b"/>
              <a:pathLst>
                <a:path w="21030" h="23145" extrusionOk="0">
                  <a:moveTo>
                    <a:pt x="10448" y="1"/>
                  </a:moveTo>
                  <a:cubicBezTo>
                    <a:pt x="7995" y="1"/>
                    <a:pt x="5535" y="955"/>
                    <a:pt x="3749" y="2643"/>
                  </a:cubicBezTo>
                  <a:cubicBezTo>
                    <a:pt x="1620" y="4664"/>
                    <a:pt x="1192" y="7688"/>
                    <a:pt x="685" y="10471"/>
                  </a:cubicBezTo>
                  <a:cubicBezTo>
                    <a:pt x="210" y="13114"/>
                    <a:pt x="0" y="15975"/>
                    <a:pt x="1232" y="18361"/>
                  </a:cubicBezTo>
                  <a:cubicBezTo>
                    <a:pt x="2184" y="20210"/>
                    <a:pt x="3935" y="21580"/>
                    <a:pt x="5879" y="22326"/>
                  </a:cubicBezTo>
                  <a:cubicBezTo>
                    <a:pt x="7416" y="22915"/>
                    <a:pt x="9069" y="23144"/>
                    <a:pt x="10721" y="23144"/>
                  </a:cubicBezTo>
                  <a:cubicBezTo>
                    <a:pt x="11158" y="23144"/>
                    <a:pt x="11595" y="23128"/>
                    <a:pt x="12030" y="23098"/>
                  </a:cubicBezTo>
                  <a:cubicBezTo>
                    <a:pt x="12931" y="23034"/>
                    <a:pt x="13845" y="22913"/>
                    <a:pt x="14662" y="22532"/>
                  </a:cubicBezTo>
                  <a:cubicBezTo>
                    <a:pt x="15840" y="21982"/>
                    <a:pt x="16717" y="20942"/>
                    <a:pt x="17409" y="19842"/>
                  </a:cubicBezTo>
                  <a:cubicBezTo>
                    <a:pt x="18837" y="17574"/>
                    <a:pt x="19622" y="14966"/>
                    <a:pt x="20240" y="12361"/>
                  </a:cubicBezTo>
                  <a:cubicBezTo>
                    <a:pt x="20672" y="10529"/>
                    <a:pt x="21030" y="8585"/>
                    <a:pt x="20456" y="6793"/>
                  </a:cubicBezTo>
                  <a:cubicBezTo>
                    <a:pt x="20186" y="5953"/>
                    <a:pt x="19720" y="5184"/>
                    <a:pt x="19184" y="4482"/>
                  </a:cubicBezTo>
                  <a:cubicBezTo>
                    <a:pt x="17169" y="1860"/>
                    <a:pt x="14001" y="96"/>
                    <a:pt x="10698" y="4"/>
                  </a:cubicBezTo>
                  <a:cubicBezTo>
                    <a:pt x="10614" y="2"/>
                    <a:pt x="10531" y="1"/>
                    <a:pt x="10448" y="1"/>
                  </a:cubicBezTo>
                  <a:close/>
                </a:path>
              </a:pathLst>
            </a:custGeom>
            <a:solidFill>
              <a:srgbClr val="EAB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56"/>
            <p:cNvSpPr/>
            <p:nvPr/>
          </p:nvSpPr>
          <p:spPr>
            <a:xfrm flipH="1">
              <a:off x="7445333" y="2036405"/>
              <a:ext cx="32247" cy="181144"/>
            </a:xfrm>
            <a:custGeom>
              <a:avLst/>
              <a:gdLst/>
              <a:ahLst/>
              <a:cxnLst/>
              <a:rect l="l" t="t" r="r" b="b"/>
              <a:pathLst>
                <a:path w="426" h="2393" extrusionOk="0">
                  <a:moveTo>
                    <a:pt x="31" y="75"/>
                  </a:moveTo>
                  <a:cubicBezTo>
                    <a:pt x="65" y="166"/>
                    <a:pt x="99" y="257"/>
                    <a:pt x="126" y="348"/>
                  </a:cubicBezTo>
                  <a:cubicBezTo>
                    <a:pt x="338" y="1013"/>
                    <a:pt x="426" y="1698"/>
                    <a:pt x="426" y="2393"/>
                  </a:cubicBezTo>
                  <a:cubicBezTo>
                    <a:pt x="426" y="1698"/>
                    <a:pt x="338" y="1013"/>
                    <a:pt x="126" y="348"/>
                  </a:cubicBezTo>
                  <a:cubicBezTo>
                    <a:pt x="99" y="257"/>
                    <a:pt x="65" y="166"/>
                    <a:pt x="31" y="75"/>
                  </a:cubicBezTo>
                  <a:close/>
                  <a:moveTo>
                    <a:pt x="28" y="65"/>
                  </a:moveTo>
                  <a:cubicBezTo>
                    <a:pt x="28" y="69"/>
                    <a:pt x="31" y="72"/>
                    <a:pt x="31" y="75"/>
                  </a:cubicBezTo>
                  <a:cubicBezTo>
                    <a:pt x="31" y="72"/>
                    <a:pt x="28" y="69"/>
                    <a:pt x="28" y="65"/>
                  </a:cubicBezTo>
                  <a:close/>
                  <a:moveTo>
                    <a:pt x="25" y="55"/>
                  </a:moveTo>
                  <a:cubicBezTo>
                    <a:pt x="25" y="58"/>
                    <a:pt x="28" y="61"/>
                    <a:pt x="28" y="65"/>
                  </a:cubicBezTo>
                  <a:cubicBezTo>
                    <a:pt x="28" y="61"/>
                    <a:pt x="25" y="58"/>
                    <a:pt x="25" y="55"/>
                  </a:cubicBezTo>
                  <a:close/>
                  <a:moveTo>
                    <a:pt x="21" y="48"/>
                  </a:moveTo>
                  <a:cubicBezTo>
                    <a:pt x="21" y="48"/>
                    <a:pt x="21" y="52"/>
                    <a:pt x="25" y="55"/>
                  </a:cubicBezTo>
                  <a:cubicBezTo>
                    <a:pt x="21" y="52"/>
                    <a:pt x="21" y="48"/>
                    <a:pt x="21" y="48"/>
                  </a:cubicBezTo>
                  <a:close/>
                  <a:moveTo>
                    <a:pt x="18" y="38"/>
                  </a:moveTo>
                  <a:lnTo>
                    <a:pt x="18" y="41"/>
                  </a:lnTo>
                  <a:lnTo>
                    <a:pt x="18" y="38"/>
                  </a:lnTo>
                  <a:close/>
                  <a:moveTo>
                    <a:pt x="14" y="28"/>
                  </a:moveTo>
                  <a:lnTo>
                    <a:pt x="14" y="31"/>
                  </a:lnTo>
                  <a:lnTo>
                    <a:pt x="14" y="28"/>
                  </a:lnTo>
                  <a:close/>
                  <a:moveTo>
                    <a:pt x="11" y="18"/>
                  </a:moveTo>
                  <a:lnTo>
                    <a:pt x="11" y="21"/>
                  </a:lnTo>
                  <a:lnTo>
                    <a:pt x="11" y="18"/>
                  </a:lnTo>
                  <a:close/>
                  <a:moveTo>
                    <a:pt x="8" y="8"/>
                  </a:moveTo>
                  <a:lnTo>
                    <a:pt x="8" y="11"/>
                  </a:lnTo>
                  <a:lnTo>
                    <a:pt x="8" y="8"/>
                  </a:lnTo>
                  <a:close/>
                  <a:moveTo>
                    <a:pt x="1" y="1"/>
                  </a:moveTo>
                  <a:lnTo>
                    <a:pt x="5" y="1"/>
                  </a:lnTo>
                  <a:close/>
                </a:path>
              </a:pathLst>
            </a:custGeom>
            <a:solidFill>
              <a:srgbClr val="D4D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56"/>
            <p:cNvSpPr/>
            <p:nvPr/>
          </p:nvSpPr>
          <p:spPr>
            <a:xfrm flipH="1">
              <a:off x="7445334" y="1888566"/>
              <a:ext cx="183188" cy="883541"/>
            </a:xfrm>
            <a:custGeom>
              <a:avLst/>
              <a:gdLst/>
              <a:ahLst/>
              <a:cxnLst/>
              <a:rect l="l" t="t" r="r" b="b"/>
              <a:pathLst>
                <a:path w="2420" h="11672" extrusionOk="0">
                  <a:moveTo>
                    <a:pt x="854" y="0"/>
                  </a:moveTo>
                  <a:cubicBezTo>
                    <a:pt x="487" y="122"/>
                    <a:pt x="193" y="280"/>
                    <a:pt x="1" y="483"/>
                  </a:cubicBezTo>
                  <a:cubicBezTo>
                    <a:pt x="1" y="483"/>
                    <a:pt x="1536" y="5949"/>
                    <a:pt x="591" y="10366"/>
                  </a:cubicBezTo>
                  <a:cubicBezTo>
                    <a:pt x="436" y="11085"/>
                    <a:pt x="537" y="11493"/>
                    <a:pt x="814" y="11672"/>
                  </a:cubicBezTo>
                  <a:cubicBezTo>
                    <a:pt x="1256" y="10430"/>
                    <a:pt x="1600" y="9151"/>
                    <a:pt x="1904" y="7869"/>
                  </a:cubicBezTo>
                  <a:cubicBezTo>
                    <a:pt x="2177" y="6719"/>
                    <a:pt x="2420" y="5520"/>
                    <a:pt x="2420" y="4346"/>
                  </a:cubicBezTo>
                  <a:cubicBezTo>
                    <a:pt x="2420" y="3651"/>
                    <a:pt x="2332" y="2966"/>
                    <a:pt x="2120" y="2301"/>
                  </a:cubicBezTo>
                  <a:cubicBezTo>
                    <a:pt x="2093" y="2210"/>
                    <a:pt x="2059" y="2119"/>
                    <a:pt x="2025" y="2028"/>
                  </a:cubicBezTo>
                  <a:cubicBezTo>
                    <a:pt x="2025" y="2025"/>
                    <a:pt x="2022" y="2022"/>
                    <a:pt x="2022" y="2018"/>
                  </a:cubicBezTo>
                  <a:cubicBezTo>
                    <a:pt x="2022" y="2014"/>
                    <a:pt x="2019" y="2011"/>
                    <a:pt x="2019" y="2008"/>
                  </a:cubicBezTo>
                  <a:cubicBezTo>
                    <a:pt x="2015" y="2005"/>
                    <a:pt x="2015" y="2001"/>
                    <a:pt x="2015" y="2001"/>
                  </a:cubicBezTo>
                  <a:cubicBezTo>
                    <a:pt x="2015" y="1997"/>
                    <a:pt x="2015" y="1997"/>
                    <a:pt x="2012" y="1994"/>
                  </a:cubicBezTo>
                  <a:lnTo>
                    <a:pt x="2012" y="1991"/>
                  </a:lnTo>
                  <a:cubicBezTo>
                    <a:pt x="2012" y="1988"/>
                    <a:pt x="2008" y="1988"/>
                    <a:pt x="2008" y="1984"/>
                  </a:cubicBezTo>
                  <a:lnTo>
                    <a:pt x="2008" y="1981"/>
                  </a:lnTo>
                  <a:cubicBezTo>
                    <a:pt x="2005" y="1977"/>
                    <a:pt x="2005" y="1977"/>
                    <a:pt x="2005" y="1974"/>
                  </a:cubicBezTo>
                  <a:lnTo>
                    <a:pt x="2005" y="1971"/>
                  </a:lnTo>
                  <a:cubicBezTo>
                    <a:pt x="2002" y="1967"/>
                    <a:pt x="2002" y="1967"/>
                    <a:pt x="2002" y="1964"/>
                  </a:cubicBezTo>
                  <a:lnTo>
                    <a:pt x="2002" y="1961"/>
                  </a:lnTo>
                  <a:cubicBezTo>
                    <a:pt x="1999" y="1961"/>
                    <a:pt x="1999" y="1957"/>
                    <a:pt x="1999" y="1954"/>
                  </a:cubicBezTo>
                  <a:lnTo>
                    <a:pt x="1995" y="1954"/>
                  </a:lnTo>
                  <a:cubicBezTo>
                    <a:pt x="1722" y="1248"/>
                    <a:pt x="1314" y="600"/>
                    <a:pt x="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56"/>
            <p:cNvSpPr/>
            <p:nvPr/>
          </p:nvSpPr>
          <p:spPr>
            <a:xfrm flipH="1">
              <a:off x="8719110" y="1736260"/>
              <a:ext cx="49430" cy="49885"/>
            </a:xfrm>
            <a:custGeom>
              <a:avLst/>
              <a:gdLst/>
              <a:ahLst/>
              <a:cxnLst/>
              <a:rect l="l" t="t" r="r" b="b"/>
              <a:pathLst>
                <a:path w="653" h="659" extrusionOk="0">
                  <a:moveTo>
                    <a:pt x="1" y="659"/>
                  </a:moveTo>
                  <a:lnTo>
                    <a:pt x="1" y="659"/>
                  </a:lnTo>
                  <a:lnTo>
                    <a:pt x="1" y="659"/>
                  </a:lnTo>
                  <a:close/>
                  <a:moveTo>
                    <a:pt x="12" y="648"/>
                  </a:moveTo>
                  <a:lnTo>
                    <a:pt x="7" y="652"/>
                  </a:lnTo>
                  <a:lnTo>
                    <a:pt x="12" y="648"/>
                  </a:lnTo>
                  <a:close/>
                  <a:moveTo>
                    <a:pt x="21" y="639"/>
                  </a:moveTo>
                  <a:cubicBezTo>
                    <a:pt x="18" y="642"/>
                    <a:pt x="15" y="642"/>
                    <a:pt x="15" y="645"/>
                  </a:cubicBezTo>
                  <a:cubicBezTo>
                    <a:pt x="15" y="642"/>
                    <a:pt x="18" y="642"/>
                    <a:pt x="21" y="639"/>
                  </a:cubicBezTo>
                  <a:close/>
                  <a:moveTo>
                    <a:pt x="28" y="628"/>
                  </a:moveTo>
                  <a:cubicBezTo>
                    <a:pt x="24" y="632"/>
                    <a:pt x="24" y="635"/>
                    <a:pt x="21" y="635"/>
                  </a:cubicBezTo>
                  <a:cubicBezTo>
                    <a:pt x="24" y="635"/>
                    <a:pt x="24" y="632"/>
                    <a:pt x="28" y="628"/>
                  </a:cubicBezTo>
                  <a:close/>
                  <a:moveTo>
                    <a:pt x="642" y="11"/>
                  </a:moveTo>
                  <a:cubicBezTo>
                    <a:pt x="585" y="61"/>
                    <a:pt x="531" y="112"/>
                    <a:pt x="473" y="163"/>
                  </a:cubicBezTo>
                  <a:cubicBezTo>
                    <a:pt x="315" y="315"/>
                    <a:pt x="166" y="470"/>
                    <a:pt x="28" y="628"/>
                  </a:cubicBezTo>
                  <a:cubicBezTo>
                    <a:pt x="166" y="470"/>
                    <a:pt x="315" y="315"/>
                    <a:pt x="473" y="163"/>
                  </a:cubicBezTo>
                  <a:cubicBezTo>
                    <a:pt x="531" y="112"/>
                    <a:pt x="585" y="61"/>
                    <a:pt x="642" y="11"/>
                  </a:cubicBezTo>
                  <a:close/>
                  <a:moveTo>
                    <a:pt x="652" y="1"/>
                  </a:moveTo>
                  <a:lnTo>
                    <a:pt x="649" y="5"/>
                  </a:lnTo>
                  <a:close/>
                </a:path>
              </a:pathLst>
            </a:custGeom>
            <a:solidFill>
              <a:srgbClr val="D4D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56"/>
            <p:cNvSpPr/>
            <p:nvPr/>
          </p:nvSpPr>
          <p:spPr>
            <a:xfrm flipH="1">
              <a:off x="8446071" y="1609087"/>
              <a:ext cx="481587" cy="669015"/>
            </a:xfrm>
            <a:custGeom>
              <a:avLst/>
              <a:gdLst/>
              <a:ahLst/>
              <a:cxnLst/>
              <a:rect l="l" t="t" r="r" b="b"/>
              <a:pathLst>
                <a:path w="6362" h="8838" extrusionOk="0">
                  <a:moveTo>
                    <a:pt x="5406" y="0"/>
                  </a:moveTo>
                  <a:cubicBezTo>
                    <a:pt x="4438" y="412"/>
                    <a:pt x="3534" y="979"/>
                    <a:pt x="2754" y="1681"/>
                  </a:cubicBezTo>
                  <a:lnTo>
                    <a:pt x="2751" y="1685"/>
                  </a:lnTo>
                  <a:lnTo>
                    <a:pt x="2744" y="1691"/>
                  </a:lnTo>
                  <a:cubicBezTo>
                    <a:pt x="2687" y="1741"/>
                    <a:pt x="2633" y="1792"/>
                    <a:pt x="2575" y="1843"/>
                  </a:cubicBezTo>
                  <a:cubicBezTo>
                    <a:pt x="2417" y="1995"/>
                    <a:pt x="2268" y="2150"/>
                    <a:pt x="2130" y="2308"/>
                  </a:cubicBezTo>
                  <a:cubicBezTo>
                    <a:pt x="2126" y="2312"/>
                    <a:pt x="2126" y="2315"/>
                    <a:pt x="2123" y="2315"/>
                  </a:cubicBezTo>
                  <a:lnTo>
                    <a:pt x="2123" y="2319"/>
                  </a:lnTo>
                  <a:cubicBezTo>
                    <a:pt x="2120" y="2322"/>
                    <a:pt x="2117" y="2322"/>
                    <a:pt x="2117" y="2325"/>
                  </a:cubicBezTo>
                  <a:cubicBezTo>
                    <a:pt x="2114" y="2325"/>
                    <a:pt x="2114" y="2328"/>
                    <a:pt x="2114" y="2328"/>
                  </a:cubicBezTo>
                  <a:lnTo>
                    <a:pt x="2109" y="2332"/>
                  </a:lnTo>
                  <a:cubicBezTo>
                    <a:pt x="2106" y="2336"/>
                    <a:pt x="2106" y="2336"/>
                    <a:pt x="2103" y="2339"/>
                  </a:cubicBezTo>
                  <a:cubicBezTo>
                    <a:pt x="946" y="3678"/>
                    <a:pt x="385" y="5365"/>
                    <a:pt x="1" y="7103"/>
                  </a:cubicBezTo>
                  <a:cubicBezTo>
                    <a:pt x="48" y="7545"/>
                    <a:pt x="61" y="7997"/>
                    <a:pt x="95" y="8440"/>
                  </a:cubicBezTo>
                  <a:cubicBezTo>
                    <a:pt x="105" y="8575"/>
                    <a:pt x="125" y="8726"/>
                    <a:pt x="240" y="8801"/>
                  </a:cubicBezTo>
                  <a:cubicBezTo>
                    <a:pt x="278" y="8824"/>
                    <a:pt x="321" y="8838"/>
                    <a:pt x="368" y="8838"/>
                  </a:cubicBezTo>
                  <a:cubicBezTo>
                    <a:pt x="449" y="8838"/>
                    <a:pt x="534" y="8801"/>
                    <a:pt x="595" y="8746"/>
                  </a:cubicBezTo>
                  <a:cubicBezTo>
                    <a:pt x="689" y="8662"/>
                    <a:pt x="747" y="8538"/>
                    <a:pt x="798" y="8423"/>
                  </a:cubicBezTo>
                  <a:cubicBezTo>
                    <a:pt x="1927" y="5902"/>
                    <a:pt x="3665" y="3658"/>
                    <a:pt x="5819" y="1934"/>
                  </a:cubicBezTo>
                  <a:cubicBezTo>
                    <a:pt x="6004" y="1782"/>
                    <a:pt x="6203" y="1624"/>
                    <a:pt x="6284" y="1397"/>
                  </a:cubicBezTo>
                  <a:cubicBezTo>
                    <a:pt x="6361" y="1168"/>
                    <a:pt x="6300" y="908"/>
                    <a:pt x="6169" y="702"/>
                  </a:cubicBezTo>
                  <a:cubicBezTo>
                    <a:pt x="6037" y="497"/>
                    <a:pt x="5849" y="338"/>
                    <a:pt x="5657" y="186"/>
                  </a:cubicBezTo>
                  <a:cubicBezTo>
                    <a:pt x="5576" y="122"/>
                    <a:pt x="5491" y="61"/>
                    <a:pt x="54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56"/>
            <p:cNvSpPr/>
            <p:nvPr/>
          </p:nvSpPr>
          <p:spPr>
            <a:xfrm flipH="1">
              <a:off x="8867557" y="2042082"/>
              <a:ext cx="276447" cy="414368"/>
            </a:xfrm>
            <a:custGeom>
              <a:avLst/>
              <a:gdLst/>
              <a:ahLst/>
              <a:cxnLst/>
              <a:rect l="l" t="t" r="r" b="b"/>
              <a:pathLst>
                <a:path w="3652" h="5474" extrusionOk="0">
                  <a:moveTo>
                    <a:pt x="1941" y="0"/>
                  </a:moveTo>
                  <a:cubicBezTo>
                    <a:pt x="1896" y="0"/>
                    <a:pt x="1851" y="3"/>
                    <a:pt x="1806" y="10"/>
                  </a:cubicBezTo>
                  <a:cubicBezTo>
                    <a:pt x="1455" y="64"/>
                    <a:pt x="1158" y="304"/>
                    <a:pt x="929" y="570"/>
                  </a:cubicBezTo>
                  <a:cubicBezTo>
                    <a:pt x="335" y="1265"/>
                    <a:pt x="68" y="2190"/>
                    <a:pt x="24" y="3101"/>
                  </a:cubicBezTo>
                  <a:cubicBezTo>
                    <a:pt x="1" y="3601"/>
                    <a:pt x="44" y="4117"/>
                    <a:pt x="281" y="4555"/>
                  </a:cubicBezTo>
                  <a:cubicBezTo>
                    <a:pt x="554" y="5058"/>
                    <a:pt x="1088" y="5415"/>
                    <a:pt x="1658" y="5467"/>
                  </a:cubicBezTo>
                  <a:cubicBezTo>
                    <a:pt x="1708" y="5471"/>
                    <a:pt x="1759" y="5474"/>
                    <a:pt x="1809" y="5474"/>
                  </a:cubicBezTo>
                  <a:cubicBezTo>
                    <a:pt x="2330" y="5474"/>
                    <a:pt x="2849" y="5223"/>
                    <a:pt x="3162" y="4805"/>
                  </a:cubicBezTo>
                  <a:cubicBezTo>
                    <a:pt x="3595" y="4238"/>
                    <a:pt x="3651" y="3391"/>
                    <a:pt x="3530" y="2710"/>
                  </a:cubicBezTo>
                  <a:cubicBezTo>
                    <a:pt x="3426" y="2109"/>
                    <a:pt x="3375" y="1380"/>
                    <a:pt x="3109" y="827"/>
                  </a:cubicBezTo>
                  <a:cubicBezTo>
                    <a:pt x="2892" y="375"/>
                    <a:pt x="2434" y="0"/>
                    <a:pt x="1941" y="0"/>
                  </a:cubicBezTo>
                  <a:close/>
                </a:path>
              </a:pathLst>
            </a:custGeom>
            <a:solidFill>
              <a:srgbClr val="EAB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56"/>
            <p:cNvSpPr/>
            <p:nvPr/>
          </p:nvSpPr>
          <p:spPr>
            <a:xfrm flipH="1">
              <a:off x="8075223" y="2252599"/>
              <a:ext cx="394914" cy="445404"/>
            </a:xfrm>
            <a:custGeom>
              <a:avLst/>
              <a:gdLst/>
              <a:ahLst/>
              <a:cxnLst/>
              <a:rect l="l" t="t" r="r" b="b"/>
              <a:pathLst>
                <a:path w="5217" h="5884" extrusionOk="0">
                  <a:moveTo>
                    <a:pt x="3652" y="0"/>
                  </a:moveTo>
                  <a:cubicBezTo>
                    <a:pt x="3558" y="0"/>
                    <a:pt x="3409" y="118"/>
                    <a:pt x="3307" y="296"/>
                  </a:cubicBezTo>
                  <a:cubicBezTo>
                    <a:pt x="3071" y="715"/>
                    <a:pt x="2888" y="1153"/>
                    <a:pt x="2605" y="1545"/>
                  </a:cubicBezTo>
                  <a:cubicBezTo>
                    <a:pt x="2281" y="1983"/>
                    <a:pt x="1860" y="2368"/>
                    <a:pt x="1346" y="2561"/>
                  </a:cubicBezTo>
                  <a:cubicBezTo>
                    <a:pt x="1083" y="2659"/>
                    <a:pt x="793" y="2706"/>
                    <a:pt x="557" y="2857"/>
                  </a:cubicBezTo>
                  <a:cubicBezTo>
                    <a:pt x="183" y="3097"/>
                    <a:pt x="1" y="3580"/>
                    <a:pt x="58" y="4022"/>
                  </a:cubicBezTo>
                  <a:cubicBezTo>
                    <a:pt x="119" y="4464"/>
                    <a:pt x="388" y="4858"/>
                    <a:pt x="736" y="5135"/>
                  </a:cubicBezTo>
                  <a:cubicBezTo>
                    <a:pt x="1087" y="5412"/>
                    <a:pt x="1512" y="5577"/>
                    <a:pt x="1941" y="5692"/>
                  </a:cubicBezTo>
                  <a:cubicBezTo>
                    <a:pt x="2292" y="5786"/>
                    <a:pt x="2653" y="5844"/>
                    <a:pt x="3014" y="5871"/>
                  </a:cubicBezTo>
                  <a:cubicBezTo>
                    <a:pt x="3121" y="5879"/>
                    <a:pt x="3230" y="5883"/>
                    <a:pt x="3338" y="5883"/>
                  </a:cubicBezTo>
                  <a:cubicBezTo>
                    <a:pt x="3727" y="5883"/>
                    <a:pt x="4116" y="5823"/>
                    <a:pt x="4455" y="5638"/>
                  </a:cubicBezTo>
                  <a:cubicBezTo>
                    <a:pt x="4890" y="5405"/>
                    <a:pt x="5217" y="4922"/>
                    <a:pt x="5153" y="4433"/>
                  </a:cubicBezTo>
                  <a:cubicBezTo>
                    <a:pt x="5109" y="4082"/>
                    <a:pt x="4877" y="3785"/>
                    <a:pt x="4660" y="3505"/>
                  </a:cubicBezTo>
                  <a:cubicBezTo>
                    <a:pt x="4310" y="3053"/>
                    <a:pt x="3972" y="2581"/>
                    <a:pt x="3763" y="2047"/>
                  </a:cubicBezTo>
                  <a:cubicBezTo>
                    <a:pt x="3557" y="1511"/>
                    <a:pt x="3489" y="904"/>
                    <a:pt x="3685" y="367"/>
                  </a:cubicBezTo>
                  <a:cubicBezTo>
                    <a:pt x="3780" y="106"/>
                    <a:pt x="3740" y="0"/>
                    <a:pt x="3652" y="0"/>
                  </a:cubicBezTo>
                  <a:close/>
                </a:path>
              </a:pathLst>
            </a:custGeom>
            <a:solidFill>
              <a:srgbClr val="CE6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56"/>
            <p:cNvSpPr/>
            <p:nvPr/>
          </p:nvSpPr>
          <p:spPr>
            <a:xfrm flipH="1">
              <a:off x="8882544" y="2072134"/>
              <a:ext cx="134212" cy="332388"/>
            </a:xfrm>
            <a:custGeom>
              <a:avLst/>
              <a:gdLst/>
              <a:ahLst/>
              <a:cxnLst/>
              <a:rect l="l" t="t" r="r" b="b"/>
              <a:pathLst>
                <a:path w="1773" h="4391" extrusionOk="0">
                  <a:moveTo>
                    <a:pt x="121" y="1"/>
                  </a:moveTo>
                  <a:cubicBezTo>
                    <a:pt x="97" y="1"/>
                    <a:pt x="74" y="9"/>
                    <a:pt x="54" y="25"/>
                  </a:cubicBezTo>
                  <a:cubicBezTo>
                    <a:pt x="7" y="62"/>
                    <a:pt x="3" y="129"/>
                    <a:pt x="41" y="176"/>
                  </a:cubicBezTo>
                  <a:cubicBezTo>
                    <a:pt x="54" y="193"/>
                    <a:pt x="1509" y="1992"/>
                    <a:pt x="34" y="4226"/>
                  </a:cubicBezTo>
                  <a:cubicBezTo>
                    <a:pt x="0" y="4273"/>
                    <a:pt x="14" y="4341"/>
                    <a:pt x="64" y="4371"/>
                  </a:cubicBezTo>
                  <a:cubicBezTo>
                    <a:pt x="81" y="4384"/>
                    <a:pt x="101" y="4391"/>
                    <a:pt x="122" y="4391"/>
                  </a:cubicBezTo>
                  <a:cubicBezTo>
                    <a:pt x="156" y="4391"/>
                    <a:pt x="189" y="4375"/>
                    <a:pt x="209" y="4341"/>
                  </a:cubicBezTo>
                  <a:cubicBezTo>
                    <a:pt x="1772" y="1982"/>
                    <a:pt x="220" y="58"/>
                    <a:pt x="203" y="38"/>
                  </a:cubicBezTo>
                  <a:cubicBezTo>
                    <a:pt x="182" y="13"/>
                    <a:pt x="152" y="1"/>
                    <a:pt x="121" y="1"/>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56"/>
            <p:cNvSpPr/>
            <p:nvPr/>
          </p:nvSpPr>
          <p:spPr>
            <a:xfrm flipH="1">
              <a:off x="8967401" y="2127243"/>
              <a:ext cx="103478" cy="231104"/>
            </a:xfrm>
            <a:custGeom>
              <a:avLst/>
              <a:gdLst/>
              <a:ahLst/>
              <a:cxnLst/>
              <a:rect l="l" t="t" r="r" b="b"/>
              <a:pathLst>
                <a:path w="1367" h="3053" extrusionOk="0">
                  <a:moveTo>
                    <a:pt x="1248" y="0"/>
                  </a:moveTo>
                  <a:cubicBezTo>
                    <a:pt x="1220" y="0"/>
                    <a:pt x="1192" y="11"/>
                    <a:pt x="1171" y="32"/>
                  </a:cubicBezTo>
                  <a:cubicBezTo>
                    <a:pt x="1157" y="46"/>
                    <a:pt x="0" y="1318"/>
                    <a:pt x="1090" y="3002"/>
                  </a:cubicBezTo>
                  <a:cubicBezTo>
                    <a:pt x="1110" y="3035"/>
                    <a:pt x="1144" y="3052"/>
                    <a:pt x="1178" y="3052"/>
                  </a:cubicBezTo>
                  <a:cubicBezTo>
                    <a:pt x="1198" y="3052"/>
                    <a:pt x="1218" y="3046"/>
                    <a:pt x="1235" y="3035"/>
                  </a:cubicBezTo>
                  <a:cubicBezTo>
                    <a:pt x="1285" y="3002"/>
                    <a:pt x="1299" y="2938"/>
                    <a:pt x="1265" y="2887"/>
                  </a:cubicBezTo>
                  <a:cubicBezTo>
                    <a:pt x="270" y="1345"/>
                    <a:pt x="1282" y="225"/>
                    <a:pt x="1326" y="177"/>
                  </a:cubicBezTo>
                  <a:cubicBezTo>
                    <a:pt x="1366" y="134"/>
                    <a:pt x="1363" y="66"/>
                    <a:pt x="1319" y="29"/>
                  </a:cubicBezTo>
                  <a:cubicBezTo>
                    <a:pt x="1300" y="10"/>
                    <a:pt x="1274" y="0"/>
                    <a:pt x="1248" y="0"/>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56"/>
            <p:cNvSpPr/>
            <p:nvPr/>
          </p:nvSpPr>
          <p:spPr>
            <a:xfrm flipH="1">
              <a:off x="7318844" y="2475229"/>
              <a:ext cx="322396" cy="396125"/>
            </a:xfrm>
            <a:custGeom>
              <a:avLst/>
              <a:gdLst/>
              <a:ahLst/>
              <a:cxnLst/>
              <a:rect l="l" t="t" r="r" b="b"/>
              <a:pathLst>
                <a:path w="4259" h="5233" extrusionOk="0">
                  <a:moveTo>
                    <a:pt x="2903" y="1"/>
                  </a:moveTo>
                  <a:cubicBezTo>
                    <a:pt x="2581" y="1"/>
                    <a:pt x="2248" y="122"/>
                    <a:pt x="1988" y="318"/>
                  </a:cubicBezTo>
                  <a:cubicBezTo>
                    <a:pt x="1502" y="690"/>
                    <a:pt x="1124" y="1317"/>
                    <a:pt x="756" y="1803"/>
                  </a:cubicBezTo>
                  <a:cubicBezTo>
                    <a:pt x="337" y="2353"/>
                    <a:pt x="0" y="3135"/>
                    <a:pt x="125" y="3837"/>
                  </a:cubicBezTo>
                  <a:cubicBezTo>
                    <a:pt x="226" y="4401"/>
                    <a:pt x="635" y="4897"/>
                    <a:pt x="1167" y="5110"/>
                  </a:cubicBezTo>
                  <a:cubicBezTo>
                    <a:pt x="1370" y="5192"/>
                    <a:pt x="1588" y="5233"/>
                    <a:pt x="1806" y="5233"/>
                  </a:cubicBezTo>
                  <a:cubicBezTo>
                    <a:pt x="2159" y="5233"/>
                    <a:pt x="2514" y="5128"/>
                    <a:pt x="2807" y="4928"/>
                  </a:cubicBezTo>
                  <a:cubicBezTo>
                    <a:pt x="3215" y="4644"/>
                    <a:pt x="3492" y="4205"/>
                    <a:pt x="3698" y="3750"/>
                  </a:cubicBezTo>
                  <a:cubicBezTo>
                    <a:pt x="4073" y="2920"/>
                    <a:pt x="4259" y="1975"/>
                    <a:pt x="4046" y="1087"/>
                  </a:cubicBezTo>
                  <a:cubicBezTo>
                    <a:pt x="3965" y="740"/>
                    <a:pt x="3810" y="392"/>
                    <a:pt x="3519" y="187"/>
                  </a:cubicBezTo>
                  <a:cubicBezTo>
                    <a:pt x="3338" y="58"/>
                    <a:pt x="3123" y="1"/>
                    <a:pt x="2903" y="1"/>
                  </a:cubicBezTo>
                  <a:close/>
                </a:path>
              </a:pathLst>
            </a:custGeom>
            <a:solidFill>
              <a:srgbClr val="EAB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56"/>
            <p:cNvSpPr/>
            <p:nvPr/>
          </p:nvSpPr>
          <p:spPr>
            <a:xfrm flipH="1">
              <a:off x="7398326" y="2514743"/>
              <a:ext cx="184172" cy="284471"/>
            </a:xfrm>
            <a:custGeom>
              <a:avLst/>
              <a:gdLst/>
              <a:ahLst/>
              <a:cxnLst/>
              <a:rect l="l" t="t" r="r" b="b"/>
              <a:pathLst>
                <a:path w="2433" h="3758" extrusionOk="0">
                  <a:moveTo>
                    <a:pt x="2313" y="0"/>
                  </a:moveTo>
                  <a:cubicBezTo>
                    <a:pt x="2297" y="0"/>
                    <a:pt x="2280" y="4"/>
                    <a:pt x="2265" y="12"/>
                  </a:cubicBezTo>
                  <a:cubicBezTo>
                    <a:pt x="2241" y="22"/>
                    <a:pt x="0" y="1190"/>
                    <a:pt x="763" y="3683"/>
                  </a:cubicBezTo>
                  <a:cubicBezTo>
                    <a:pt x="776" y="3727"/>
                    <a:pt x="820" y="3758"/>
                    <a:pt x="864" y="3758"/>
                  </a:cubicBezTo>
                  <a:cubicBezTo>
                    <a:pt x="874" y="3758"/>
                    <a:pt x="888" y="3758"/>
                    <a:pt x="898" y="3754"/>
                  </a:cubicBezTo>
                  <a:cubicBezTo>
                    <a:pt x="952" y="3737"/>
                    <a:pt x="986" y="3677"/>
                    <a:pt x="966" y="3619"/>
                  </a:cubicBezTo>
                  <a:cubicBezTo>
                    <a:pt x="257" y="1301"/>
                    <a:pt x="2274" y="245"/>
                    <a:pt x="2359" y="201"/>
                  </a:cubicBezTo>
                  <a:cubicBezTo>
                    <a:pt x="2413" y="174"/>
                    <a:pt x="2433" y="110"/>
                    <a:pt x="2406" y="59"/>
                  </a:cubicBezTo>
                  <a:cubicBezTo>
                    <a:pt x="2387" y="22"/>
                    <a:pt x="2351" y="0"/>
                    <a:pt x="2313" y="0"/>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56"/>
            <p:cNvSpPr/>
            <p:nvPr/>
          </p:nvSpPr>
          <p:spPr>
            <a:xfrm flipH="1">
              <a:off x="7431481" y="2553652"/>
              <a:ext cx="101283" cy="218690"/>
            </a:xfrm>
            <a:custGeom>
              <a:avLst/>
              <a:gdLst/>
              <a:ahLst/>
              <a:cxnLst/>
              <a:rect l="l" t="t" r="r" b="b"/>
              <a:pathLst>
                <a:path w="1338" h="2889" extrusionOk="0">
                  <a:moveTo>
                    <a:pt x="963" y="0"/>
                  </a:moveTo>
                  <a:cubicBezTo>
                    <a:pt x="959" y="0"/>
                    <a:pt x="954" y="0"/>
                    <a:pt x="949" y="1"/>
                  </a:cubicBezTo>
                  <a:cubicBezTo>
                    <a:pt x="892" y="11"/>
                    <a:pt x="851" y="65"/>
                    <a:pt x="858" y="123"/>
                  </a:cubicBezTo>
                  <a:cubicBezTo>
                    <a:pt x="862" y="140"/>
                    <a:pt x="1108" y="1843"/>
                    <a:pt x="52" y="2700"/>
                  </a:cubicBezTo>
                  <a:cubicBezTo>
                    <a:pt x="8" y="2737"/>
                    <a:pt x="1" y="2805"/>
                    <a:pt x="38" y="2852"/>
                  </a:cubicBezTo>
                  <a:cubicBezTo>
                    <a:pt x="58" y="2876"/>
                    <a:pt x="89" y="2889"/>
                    <a:pt x="119" y="2889"/>
                  </a:cubicBezTo>
                  <a:cubicBezTo>
                    <a:pt x="143" y="2889"/>
                    <a:pt x="167" y="2882"/>
                    <a:pt x="187" y="2865"/>
                  </a:cubicBezTo>
                  <a:cubicBezTo>
                    <a:pt x="1337" y="1931"/>
                    <a:pt x="1081" y="166"/>
                    <a:pt x="1071" y="92"/>
                  </a:cubicBezTo>
                  <a:cubicBezTo>
                    <a:pt x="1062" y="36"/>
                    <a:pt x="1015" y="0"/>
                    <a:pt x="963" y="0"/>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56"/>
            <p:cNvSpPr/>
            <p:nvPr/>
          </p:nvSpPr>
          <p:spPr>
            <a:xfrm flipH="1">
              <a:off x="7827158" y="2266301"/>
              <a:ext cx="241702" cy="213088"/>
            </a:xfrm>
            <a:custGeom>
              <a:avLst/>
              <a:gdLst/>
              <a:ahLst/>
              <a:cxnLst/>
              <a:rect l="l" t="t" r="r" b="b"/>
              <a:pathLst>
                <a:path w="3193" h="2815" extrusionOk="0">
                  <a:moveTo>
                    <a:pt x="1837" y="1"/>
                  </a:moveTo>
                  <a:cubicBezTo>
                    <a:pt x="1786" y="1"/>
                    <a:pt x="1734" y="4"/>
                    <a:pt x="1684" y="11"/>
                  </a:cubicBezTo>
                  <a:cubicBezTo>
                    <a:pt x="1438" y="41"/>
                    <a:pt x="1211" y="139"/>
                    <a:pt x="1013" y="257"/>
                  </a:cubicBezTo>
                  <a:cubicBezTo>
                    <a:pt x="615" y="497"/>
                    <a:pt x="291" y="818"/>
                    <a:pt x="14" y="1175"/>
                  </a:cubicBezTo>
                  <a:cubicBezTo>
                    <a:pt x="1" y="1192"/>
                    <a:pt x="1" y="1218"/>
                    <a:pt x="17" y="1235"/>
                  </a:cubicBezTo>
                  <a:cubicBezTo>
                    <a:pt x="26" y="1246"/>
                    <a:pt x="39" y="1252"/>
                    <a:pt x="53" y="1252"/>
                  </a:cubicBezTo>
                  <a:cubicBezTo>
                    <a:pt x="64" y="1252"/>
                    <a:pt x="76" y="1248"/>
                    <a:pt x="85" y="1239"/>
                  </a:cubicBezTo>
                  <a:lnTo>
                    <a:pt x="88" y="1239"/>
                  </a:lnTo>
                  <a:cubicBezTo>
                    <a:pt x="419" y="952"/>
                    <a:pt x="773" y="692"/>
                    <a:pt x="1147" y="500"/>
                  </a:cubicBezTo>
                  <a:cubicBezTo>
                    <a:pt x="1362" y="392"/>
                    <a:pt x="1598" y="317"/>
                    <a:pt x="1816" y="317"/>
                  </a:cubicBezTo>
                  <a:cubicBezTo>
                    <a:pt x="1971" y="317"/>
                    <a:pt x="2118" y="355"/>
                    <a:pt x="2241" y="446"/>
                  </a:cubicBezTo>
                  <a:cubicBezTo>
                    <a:pt x="2544" y="662"/>
                    <a:pt x="2706" y="1081"/>
                    <a:pt x="2821" y="1486"/>
                  </a:cubicBezTo>
                  <a:cubicBezTo>
                    <a:pt x="2936" y="1897"/>
                    <a:pt x="3007" y="2332"/>
                    <a:pt x="3071" y="2768"/>
                  </a:cubicBezTo>
                  <a:cubicBezTo>
                    <a:pt x="3074" y="2794"/>
                    <a:pt x="3094" y="2815"/>
                    <a:pt x="3122" y="2815"/>
                  </a:cubicBezTo>
                  <a:cubicBezTo>
                    <a:pt x="3152" y="2815"/>
                    <a:pt x="3175" y="2791"/>
                    <a:pt x="3175" y="2764"/>
                  </a:cubicBezTo>
                  <a:cubicBezTo>
                    <a:pt x="3192" y="2319"/>
                    <a:pt x="3175" y="1866"/>
                    <a:pt x="3085" y="1421"/>
                  </a:cubicBezTo>
                  <a:cubicBezTo>
                    <a:pt x="3044" y="1198"/>
                    <a:pt x="2973" y="976"/>
                    <a:pt x="2879" y="760"/>
                  </a:cubicBezTo>
                  <a:cubicBezTo>
                    <a:pt x="2781" y="544"/>
                    <a:pt x="2633" y="335"/>
                    <a:pt x="2423" y="183"/>
                  </a:cubicBezTo>
                  <a:cubicBezTo>
                    <a:pt x="2256" y="56"/>
                    <a:pt x="2042" y="1"/>
                    <a:pt x="1837" y="1"/>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56"/>
            <p:cNvSpPr/>
            <p:nvPr/>
          </p:nvSpPr>
          <p:spPr>
            <a:xfrm flipH="1">
              <a:off x="8354397" y="2123307"/>
              <a:ext cx="263654" cy="177813"/>
            </a:xfrm>
            <a:custGeom>
              <a:avLst/>
              <a:gdLst/>
              <a:ahLst/>
              <a:cxnLst/>
              <a:rect l="l" t="t" r="r" b="b"/>
              <a:pathLst>
                <a:path w="3483" h="2349" extrusionOk="0">
                  <a:moveTo>
                    <a:pt x="2159" y="1"/>
                  </a:moveTo>
                  <a:cubicBezTo>
                    <a:pt x="1931" y="1"/>
                    <a:pt x="1713" y="65"/>
                    <a:pt x="1522" y="159"/>
                  </a:cubicBezTo>
                  <a:cubicBezTo>
                    <a:pt x="1310" y="263"/>
                    <a:pt x="1114" y="388"/>
                    <a:pt x="942" y="536"/>
                  </a:cubicBezTo>
                  <a:cubicBezTo>
                    <a:pt x="587" y="824"/>
                    <a:pt x="287" y="1161"/>
                    <a:pt x="17" y="1512"/>
                  </a:cubicBezTo>
                  <a:cubicBezTo>
                    <a:pt x="0" y="1532"/>
                    <a:pt x="0" y="1562"/>
                    <a:pt x="21" y="1583"/>
                  </a:cubicBezTo>
                  <a:cubicBezTo>
                    <a:pt x="32" y="1593"/>
                    <a:pt x="46" y="1599"/>
                    <a:pt x="61" y="1599"/>
                  </a:cubicBezTo>
                  <a:cubicBezTo>
                    <a:pt x="74" y="1599"/>
                    <a:pt x="86" y="1595"/>
                    <a:pt x="95" y="1586"/>
                  </a:cubicBezTo>
                  <a:cubicBezTo>
                    <a:pt x="422" y="1289"/>
                    <a:pt x="753" y="999"/>
                    <a:pt x="1104" y="752"/>
                  </a:cubicBezTo>
                  <a:cubicBezTo>
                    <a:pt x="1431" y="525"/>
                    <a:pt x="1803" y="319"/>
                    <a:pt x="2158" y="319"/>
                  </a:cubicBezTo>
                  <a:cubicBezTo>
                    <a:pt x="2177" y="319"/>
                    <a:pt x="2196" y="320"/>
                    <a:pt x="2214" y="321"/>
                  </a:cubicBezTo>
                  <a:cubicBezTo>
                    <a:pt x="2582" y="341"/>
                    <a:pt x="2855" y="682"/>
                    <a:pt x="3020" y="1059"/>
                  </a:cubicBezTo>
                  <a:cubicBezTo>
                    <a:pt x="3186" y="1447"/>
                    <a:pt x="3297" y="1872"/>
                    <a:pt x="3368" y="2305"/>
                  </a:cubicBezTo>
                  <a:lnTo>
                    <a:pt x="3368" y="2308"/>
                  </a:lnTo>
                  <a:cubicBezTo>
                    <a:pt x="3372" y="2328"/>
                    <a:pt x="3392" y="2345"/>
                    <a:pt x="3415" y="2349"/>
                  </a:cubicBezTo>
                  <a:cubicBezTo>
                    <a:pt x="3442" y="2349"/>
                    <a:pt x="3466" y="2328"/>
                    <a:pt x="3466" y="2302"/>
                  </a:cubicBezTo>
                  <a:cubicBezTo>
                    <a:pt x="3483" y="1849"/>
                    <a:pt x="3436" y="1397"/>
                    <a:pt x="3280" y="958"/>
                  </a:cubicBezTo>
                  <a:cubicBezTo>
                    <a:pt x="3202" y="739"/>
                    <a:pt x="3088" y="523"/>
                    <a:pt x="2919" y="338"/>
                  </a:cubicBezTo>
                  <a:cubicBezTo>
                    <a:pt x="2751" y="159"/>
                    <a:pt x="2501" y="14"/>
                    <a:pt x="2238" y="3"/>
                  </a:cubicBezTo>
                  <a:cubicBezTo>
                    <a:pt x="2212" y="2"/>
                    <a:pt x="2185" y="1"/>
                    <a:pt x="2159" y="1"/>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56"/>
            <p:cNvSpPr/>
            <p:nvPr/>
          </p:nvSpPr>
          <p:spPr>
            <a:xfrm flipH="1">
              <a:off x="7782192" y="2019221"/>
              <a:ext cx="177586" cy="215511"/>
            </a:xfrm>
            <a:custGeom>
              <a:avLst/>
              <a:gdLst/>
              <a:ahLst/>
              <a:cxnLst/>
              <a:rect l="l" t="t" r="r" b="b"/>
              <a:pathLst>
                <a:path w="2346" h="2847" extrusionOk="0">
                  <a:moveTo>
                    <a:pt x="698" y="0"/>
                  </a:moveTo>
                  <a:cubicBezTo>
                    <a:pt x="464" y="0"/>
                    <a:pt x="234" y="118"/>
                    <a:pt x="102" y="326"/>
                  </a:cubicBezTo>
                  <a:cubicBezTo>
                    <a:pt x="24" y="447"/>
                    <a:pt x="0" y="609"/>
                    <a:pt x="78" y="727"/>
                  </a:cubicBezTo>
                  <a:cubicBezTo>
                    <a:pt x="122" y="794"/>
                    <a:pt x="192" y="842"/>
                    <a:pt x="260" y="886"/>
                  </a:cubicBezTo>
                  <a:cubicBezTo>
                    <a:pt x="820" y="1257"/>
                    <a:pt x="1299" y="1753"/>
                    <a:pt x="1647" y="2330"/>
                  </a:cubicBezTo>
                  <a:cubicBezTo>
                    <a:pt x="1762" y="2515"/>
                    <a:pt x="1873" y="2718"/>
                    <a:pt x="2066" y="2816"/>
                  </a:cubicBezTo>
                  <a:cubicBezTo>
                    <a:pt x="2102" y="2833"/>
                    <a:pt x="2141" y="2846"/>
                    <a:pt x="2181" y="2846"/>
                  </a:cubicBezTo>
                  <a:cubicBezTo>
                    <a:pt x="2197" y="2846"/>
                    <a:pt x="2212" y="2844"/>
                    <a:pt x="2228" y="2839"/>
                  </a:cubicBezTo>
                  <a:cubicBezTo>
                    <a:pt x="2332" y="2802"/>
                    <a:pt x="2346" y="2664"/>
                    <a:pt x="2335" y="2553"/>
                  </a:cubicBezTo>
                  <a:cubicBezTo>
                    <a:pt x="2268" y="1838"/>
                    <a:pt x="1917" y="1179"/>
                    <a:pt x="1512" y="586"/>
                  </a:cubicBezTo>
                  <a:cubicBezTo>
                    <a:pt x="1384" y="397"/>
                    <a:pt x="1242" y="211"/>
                    <a:pt x="1046" y="96"/>
                  </a:cubicBezTo>
                  <a:cubicBezTo>
                    <a:pt x="938" y="31"/>
                    <a:pt x="818" y="0"/>
                    <a:pt x="698" y="0"/>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56"/>
            <p:cNvSpPr/>
            <p:nvPr/>
          </p:nvSpPr>
          <p:spPr>
            <a:xfrm flipH="1">
              <a:off x="8239714" y="1909004"/>
              <a:ext cx="261308" cy="94319"/>
            </a:xfrm>
            <a:custGeom>
              <a:avLst/>
              <a:gdLst/>
              <a:ahLst/>
              <a:cxnLst/>
              <a:rect l="l" t="t" r="r" b="b"/>
              <a:pathLst>
                <a:path w="3452" h="1246" extrusionOk="0">
                  <a:moveTo>
                    <a:pt x="2405" y="1"/>
                  </a:moveTo>
                  <a:cubicBezTo>
                    <a:pt x="2362" y="1"/>
                    <a:pt x="2318" y="2"/>
                    <a:pt x="2274" y="3"/>
                  </a:cubicBezTo>
                  <a:cubicBezTo>
                    <a:pt x="1555" y="27"/>
                    <a:pt x="817" y="135"/>
                    <a:pt x="199" y="503"/>
                  </a:cubicBezTo>
                  <a:cubicBezTo>
                    <a:pt x="105" y="560"/>
                    <a:pt x="0" y="658"/>
                    <a:pt x="34" y="763"/>
                  </a:cubicBezTo>
                  <a:cubicBezTo>
                    <a:pt x="51" y="816"/>
                    <a:pt x="98" y="853"/>
                    <a:pt x="149" y="877"/>
                  </a:cubicBezTo>
                  <a:cubicBezTo>
                    <a:pt x="252" y="932"/>
                    <a:pt x="367" y="947"/>
                    <a:pt x="484" y="947"/>
                  </a:cubicBezTo>
                  <a:cubicBezTo>
                    <a:pt x="584" y="947"/>
                    <a:pt x="687" y="936"/>
                    <a:pt x="786" y="928"/>
                  </a:cubicBezTo>
                  <a:cubicBezTo>
                    <a:pt x="921" y="916"/>
                    <a:pt x="1058" y="910"/>
                    <a:pt x="1194" y="910"/>
                  </a:cubicBezTo>
                  <a:cubicBezTo>
                    <a:pt x="1732" y="910"/>
                    <a:pt x="2270" y="1005"/>
                    <a:pt x="2774" y="1191"/>
                  </a:cubicBezTo>
                  <a:cubicBezTo>
                    <a:pt x="2844" y="1217"/>
                    <a:pt x="2918" y="1246"/>
                    <a:pt x="2995" y="1246"/>
                  </a:cubicBezTo>
                  <a:cubicBezTo>
                    <a:pt x="2999" y="1246"/>
                    <a:pt x="3003" y="1246"/>
                    <a:pt x="3006" y="1245"/>
                  </a:cubicBezTo>
                  <a:cubicBezTo>
                    <a:pt x="3148" y="1238"/>
                    <a:pt x="3266" y="1120"/>
                    <a:pt x="3317" y="989"/>
                  </a:cubicBezTo>
                  <a:cubicBezTo>
                    <a:pt x="3452" y="641"/>
                    <a:pt x="3287" y="236"/>
                    <a:pt x="2943" y="87"/>
                  </a:cubicBezTo>
                  <a:cubicBezTo>
                    <a:pt x="2776" y="17"/>
                    <a:pt x="2590" y="1"/>
                    <a:pt x="2405" y="1"/>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56"/>
            <p:cNvSpPr/>
            <p:nvPr/>
          </p:nvSpPr>
          <p:spPr>
            <a:xfrm flipH="1">
              <a:off x="7203875" y="1220300"/>
              <a:ext cx="1736274" cy="940466"/>
            </a:xfrm>
            <a:custGeom>
              <a:avLst/>
              <a:gdLst/>
              <a:ahLst/>
              <a:cxnLst/>
              <a:rect l="l" t="t" r="r" b="b"/>
              <a:pathLst>
                <a:path w="22937" h="12424" extrusionOk="0">
                  <a:moveTo>
                    <a:pt x="6081" y="0"/>
                  </a:moveTo>
                  <a:cubicBezTo>
                    <a:pt x="5663" y="0"/>
                    <a:pt x="5245" y="20"/>
                    <a:pt x="4830" y="58"/>
                  </a:cubicBezTo>
                  <a:cubicBezTo>
                    <a:pt x="3982" y="135"/>
                    <a:pt x="3125" y="294"/>
                    <a:pt x="2380" y="702"/>
                  </a:cubicBezTo>
                  <a:cubicBezTo>
                    <a:pt x="1809" y="1016"/>
                    <a:pt x="1323" y="1465"/>
                    <a:pt x="902" y="1962"/>
                  </a:cubicBezTo>
                  <a:cubicBezTo>
                    <a:pt x="422" y="2521"/>
                    <a:pt x="0" y="3206"/>
                    <a:pt x="38" y="3942"/>
                  </a:cubicBezTo>
                  <a:cubicBezTo>
                    <a:pt x="92" y="5143"/>
                    <a:pt x="1330" y="5970"/>
                    <a:pt x="2517" y="6165"/>
                  </a:cubicBezTo>
                  <a:cubicBezTo>
                    <a:pt x="2938" y="6236"/>
                    <a:pt x="3364" y="6254"/>
                    <a:pt x="3791" y="6254"/>
                  </a:cubicBezTo>
                  <a:cubicBezTo>
                    <a:pt x="4210" y="6254"/>
                    <a:pt x="4630" y="6237"/>
                    <a:pt x="5050" y="6237"/>
                  </a:cubicBezTo>
                  <a:cubicBezTo>
                    <a:pt x="5406" y="6237"/>
                    <a:pt x="5762" y="6249"/>
                    <a:pt x="6115" y="6294"/>
                  </a:cubicBezTo>
                  <a:cubicBezTo>
                    <a:pt x="5406" y="6425"/>
                    <a:pt x="5210" y="7461"/>
                    <a:pt x="5646" y="8035"/>
                  </a:cubicBezTo>
                  <a:cubicBezTo>
                    <a:pt x="6081" y="8609"/>
                    <a:pt x="6857" y="8794"/>
                    <a:pt x="7576" y="8841"/>
                  </a:cubicBezTo>
                  <a:cubicBezTo>
                    <a:pt x="7767" y="8854"/>
                    <a:pt x="7959" y="8860"/>
                    <a:pt x="8150" y="8860"/>
                  </a:cubicBezTo>
                  <a:cubicBezTo>
                    <a:pt x="9506" y="8860"/>
                    <a:pt x="10854" y="8555"/>
                    <a:pt x="12182" y="8251"/>
                  </a:cubicBezTo>
                  <a:lnTo>
                    <a:pt x="12182" y="8251"/>
                  </a:lnTo>
                  <a:cubicBezTo>
                    <a:pt x="11810" y="8814"/>
                    <a:pt x="12215" y="9624"/>
                    <a:pt x="12823" y="9921"/>
                  </a:cubicBezTo>
                  <a:cubicBezTo>
                    <a:pt x="13163" y="10088"/>
                    <a:pt x="13538" y="10140"/>
                    <a:pt x="13921" y="10140"/>
                  </a:cubicBezTo>
                  <a:cubicBezTo>
                    <a:pt x="14218" y="10140"/>
                    <a:pt x="14521" y="10109"/>
                    <a:pt x="14814" y="10076"/>
                  </a:cubicBezTo>
                  <a:cubicBezTo>
                    <a:pt x="15610" y="9989"/>
                    <a:pt x="16406" y="9901"/>
                    <a:pt x="17200" y="9813"/>
                  </a:cubicBezTo>
                  <a:cubicBezTo>
                    <a:pt x="17263" y="9806"/>
                    <a:pt x="17328" y="9800"/>
                    <a:pt x="17391" y="9800"/>
                  </a:cubicBezTo>
                  <a:cubicBezTo>
                    <a:pt x="17485" y="9800"/>
                    <a:pt x="17576" y="9813"/>
                    <a:pt x="17658" y="9858"/>
                  </a:cubicBezTo>
                  <a:cubicBezTo>
                    <a:pt x="18016" y="10056"/>
                    <a:pt x="17837" y="10593"/>
                    <a:pt x="17797" y="11001"/>
                  </a:cubicBezTo>
                  <a:cubicBezTo>
                    <a:pt x="17733" y="11676"/>
                    <a:pt x="18286" y="12351"/>
                    <a:pt x="18961" y="12418"/>
                  </a:cubicBezTo>
                  <a:cubicBezTo>
                    <a:pt x="18997" y="12422"/>
                    <a:pt x="19033" y="12423"/>
                    <a:pt x="19068" y="12423"/>
                  </a:cubicBezTo>
                  <a:cubicBezTo>
                    <a:pt x="19706" y="12423"/>
                    <a:pt x="20317" y="11893"/>
                    <a:pt x="20379" y="11255"/>
                  </a:cubicBezTo>
                  <a:cubicBezTo>
                    <a:pt x="20530" y="11531"/>
                    <a:pt x="20850" y="11673"/>
                    <a:pt x="21168" y="11673"/>
                  </a:cubicBezTo>
                  <a:cubicBezTo>
                    <a:pt x="21281" y="11673"/>
                    <a:pt x="21393" y="11655"/>
                    <a:pt x="21499" y="11619"/>
                  </a:cubicBezTo>
                  <a:cubicBezTo>
                    <a:pt x="21903" y="11477"/>
                    <a:pt x="22204" y="11129"/>
                    <a:pt x="22396" y="10752"/>
                  </a:cubicBezTo>
                  <a:cubicBezTo>
                    <a:pt x="22936" y="9702"/>
                    <a:pt x="22751" y="8355"/>
                    <a:pt x="22035" y="7421"/>
                  </a:cubicBezTo>
                  <a:cubicBezTo>
                    <a:pt x="21293" y="6442"/>
                    <a:pt x="20412" y="6452"/>
                    <a:pt x="19423" y="5973"/>
                  </a:cubicBezTo>
                  <a:cubicBezTo>
                    <a:pt x="18671" y="5612"/>
                    <a:pt x="18752" y="4525"/>
                    <a:pt x="17935" y="4030"/>
                  </a:cubicBezTo>
                  <a:cubicBezTo>
                    <a:pt x="17691" y="3880"/>
                    <a:pt x="17399" y="3804"/>
                    <a:pt x="17110" y="3804"/>
                  </a:cubicBezTo>
                  <a:cubicBezTo>
                    <a:pt x="16681" y="3804"/>
                    <a:pt x="16260" y="3973"/>
                    <a:pt x="16018" y="4326"/>
                  </a:cubicBezTo>
                  <a:cubicBezTo>
                    <a:pt x="13558" y="1529"/>
                    <a:pt x="9811" y="0"/>
                    <a:pt x="60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56"/>
            <p:cNvSpPr/>
            <p:nvPr/>
          </p:nvSpPr>
          <p:spPr>
            <a:xfrm flipH="1">
              <a:off x="7253457" y="1289943"/>
              <a:ext cx="1661106" cy="807087"/>
            </a:xfrm>
            <a:custGeom>
              <a:avLst/>
              <a:gdLst/>
              <a:ahLst/>
              <a:cxnLst/>
              <a:rect l="l" t="t" r="r" b="b"/>
              <a:pathLst>
                <a:path w="21944" h="10662" extrusionOk="0">
                  <a:moveTo>
                    <a:pt x="5438" y="1"/>
                  </a:moveTo>
                  <a:cubicBezTo>
                    <a:pt x="4942" y="1"/>
                    <a:pt x="4458" y="48"/>
                    <a:pt x="3992" y="151"/>
                  </a:cubicBezTo>
                  <a:cubicBezTo>
                    <a:pt x="2227" y="539"/>
                    <a:pt x="891" y="1679"/>
                    <a:pt x="13" y="3542"/>
                  </a:cubicBezTo>
                  <a:cubicBezTo>
                    <a:pt x="0" y="3568"/>
                    <a:pt x="13" y="3605"/>
                    <a:pt x="41" y="3619"/>
                  </a:cubicBezTo>
                  <a:cubicBezTo>
                    <a:pt x="49" y="3623"/>
                    <a:pt x="59" y="3625"/>
                    <a:pt x="68" y="3625"/>
                  </a:cubicBezTo>
                  <a:cubicBezTo>
                    <a:pt x="90" y="3625"/>
                    <a:pt x="112" y="3614"/>
                    <a:pt x="122" y="3593"/>
                  </a:cubicBezTo>
                  <a:cubicBezTo>
                    <a:pt x="982" y="1766"/>
                    <a:pt x="2291" y="646"/>
                    <a:pt x="4015" y="268"/>
                  </a:cubicBezTo>
                  <a:cubicBezTo>
                    <a:pt x="4474" y="167"/>
                    <a:pt x="4951" y="121"/>
                    <a:pt x="5440" y="121"/>
                  </a:cubicBezTo>
                  <a:cubicBezTo>
                    <a:pt x="10862" y="121"/>
                    <a:pt x="17739" y="5821"/>
                    <a:pt x="17817" y="5884"/>
                  </a:cubicBezTo>
                  <a:cubicBezTo>
                    <a:pt x="17826" y="5893"/>
                    <a:pt x="17840" y="5897"/>
                    <a:pt x="17854" y="5897"/>
                  </a:cubicBezTo>
                  <a:cubicBezTo>
                    <a:pt x="19163" y="5897"/>
                    <a:pt x="20131" y="6281"/>
                    <a:pt x="20729" y="7038"/>
                  </a:cubicBezTo>
                  <a:cubicBezTo>
                    <a:pt x="21812" y="8407"/>
                    <a:pt x="21316" y="10564"/>
                    <a:pt x="21309" y="10587"/>
                  </a:cubicBezTo>
                  <a:cubicBezTo>
                    <a:pt x="21302" y="10618"/>
                    <a:pt x="21323" y="10651"/>
                    <a:pt x="21357" y="10658"/>
                  </a:cubicBezTo>
                  <a:cubicBezTo>
                    <a:pt x="21360" y="10662"/>
                    <a:pt x="21363" y="10662"/>
                    <a:pt x="21369" y="10662"/>
                  </a:cubicBezTo>
                  <a:cubicBezTo>
                    <a:pt x="21397" y="10662"/>
                    <a:pt x="21421" y="10641"/>
                    <a:pt x="21427" y="10614"/>
                  </a:cubicBezTo>
                  <a:cubicBezTo>
                    <a:pt x="21433" y="10590"/>
                    <a:pt x="21944" y="8380"/>
                    <a:pt x="20823" y="6963"/>
                  </a:cubicBezTo>
                  <a:cubicBezTo>
                    <a:pt x="20206" y="6180"/>
                    <a:pt x="19214" y="5782"/>
                    <a:pt x="17877" y="5775"/>
                  </a:cubicBezTo>
                  <a:cubicBezTo>
                    <a:pt x="17488" y="5457"/>
                    <a:pt x="10777" y="1"/>
                    <a:pt x="5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56"/>
            <p:cNvSpPr/>
            <p:nvPr/>
          </p:nvSpPr>
          <p:spPr>
            <a:xfrm flipH="1">
              <a:off x="7557911" y="1402582"/>
              <a:ext cx="1285192" cy="418077"/>
            </a:xfrm>
            <a:custGeom>
              <a:avLst/>
              <a:gdLst/>
              <a:ahLst/>
              <a:cxnLst/>
              <a:rect l="l" t="t" r="r" b="b"/>
              <a:pathLst>
                <a:path w="16978" h="5523" extrusionOk="0">
                  <a:moveTo>
                    <a:pt x="4963" y="1"/>
                  </a:moveTo>
                  <a:cubicBezTo>
                    <a:pt x="4295" y="1"/>
                    <a:pt x="3655" y="72"/>
                    <a:pt x="3062" y="235"/>
                  </a:cubicBezTo>
                  <a:cubicBezTo>
                    <a:pt x="1685" y="610"/>
                    <a:pt x="659" y="1440"/>
                    <a:pt x="14" y="2701"/>
                  </a:cubicBezTo>
                  <a:cubicBezTo>
                    <a:pt x="0" y="2728"/>
                    <a:pt x="11" y="2765"/>
                    <a:pt x="41" y="2782"/>
                  </a:cubicBezTo>
                  <a:cubicBezTo>
                    <a:pt x="50" y="2786"/>
                    <a:pt x="59" y="2788"/>
                    <a:pt x="69" y="2788"/>
                  </a:cubicBezTo>
                  <a:cubicBezTo>
                    <a:pt x="91" y="2788"/>
                    <a:pt x="113" y="2777"/>
                    <a:pt x="122" y="2756"/>
                  </a:cubicBezTo>
                  <a:cubicBezTo>
                    <a:pt x="750" y="1527"/>
                    <a:pt x="1749" y="717"/>
                    <a:pt x="3092" y="350"/>
                  </a:cubicBezTo>
                  <a:cubicBezTo>
                    <a:pt x="3677" y="190"/>
                    <a:pt x="4309" y="119"/>
                    <a:pt x="4967" y="119"/>
                  </a:cubicBezTo>
                  <a:cubicBezTo>
                    <a:pt x="8241" y="119"/>
                    <a:pt x="12195" y="1868"/>
                    <a:pt x="14622" y="3130"/>
                  </a:cubicBezTo>
                  <a:cubicBezTo>
                    <a:pt x="13433" y="2682"/>
                    <a:pt x="12346" y="2510"/>
                    <a:pt x="11378" y="2510"/>
                  </a:cubicBezTo>
                  <a:cubicBezTo>
                    <a:pt x="10151" y="2510"/>
                    <a:pt x="9114" y="2787"/>
                    <a:pt x="8301" y="3130"/>
                  </a:cubicBezTo>
                  <a:cubicBezTo>
                    <a:pt x="6294" y="3977"/>
                    <a:pt x="5163" y="5411"/>
                    <a:pt x="5153" y="5428"/>
                  </a:cubicBezTo>
                  <a:cubicBezTo>
                    <a:pt x="5133" y="5452"/>
                    <a:pt x="5136" y="5492"/>
                    <a:pt x="5163" y="5512"/>
                  </a:cubicBezTo>
                  <a:cubicBezTo>
                    <a:pt x="5174" y="5519"/>
                    <a:pt x="5187" y="5522"/>
                    <a:pt x="5200" y="5522"/>
                  </a:cubicBezTo>
                  <a:cubicBezTo>
                    <a:pt x="5217" y="5522"/>
                    <a:pt x="5238" y="5516"/>
                    <a:pt x="5248" y="5502"/>
                  </a:cubicBezTo>
                  <a:cubicBezTo>
                    <a:pt x="5261" y="5486"/>
                    <a:pt x="6368" y="4078"/>
                    <a:pt x="8349" y="3242"/>
                  </a:cubicBezTo>
                  <a:cubicBezTo>
                    <a:pt x="9149" y="2903"/>
                    <a:pt x="10168" y="2630"/>
                    <a:pt x="11375" y="2630"/>
                  </a:cubicBezTo>
                  <a:cubicBezTo>
                    <a:pt x="12802" y="2630"/>
                    <a:pt x="14491" y="3010"/>
                    <a:pt x="16393" y="4109"/>
                  </a:cubicBezTo>
                  <a:cubicBezTo>
                    <a:pt x="16670" y="4271"/>
                    <a:pt x="16839" y="4375"/>
                    <a:pt x="16873" y="4396"/>
                  </a:cubicBezTo>
                  <a:cubicBezTo>
                    <a:pt x="16873" y="4399"/>
                    <a:pt x="16876" y="4399"/>
                    <a:pt x="16879" y="4399"/>
                  </a:cubicBezTo>
                  <a:cubicBezTo>
                    <a:pt x="16889" y="4406"/>
                    <a:pt x="16900" y="4409"/>
                    <a:pt x="16911" y="4409"/>
                  </a:cubicBezTo>
                  <a:cubicBezTo>
                    <a:pt x="16930" y="4409"/>
                    <a:pt x="16949" y="4399"/>
                    <a:pt x="16960" y="4382"/>
                  </a:cubicBezTo>
                  <a:cubicBezTo>
                    <a:pt x="16977" y="4355"/>
                    <a:pt x="16971" y="4318"/>
                    <a:pt x="16943" y="4298"/>
                  </a:cubicBezTo>
                  <a:cubicBezTo>
                    <a:pt x="16940" y="4298"/>
                    <a:pt x="16940" y="4298"/>
                    <a:pt x="16937" y="4294"/>
                  </a:cubicBezTo>
                  <a:cubicBezTo>
                    <a:pt x="16771" y="4190"/>
                    <a:pt x="16610" y="4092"/>
                    <a:pt x="16448" y="4000"/>
                  </a:cubicBezTo>
                  <a:cubicBezTo>
                    <a:pt x="14787" y="3024"/>
                    <a:pt x="9293" y="1"/>
                    <a:pt x="49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6"/>
            <p:cNvSpPr/>
            <p:nvPr/>
          </p:nvSpPr>
          <p:spPr>
            <a:xfrm flipH="1">
              <a:off x="7395680" y="1710372"/>
              <a:ext cx="525795" cy="386663"/>
            </a:xfrm>
            <a:custGeom>
              <a:avLst/>
              <a:gdLst/>
              <a:ahLst/>
              <a:cxnLst/>
              <a:rect l="l" t="t" r="r" b="b"/>
              <a:pathLst>
                <a:path w="6946" h="5108" extrusionOk="0">
                  <a:moveTo>
                    <a:pt x="3344" y="1"/>
                  </a:moveTo>
                  <a:cubicBezTo>
                    <a:pt x="2733" y="1"/>
                    <a:pt x="2183" y="146"/>
                    <a:pt x="1701" y="437"/>
                  </a:cubicBezTo>
                  <a:cubicBezTo>
                    <a:pt x="362" y="1241"/>
                    <a:pt x="10" y="2904"/>
                    <a:pt x="7" y="2921"/>
                  </a:cubicBezTo>
                  <a:cubicBezTo>
                    <a:pt x="1" y="2954"/>
                    <a:pt x="21" y="2985"/>
                    <a:pt x="54" y="2992"/>
                  </a:cubicBezTo>
                  <a:cubicBezTo>
                    <a:pt x="58" y="2993"/>
                    <a:pt x="63" y="2993"/>
                    <a:pt x="67" y="2993"/>
                  </a:cubicBezTo>
                  <a:cubicBezTo>
                    <a:pt x="94" y="2993"/>
                    <a:pt x="120" y="2974"/>
                    <a:pt x="125" y="2945"/>
                  </a:cubicBezTo>
                  <a:cubicBezTo>
                    <a:pt x="129" y="2928"/>
                    <a:pt x="470" y="1314"/>
                    <a:pt x="1762" y="539"/>
                  </a:cubicBezTo>
                  <a:cubicBezTo>
                    <a:pt x="2226" y="260"/>
                    <a:pt x="2754" y="122"/>
                    <a:pt x="3343" y="122"/>
                  </a:cubicBezTo>
                  <a:cubicBezTo>
                    <a:pt x="3770" y="122"/>
                    <a:pt x="4229" y="195"/>
                    <a:pt x="4718" y="339"/>
                  </a:cubicBezTo>
                  <a:cubicBezTo>
                    <a:pt x="5528" y="582"/>
                    <a:pt x="6054" y="1018"/>
                    <a:pt x="6283" y="1632"/>
                  </a:cubicBezTo>
                  <a:cubicBezTo>
                    <a:pt x="6810" y="3052"/>
                    <a:pt x="5589" y="4993"/>
                    <a:pt x="5575" y="5013"/>
                  </a:cubicBezTo>
                  <a:cubicBezTo>
                    <a:pt x="5558" y="5044"/>
                    <a:pt x="5565" y="5080"/>
                    <a:pt x="5595" y="5097"/>
                  </a:cubicBezTo>
                  <a:cubicBezTo>
                    <a:pt x="5601" y="5104"/>
                    <a:pt x="5615" y="5108"/>
                    <a:pt x="5626" y="5108"/>
                  </a:cubicBezTo>
                  <a:cubicBezTo>
                    <a:pt x="5646" y="5108"/>
                    <a:pt x="5666" y="5097"/>
                    <a:pt x="5676" y="5077"/>
                  </a:cubicBezTo>
                  <a:cubicBezTo>
                    <a:pt x="5730" y="4996"/>
                    <a:pt x="6945" y="3066"/>
                    <a:pt x="6395" y="1591"/>
                  </a:cubicBezTo>
                  <a:cubicBezTo>
                    <a:pt x="6152" y="937"/>
                    <a:pt x="5601" y="478"/>
                    <a:pt x="4751" y="225"/>
                  </a:cubicBezTo>
                  <a:cubicBezTo>
                    <a:pt x="4252" y="76"/>
                    <a:pt x="3782" y="1"/>
                    <a:pt x="33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6"/>
            <p:cNvSpPr/>
            <p:nvPr/>
          </p:nvSpPr>
          <p:spPr>
            <a:xfrm flipH="1">
              <a:off x="7537988" y="1568664"/>
              <a:ext cx="71837" cy="167670"/>
            </a:xfrm>
            <a:custGeom>
              <a:avLst/>
              <a:gdLst/>
              <a:ahLst/>
              <a:cxnLst/>
              <a:rect l="l" t="t" r="r" b="b"/>
              <a:pathLst>
                <a:path w="949" h="2215" extrusionOk="0">
                  <a:moveTo>
                    <a:pt x="68" y="1"/>
                  </a:moveTo>
                  <a:cubicBezTo>
                    <a:pt x="52" y="1"/>
                    <a:pt x="37" y="7"/>
                    <a:pt x="27" y="18"/>
                  </a:cubicBezTo>
                  <a:cubicBezTo>
                    <a:pt x="3" y="42"/>
                    <a:pt x="0" y="82"/>
                    <a:pt x="24" y="106"/>
                  </a:cubicBezTo>
                  <a:cubicBezTo>
                    <a:pt x="816" y="903"/>
                    <a:pt x="560" y="2130"/>
                    <a:pt x="560" y="2144"/>
                  </a:cubicBezTo>
                  <a:cubicBezTo>
                    <a:pt x="553" y="2174"/>
                    <a:pt x="573" y="2208"/>
                    <a:pt x="604" y="2215"/>
                  </a:cubicBezTo>
                  <a:lnTo>
                    <a:pt x="618" y="2215"/>
                  </a:lnTo>
                  <a:cubicBezTo>
                    <a:pt x="645" y="2215"/>
                    <a:pt x="671" y="2194"/>
                    <a:pt x="679" y="2168"/>
                  </a:cubicBezTo>
                  <a:cubicBezTo>
                    <a:pt x="688" y="2117"/>
                    <a:pt x="948" y="865"/>
                    <a:pt x="112" y="18"/>
                  </a:cubicBezTo>
                  <a:cubicBezTo>
                    <a:pt x="100" y="7"/>
                    <a:pt x="83" y="1"/>
                    <a:pt x="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6"/>
            <p:cNvSpPr/>
            <p:nvPr/>
          </p:nvSpPr>
          <p:spPr>
            <a:xfrm flipH="1">
              <a:off x="8263717" y="3292393"/>
              <a:ext cx="773250" cy="579162"/>
            </a:xfrm>
            <a:custGeom>
              <a:avLst/>
              <a:gdLst/>
              <a:ahLst/>
              <a:cxnLst/>
              <a:rect l="l" t="t" r="r" b="b"/>
              <a:pathLst>
                <a:path w="10215" h="7651" extrusionOk="0">
                  <a:moveTo>
                    <a:pt x="2171" y="1"/>
                  </a:moveTo>
                  <a:cubicBezTo>
                    <a:pt x="2131" y="1"/>
                    <a:pt x="2093" y="22"/>
                    <a:pt x="2076" y="61"/>
                  </a:cubicBezTo>
                  <a:cubicBezTo>
                    <a:pt x="2055" y="108"/>
                    <a:pt x="1" y="4745"/>
                    <a:pt x="3928" y="7046"/>
                  </a:cubicBezTo>
                  <a:cubicBezTo>
                    <a:pt x="4610" y="7448"/>
                    <a:pt x="5288" y="7650"/>
                    <a:pt x="5947" y="7650"/>
                  </a:cubicBezTo>
                  <a:cubicBezTo>
                    <a:pt x="6287" y="7650"/>
                    <a:pt x="6621" y="7596"/>
                    <a:pt x="6952" y="7489"/>
                  </a:cubicBezTo>
                  <a:cubicBezTo>
                    <a:pt x="9024" y="6813"/>
                    <a:pt x="10144" y="4293"/>
                    <a:pt x="10191" y="4184"/>
                  </a:cubicBezTo>
                  <a:cubicBezTo>
                    <a:pt x="10214" y="4131"/>
                    <a:pt x="10191" y="4070"/>
                    <a:pt x="10138" y="4047"/>
                  </a:cubicBezTo>
                  <a:cubicBezTo>
                    <a:pt x="10123" y="4040"/>
                    <a:pt x="10108" y="4037"/>
                    <a:pt x="10093" y="4037"/>
                  </a:cubicBezTo>
                  <a:cubicBezTo>
                    <a:pt x="10052" y="4037"/>
                    <a:pt x="10013" y="4061"/>
                    <a:pt x="9996" y="4100"/>
                  </a:cubicBezTo>
                  <a:cubicBezTo>
                    <a:pt x="9985" y="4128"/>
                    <a:pt x="8865" y="6645"/>
                    <a:pt x="6884" y="7286"/>
                  </a:cubicBezTo>
                  <a:cubicBezTo>
                    <a:pt x="6577" y="7386"/>
                    <a:pt x="6264" y="7437"/>
                    <a:pt x="5946" y="7437"/>
                  </a:cubicBezTo>
                  <a:cubicBezTo>
                    <a:pt x="5325" y="7437"/>
                    <a:pt x="4686" y="7245"/>
                    <a:pt x="4036" y="6864"/>
                  </a:cubicBezTo>
                  <a:cubicBezTo>
                    <a:pt x="274" y="4657"/>
                    <a:pt x="2187" y="334"/>
                    <a:pt x="2268" y="149"/>
                  </a:cubicBezTo>
                  <a:cubicBezTo>
                    <a:pt x="2292" y="99"/>
                    <a:pt x="2268" y="34"/>
                    <a:pt x="2217" y="10"/>
                  </a:cubicBezTo>
                  <a:cubicBezTo>
                    <a:pt x="2202" y="4"/>
                    <a:pt x="2187" y="1"/>
                    <a:pt x="2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6"/>
            <p:cNvSpPr/>
            <p:nvPr/>
          </p:nvSpPr>
          <p:spPr>
            <a:xfrm flipH="1">
              <a:off x="8774824" y="3317676"/>
              <a:ext cx="88490" cy="33080"/>
            </a:xfrm>
            <a:custGeom>
              <a:avLst/>
              <a:gdLst/>
              <a:ahLst/>
              <a:cxnLst/>
              <a:rect l="l" t="t" r="r" b="b"/>
              <a:pathLst>
                <a:path w="1169" h="437" extrusionOk="0">
                  <a:moveTo>
                    <a:pt x="123" y="0"/>
                  </a:moveTo>
                  <a:cubicBezTo>
                    <a:pt x="84" y="0"/>
                    <a:pt x="47" y="23"/>
                    <a:pt x="29" y="58"/>
                  </a:cubicBezTo>
                  <a:cubicBezTo>
                    <a:pt x="1" y="112"/>
                    <a:pt x="21" y="176"/>
                    <a:pt x="75" y="203"/>
                  </a:cubicBezTo>
                  <a:cubicBezTo>
                    <a:pt x="369" y="355"/>
                    <a:pt x="697" y="436"/>
                    <a:pt x="1027" y="436"/>
                  </a:cubicBezTo>
                  <a:lnTo>
                    <a:pt x="1064" y="436"/>
                  </a:lnTo>
                  <a:cubicBezTo>
                    <a:pt x="1122" y="433"/>
                    <a:pt x="1169" y="385"/>
                    <a:pt x="1169" y="324"/>
                  </a:cubicBezTo>
                  <a:cubicBezTo>
                    <a:pt x="1169" y="267"/>
                    <a:pt x="1115" y="223"/>
                    <a:pt x="1061" y="223"/>
                  </a:cubicBezTo>
                  <a:cubicBezTo>
                    <a:pt x="1054" y="223"/>
                    <a:pt x="1047" y="223"/>
                    <a:pt x="1041" y="223"/>
                  </a:cubicBezTo>
                  <a:cubicBezTo>
                    <a:pt x="737" y="223"/>
                    <a:pt x="440" y="153"/>
                    <a:pt x="173" y="14"/>
                  </a:cubicBezTo>
                  <a:cubicBezTo>
                    <a:pt x="157" y="5"/>
                    <a:pt x="140"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6"/>
            <p:cNvSpPr/>
            <p:nvPr/>
          </p:nvSpPr>
          <p:spPr>
            <a:xfrm flipH="1">
              <a:off x="8796020" y="3358024"/>
              <a:ext cx="84100" cy="31717"/>
            </a:xfrm>
            <a:custGeom>
              <a:avLst/>
              <a:gdLst/>
              <a:ahLst/>
              <a:cxnLst/>
              <a:rect l="l" t="t" r="r" b="b"/>
              <a:pathLst>
                <a:path w="1111" h="419" extrusionOk="0">
                  <a:moveTo>
                    <a:pt x="1000" y="1"/>
                  </a:moveTo>
                  <a:cubicBezTo>
                    <a:pt x="997" y="1"/>
                    <a:pt x="995" y="1"/>
                    <a:pt x="992" y="1"/>
                  </a:cubicBezTo>
                  <a:cubicBezTo>
                    <a:pt x="679" y="24"/>
                    <a:pt x="372" y="95"/>
                    <a:pt x="81" y="213"/>
                  </a:cubicBezTo>
                  <a:cubicBezTo>
                    <a:pt x="24" y="233"/>
                    <a:pt x="0" y="297"/>
                    <a:pt x="21" y="352"/>
                  </a:cubicBezTo>
                  <a:cubicBezTo>
                    <a:pt x="38" y="392"/>
                    <a:pt x="78" y="419"/>
                    <a:pt x="119" y="419"/>
                  </a:cubicBezTo>
                  <a:cubicBezTo>
                    <a:pt x="132" y="419"/>
                    <a:pt x="145" y="416"/>
                    <a:pt x="159" y="409"/>
                  </a:cubicBezTo>
                  <a:cubicBezTo>
                    <a:pt x="429" y="301"/>
                    <a:pt x="716" y="233"/>
                    <a:pt x="1006" y="213"/>
                  </a:cubicBezTo>
                  <a:cubicBezTo>
                    <a:pt x="1067" y="207"/>
                    <a:pt x="1111" y="156"/>
                    <a:pt x="1107" y="98"/>
                  </a:cubicBezTo>
                  <a:cubicBezTo>
                    <a:pt x="1101" y="44"/>
                    <a:pt x="1054" y="1"/>
                    <a:pt x="10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6"/>
            <p:cNvSpPr/>
            <p:nvPr/>
          </p:nvSpPr>
          <p:spPr>
            <a:xfrm flipH="1">
              <a:off x="8816685" y="3525923"/>
              <a:ext cx="63435" cy="36032"/>
            </a:xfrm>
            <a:custGeom>
              <a:avLst/>
              <a:gdLst/>
              <a:ahLst/>
              <a:cxnLst/>
              <a:rect l="l" t="t" r="r" b="b"/>
              <a:pathLst>
                <a:path w="838" h="476" extrusionOk="0">
                  <a:moveTo>
                    <a:pt x="716" y="1"/>
                  </a:moveTo>
                  <a:cubicBezTo>
                    <a:pt x="701" y="1"/>
                    <a:pt x="686" y="4"/>
                    <a:pt x="672" y="10"/>
                  </a:cubicBezTo>
                  <a:lnTo>
                    <a:pt x="78" y="273"/>
                  </a:lnTo>
                  <a:cubicBezTo>
                    <a:pt x="24" y="297"/>
                    <a:pt x="0" y="361"/>
                    <a:pt x="24" y="415"/>
                  </a:cubicBezTo>
                  <a:cubicBezTo>
                    <a:pt x="41" y="451"/>
                    <a:pt x="81" y="476"/>
                    <a:pt x="122" y="476"/>
                  </a:cubicBezTo>
                  <a:cubicBezTo>
                    <a:pt x="136" y="476"/>
                    <a:pt x="153" y="472"/>
                    <a:pt x="165" y="468"/>
                  </a:cubicBezTo>
                  <a:lnTo>
                    <a:pt x="760" y="205"/>
                  </a:lnTo>
                  <a:cubicBezTo>
                    <a:pt x="810" y="182"/>
                    <a:pt x="838" y="118"/>
                    <a:pt x="813" y="64"/>
                  </a:cubicBezTo>
                  <a:cubicBezTo>
                    <a:pt x="796" y="24"/>
                    <a:pt x="757" y="1"/>
                    <a:pt x="7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6"/>
            <p:cNvSpPr/>
            <p:nvPr/>
          </p:nvSpPr>
          <p:spPr>
            <a:xfrm flipH="1">
              <a:off x="8827434" y="3560517"/>
              <a:ext cx="46327" cy="42012"/>
            </a:xfrm>
            <a:custGeom>
              <a:avLst/>
              <a:gdLst/>
              <a:ahLst/>
              <a:cxnLst/>
              <a:rect l="l" t="t" r="r" b="b"/>
              <a:pathLst>
                <a:path w="612" h="555" extrusionOk="0">
                  <a:moveTo>
                    <a:pt x="491" y="0"/>
                  </a:moveTo>
                  <a:cubicBezTo>
                    <a:pt x="476" y="0"/>
                    <a:pt x="460" y="4"/>
                    <a:pt x="446" y="11"/>
                  </a:cubicBezTo>
                  <a:cubicBezTo>
                    <a:pt x="271" y="92"/>
                    <a:pt x="122" y="228"/>
                    <a:pt x="28" y="396"/>
                  </a:cubicBezTo>
                  <a:cubicBezTo>
                    <a:pt x="0" y="447"/>
                    <a:pt x="18" y="511"/>
                    <a:pt x="69" y="541"/>
                  </a:cubicBezTo>
                  <a:cubicBezTo>
                    <a:pt x="86" y="548"/>
                    <a:pt x="102" y="555"/>
                    <a:pt x="122" y="555"/>
                  </a:cubicBezTo>
                  <a:cubicBezTo>
                    <a:pt x="159" y="555"/>
                    <a:pt x="193" y="535"/>
                    <a:pt x="213" y="501"/>
                  </a:cubicBezTo>
                  <a:cubicBezTo>
                    <a:pt x="288" y="373"/>
                    <a:pt x="399" y="265"/>
                    <a:pt x="534" y="204"/>
                  </a:cubicBezTo>
                  <a:cubicBezTo>
                    <a:pt x="588" y="177"/>
                    <a:pt x="612" y="116"/>
                    <a:pt x="584" y="62"/>
                  </a:cubicBezTo>
                  <a:cubicBezTo>
                    <a:pt x="568" y="23"/>
                    <a:pt x="530" y="0"/>
                    <a:pt x="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6"/>
            <p:cNvSpPr/>
            <p:nvPr/>
          </p:nvSpPr>
          <p:spPr>
            <a:xfrm flipH="1">
              <a:off x="8750298" y="3693670"/>
              <a:ext cx="63359" cy="48598"/>
            </a:xfrm>
            <a:custGeom>
              <a:avLst/>
              <a:gdLst/>
              <a:ahLst/>
              <a:cxnLst/>
              <a:rect l="l" t="t" r="r" b="b"/>
              <a:pathLst>
                <a:path w="837" h="642" extrusionOk="0">
                  <a:moveTo>
                    <a:pt x="717" y="1"/>
                  </a:moveTo>
                  <a:cubicBezTo>
                    <a:pt x="695" y="1"/>
                    <a:pt x="673" y="8"/>
                    <a:pt x="654" y="21"/>
                  </a:cubicBezTo>
                  <a:lnTo>
                    <a:pt x="61" y="450"/>
                  </a:lnTo>
                  <a:cubicBezTo>
                    <a:pt x="13" y="483"/>
                    <a:pt x="0" y="548"/>
                    <a:pt x="33" y="595"/>
                  </a:cubicBezTo>
                  <a:cubicBezTo>
                    <a:pt x="57" y="625"/>
                    <a:pt x="88" y="642"/>
                    <a:pt x="122" y="642"/>
                  </a:cubicBezTo>
                  <a:cubicBezTo>
                    <a:pt x="142" y="642"/>
                    <a:pt x="165" y="635"/>
                    <a:pt x="182" y="621"/>
                  </a:cubicBezTo>
                  <a:lnTo>
                    <a:pt x="779" y="193"/>
                  </a:lnTo>
                  <a:cubicBezTo>
                    <a:pt x="826" y="159"/>
                    <a:pt x="837" y="92"/>
                    <a:pt x="803" y="45"/>
                  </a:cubicBezTo>
                  <a:cubicBezTo>
                    <a:pt x="783" y="16"/>
                    <a:pt x="750"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6"/>
            <p:cNvSpPr/>
            <p:nvPr/>
          </p:nvSpPr>
          <p:spPr>
            <a:xfrm flipH="1">
              <a:off x="8721683" y="3722057"/>
              <a:ext cx="40422" cy="56773"/>
            </a:xfrm>
            <a:custGeom>
              <a:avLst/>
              <a:gdLst/>
              <a:ahLst/>
              <a:cxnLst/>
              <a:rect l="l" t="t" r="r" b="b"/>
              <a:pathLst>
                <a:path w="534" h="750" extrusionOk="0">
                  <a:moveTo>
                    <a:pt x="414" y="0"/>
                  </a:moveTo>
                  <a:cubicBezTo>
                    <a:pt x="381" y="0"/>
                    <a:pt x="348" y="15"/>
                    <a:pt x="327" y="44"/>
                  </a:cubicBezTo>
                  <a:cubicBezTo>
                    <a:pt x="203" y="220"/>
                    <a:pt x="98" y="405"/>
                    <a:pt x="20" y="604"/>
                  </a:cubicBezTo>
                  <a:cubicBezTo>
                    <a:pt x="0" y="658"/>
                    <a:pt x="28" y="719"/>
                    <a:pt x="81" y="743"/>
                  </a:cubicBezTo>
                  <a:cubicBezTo>
                    <a:pt x="95" y="746"/>
                    <a:pt x="109" y="749"/>
                    <a:pt x="122" y="749"/>
                  </a:cubicBezTo>
                  <a:cubicBezTo>
                    <a:pt x="162" y="749"/>
                    <a:pt x="203" y="722"/>
                    <a:pt x="220" y="682"/>
                  </a:cubicBezTo>
                  <a:cubicBezTo>
                    <a:pt x="291" y="500"/>
                    <a:pt x="385" y="327"/>
                    <a:pt x="500" y="173"/>
                  </a:cubicBezTo>
                  <a:cubicBezTo>
                    <a:pt x="534" y="122"/>
                    <a:pt x="523" y="58"/>
                    <a:pt x="476" y="20"/>
                  </a:cubicBezTo>
                  <a:cubicBezTo>
                    <a:pt x="457" y="7"/>
                    <a:pt x="436" y="0"/>
                    <a:pt x="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6"/>
            <p:cNvSpPr/>
            <p:nvPr/>
          </p:nvSpPr>
          <p:spPr>
            <a:xfrm flipH="1">
              <a:off x="8591104" y="3766946"/>
              <a:ext cx="25889" cy="61391"/>
            </a:xfrm>
            <a:custGeom>
              <a:avLst/>
              <a:gdLst/>
              <a:ahLst/>
              <a:cxnLst/>
              <a:rect l="l" t="t" r="r" b="b"/>
              <a:pathLst>
                <a:path w="342" h="811" extrusionOk="0">
                  <a:moveTo>
                    <a:pt x="108" y="1"/>
                  </a:moveTo>
                  <a:cubicBezTo>
                    <a:pt x="106" y="1"/>
                    <a:pt x="103" y="1"/>
                    <a:pt x="101" y="1"/>
                  </a:cubicBezTo>
                  <a:cubicBezTo>
                    <a:pt x="44" y="5"/>
                    <a:pt x="0" y="58"/>
                    <a:pt x="3" y="116"/>
                  </a:cubicBezTo>
                  <a:cubicBezTo>
                    <a:pt x="20" y="325"/>
                    <a:pt x="61" y="534"/>
                    <a:pt x="122" y="734"/>
                  </a:cubicBezTo>
                  <a:cubicBezTo>
                    <a:pt x="135" y="781"/>
                    <a:pt x="176" y="811"/>
                    <a:pt x="223" y="811"/>
                  </a:cubicBezTo>
                  <a:cubicBezTo>
                    <a:pt x="233" y="811"/>
                    <a:pt x="243" y="807"/>
                    <a:pt x="253" y="804"/>
                  </a:cubicBezTo>
                  <a:cubicBezTo>
                    <a:pt x="310" y="787"/>
                    <a:pt x="341" y="730"/>
                    <a:pt x="324" y="673"/>
                  </a:cubicBezTo>
                  <a:cubicBezTo>
                    <a:pt x="267" y="487"/>
                    <a:pt x="229" y="295"/>
                    <a:pt x="216" y="99"/>
                  </a:cubicBezTo>
                  <a:cubicBezTo>
                    <a:pt x="212" y="43"/>
                    <a:pt x="166"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6"/>
            <p:cNvSpPr/>
            <p:nvPr/>
          </p:nvSpPr>
          <p:spPr>
            <a:xfrm flipH="1">
              <a:off x="8535692" y="3764903"/>
              <a:ext cx="29446" cy="53291"/>
            </a:xfrm>
            <a:custGeom>
              <a:avLst/>
              <a:gdLst/>
              <a:ahLst/>
              <a:cxnLst/>
              <a:rect l="l" t="t" r="r" b="b"/>
              <a:pathLst>
                <a:path w="389" h="704" extrusionOk="0">
                  <a:moveTo>
                    <a:pt x="105" y="1"/>
                  </a:moveTo>
                  <a:cubicBezTo>
                    <a:pt x="44" y="1"/>
                    <a:pt x="3" y="47"/>
                    <a:pt x="3" y="102"/>
                  </a:cubicBezTo>
                  <a:cubicBezTo>
                    <a:pt x="0" y="305"/>
                    <a:pt x="64" y="501"/>
                    <a:pt x="182" y="659"/>
                  </a:cubicBezTo>
                  <a:cubicBezTo>
                    <a:pt x="206" y="686"/>
                    <a:pt x="236" y="703"/>
                    <a:pt x="270" y="703"/>
                  </a:cubicBezTo>
                  <a:cubicBezTo>
                    <a:pt x="290" y="703"/>
                    <a:pt x="314" y="693"/>
                    <a:pt x="331" y="680"/>
                  </a:cubicBezTo>
                  <a:cubicBezTo>
                    <a:pt x="378" y="646"/>
                    <a:pt x="388" y="578"/>
                    <a:pt x="354" y="531"/>
                  </a:cubicBezTo>
                  <a:cubicBezTo>
                    <a:pt x="263" y="409"/>
                    <a:pt x="212" y="261"/>
                    <a:pt x="216" y="109"/>
                  </a:cubicBezTo>
                  <a:cubicBezTo>
                    <a:pt x="216" y="48"/>
                    <a:pt x="169" y="1"/>
                    <a:pt x="111" y="1"/>
                  </a:cubicBezTo>
                  <a:cubicBezTo>
                    <a:pt x="109" y="1"/>
                    <a:pt x="107"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6"/>
            <p:cNvSpPr/>
            <p:nvPr/>
          </p:nvSpPr>
          <p:spPr>
            <a:xfrm flipH="1">
              <a:off x="8390882" y="3708886"/>
              <a:ext cx="54956" cy="50793"/>
            </a:xfrm>
            <a:custGeom>
              <a:avLst/>
              <a:gdLst/>
              <a:ahLst/>
              <a:cxnLst/>
              <a:rect l="l" t="t" r="r" b="b"/>
              <a:pathLst>
                <a:path w="726" h="671" extrusionOk="0">
                  <a:moveTo>
                    <a:pt x="122" y="0"/>
                  </a:moveTo>
                  <a:cubicBezTo>
                    <a:pt x="106" y="0"/>
                    <a:pt x="89" y="4"/>
                    <a:pt x="74" y="12"/>
                  </a:cubicBezTo>
                  <a:cubicBezTo>
                    <a:pt x="20" y="39"/>
                    <a:pt x="0" y="104"/>
                    <a:pt x="30" y="157"/>
                  </a:cubicBezTo>
                  <a:cubicBezTo>
                    <a:pt x="145" y="373"/>
                    <a:pt x="334" y="552"/>
                    <a:pt x="557" y="660"/>
                  </a:cubicBezTo>
                  <a:cubicBezTo>
                    <a:pt x="574" y="666"/>
                    <a:pt x="587" y="671"/>
                    <a:pt x="604" y="671"/>
                  </a:cubicBezTo>
                  <a:cubicBezTo>
                    <a:pt x="641" y="671"/>
                    <a:pt x="681" y="646"/>
                    <a:pt x="698" y="610"/>
                  </a:cubicBezTo>
                  <a:cubicBezTo>
                    <a:pt x="725" y="556"/>
                    <a:pt x="702" y="495"/>
                    <a:pt x="648" y="468"/>
                  </a:cubicBezTo>
                  <a:cubicBezTo>
                    <a:pt x="466" y="380"/>
                    <a:pt x="314" y="235"/>
                    <a:pt x="216" y="56"/>
                  </a:cubicBezTo>
                  <a:cubicBezTo>
                    <a:pt x="197" y="21"/>
                    <a:pt x="160"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6"/>
            <p:cNvSpPr/>
            <p:nvPr/>
          </p:nvSpPr>
          <p:spPr>
            <a:xfrm flipH="1">
              <a:off x="8354395" y="3652869"/>
              <a:ext cx="50642" cy="46478"/>
            </a:xfrm>
            <a:custGeom>
              <a:avLst/>
              <a:gdLst/>
              <a:ahLst/>
              <a:cxnLst/>
              <a:rect l="l" t="t" r="r" b="b"/>
              <a:pathLst>
                <a:path w="669" h="614" extrusionOk="0">
                  <a:moveTo>
                    <a:pt x="122" y="0"/>
                  </a:moveTo>
                  <a:cubicBezTo>
                    <a:pt x="107" y="0"/>
                    <a:pt x="93" y="3"/>
                    <a:pt x="78" y="9"/>
                  </a:cubicBezTo>
                  <a:cubicBezTo>
                    <a:pt x="24" y="37"/>
                    <a:pt x="1" y="98"/>
                    <a:pt x="28" y="151"/>
                  </a:cubicBezTo>
                  <a:cubicBezTo>
                    <a:pt x="119" y="361"/>
                    <a:pt x="298" y="526"/>
                    <a:pt x="510" y="607"/>
                  </a:cubicBezTo>
                  <a:cubicBezTo>
                    <a:pt x="524" y="610"/>
                    <a:pt x="534" y="614"/>
                    <a:pt x="547" y="614"/>
                  </a:cubicBezTo>
                  <a:cubicBezTo>
                    <a:pt x="591" y="614"/>
                    <a:pt x="631" y="587"/>
                    <a:pt x="648" y="543"/>
                  </a:cubicBezTo>
                  <a:cubicBezTo>
                    <a:pt x="669" y="489"/>
                    <a:pt x="642" y="428"/>
                    <a:pt x="584" y="408"/>
                  </a:cubicBezTo>
                  <a:cubicBezTo>
                    <a:pt x="426" y="347"/>
                    <a:pt x="291" y="219"/>
                    <a:pt x="220" y="64"/>
                  </a:cubicBezTo>
                  <a:cubicBezTo>
                    <a:pt x="203" y="24"/>
                    <a:pt x="163"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6"/>
            <p:cNvSpPr/>
            <p:nvPr/>
          </p:nvSpPr>
          <p:spPr>
            <a:xfrm flipH="1">
              <a:off x="8269840" y="3525166"/>
              <a:ext cx="64948" cy="46251"/>
            </a:xfrm>
            <a:custGeom>
              <a:avLst/>
              <a:gdLst/>
              <a:ahLst/>
              <a:cxnLst/>
              <a:rect l="l" t="t" r="r" b="b"/>
              <a:pathLst>
                <a:path w="858" h="611" extrusionOk="0">
                  <a:moveTo>
                    <a:pt x="124" y="0"/>
                  </a:moveTo>
                  <a:cubicBezTo>
                    <a:pt x="89" y="0"/>
                    <a:pt x="54" y="17"/>
                    <a:pt x="35" y="47"/>
                  </a:cubicBezTo>
                  <a:cubicBezTo>
                    <a:pt x="1" y="97"/>
                    <a:pt x="14" y="162"/>
                    <a:pt x="65" y="195"/>
                  </a:cubicBezTo>
                  <a:lnTo>
                    <a:pt x="679" y="593"/>
                  </a:lnTo>
                  <a:cubicBezTo>
                    <a:pt x="695" y="607"/>
                    <a:pt x="716" y="610"/>
                    <a:pt x="736" y="610"/>
                  </a:cubicBezTo>
                  <a:cubicBezTo>
                    <a:pt x="770" y="610"/>
                    <a:pt x="804" y="593"/>
                    <a:pt x="824" y="563"/>
                  </a:cubicBezTo>
                  <a:cubicBezTo>
                    <a:pt x="857" y="512"/>
                    <a:pt x="845" y="448"/>
                    <a:pt x="793" y="414"/>
                  </a:cubicBezTo>
                  <a:lnTo>
                    <a:pt x="180" y="16"/>
                  </a:lnTo>
                  <a:cubicBezTo>
                    <a:pt x="163" y="5"/>
                    <a:pt x="143"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6"/>
            <p:cNvSpPr/>
            <p:nvPr/>
          </p:nvSpPr>
          <p:spPr>
            <a:xfrm flipH="1">
              <a:off x="8295880" y="3560820"/>
              <a:ext cx="47841" cy="32777"/>
            </a:xfrm>
            <a:custGeom>
              <a:avLst/>
              <a:gdLst/>
              <a:ahLst/>
              <a:cxnLst/>
              <a:rect l="l" t="t" r="r" b="b"/>
              <a:pathLst>
                <a:path w="632" h="433" extrusionOk="0">
                  <a:moveTo>
                    <a:pt x="121" y="1"/>
                  </a:moveTo>
                  <a:cubicBezTo>
                    <a:pt x="115" y="1"/>
                    <a:pt x="110" y="1"/>
                    <a:pt x="105" y="1"/>
                  </a:cubicBezTo>
                  <a:cubicBezTo>
                    <a:pt x="48" y="1"/>
                    <a:pt x="0" y="48"/>
                    <a:pt x="0" y="105"/>
                  </a:cubicBezTo>
                  <a:cubicBezTo>
                    <a:pt x="0" y="166"/>
                    <a:pt x="48" y="213"/>
                    <a:pt x="109" y="213"/>
                  </a:cubicBezTo>
                  <a:cubicBezTo>
                    <a:pt x="112" y="213"/>
                    <a:pt x="115" y="213"/>
                    <a:pt x="117" y="213"/>
                  </a:cubicBezTo>
                  <a:cubicBezTo>
                    <a:pt x="239" y="213"/>
                    <a:pt x="357" y="280"/>
                    <a:pt x="419" y="382"/>
                  </a:cubicBezTo>
                  <a:cubicBezTo>
                    <a:pt x="439" y="416"/>
                    <a:pt x="477" y="433"/>
                    <a:pt x="510" y="433"/>
                  </a:cubicBezTo>
                  <a:cubicBezTo>
                    <a:pt x="530" y="433"/>
                    <a:pt x="550" y="429"/>
                    <a:pt x="567" y="416"/>
                  </a:cubicBezTo>
                  <a:cubicBezTo>
                    <a:pt x="615" y="386"/>
                    <a:pt x="631" y="322"/>
                    <a:pt x="601" y="271"/>
                  </a:cubicBezTo>
                  <a:cubicBezTo>
                    <a:pt x="500" y="110"/>
                    <a:pt x="306"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6"/>
            <p:cNvSpPr/>
            <p:nvPr/>
          </p:nvSpPr>
          <p:spPr>
            <a:xfrm flipH="1">
              <a:off x="7802031" y="2766439"/>
              <a:ext cx="860316" cy="249541"/>
            </a:xfrm>
            <a:custGeom>
              <a:avLst/>
              <a:gdLst/>
              <a:ahLst/>
              <a:cxnLst/>
              <a:rect l="l" t="t" r="r" b="b"/>
              <a:pathLst>
                <a:path w="18879" h="5476" extrusionOk="0">
                  <a:moveTo>
                    <a:pt x="18705" y="1"/>
                  </a:moveTo>
                  <a:cubicBezTo>
                    <a:pt x="18664" y="1"/>
                    <a:pt x="18623" y="17"/>
                    <a:pt x="18592" y="50"/>
                  </a:cubicBezTo>
                  <a:lnTo>
                    <a:pt x="18588" y="54"/>
                  </a:lnTo>
                  <a:cubicBezTo>
                    <a:pt x="17998" y="674"/>
                    <a:pt x="17425" y="1297"/>
                    <a:pt x="16758" y="1818"/>
                  </a:cubicBezTo>
                  <a:cubicBezTo>
                    <a:pt x="16124" y="2371"/>
                    <a:pt x="15417" y="2828"/>
                    <a:pt x="14694" y="3232"/>
                  </a:cubicBezTo>
                  <a:cubicBezTo>
                    <a:pt x="13223" y="4009"/>
                    <a:pt x="11605" y="4483"/>
                    <a:pt x="9949" y="4572"/>
                  </a:cubicBezTo>
                  <a:cubicBezTo>
                    <a:pt x="9661" y="4593"/>
                    <a:pt x="9373" y="4602"/>
                    <a:pt x="9084" y="4602"/>
                  </a:cubicBezTo>
                  <a:cubicBezTo>
                    <a:pt x="7711" y="4602"/>
                    <a:pt x="6334" y="4382"/>
                    <a:pt x="4990" y="4032"/>
                  </a:cubicBezTo>
                  <a:cubicBezTo>
                    <a:pt x="4172" y="3822"/>
                    <a:pt x="3372" y="3555"/>
                    <a:pt x="2585" y="3235"/>
                  </a:cubicBezTo>
                  <a:cubicBezTo>
                    <a:pt x="1795" y="2932"/>
                    <a:pt x="1021" y="2568"/>
                    <a:pt x="277" y="2168"/>
                  </a:cubicBezTo>
                  <a:lnTo>
                    <a:pt x="271" y="2165"/>
                  </a:lnTo>
                  <a:cubicBezTo>
                    <a:pt x="245" y="2151"/>
                    <a:pt x="218" y="2144"/>
                    <a:pt x="191" y="2144"/>
                  </a:cubicBezTo>
                  <a:cubicBezTo>
                    <a:pt x="138" y="2144"/>
                    <a:pt x="87" y="2169"/>
                    <a:pt x="54" y="2214"/>
                  </a:cubicBezTo>
                  <a:cubicBezTo>
                    <a:pt x="0" y="2288"/>
                    <a:pt x="17" y="2395"/>
                    <a:pt x="91" y="2448"/>
                  </a:cubicBezTo>
                  <a:cubicBezTo>
                    <a:pt x="1514" y="3478"/>
                    <a:pt x="3106" y="4226"/>
                    <a:pt x="4776" y="4763"/>
                  </a:cubicBezTo>
                  <a:cubicBezTo>
                    <a:pt x="6178" y="5213"/>
                    <a:pt x="7658" y="5476"/>
                    <a:pt x="9148" y="5476"/>
                  </a:cubicBezTo>
                  <a:cubicBezTo>
                    <a:pt x="9433" y="5476"/>
                    <a:pt x="9719" y="5466"/>
                    <a:pt x="10005" y="5446"/>
                  </a:cubicBezTo>
                  <a:cubicBezTo>
                    <a:pt x="11782" y="5336"/>
                    <a:pt x="13543" y="4799"/>
                    <a:pt x="15060" y="3872"/>
                  </a:cubicBezTo>
                  <a:cubicBezTo>
                    <a:pt x="16578" y="2945"/>
                    <a:pt x="17848" y="1677"/>
                    <a:pt x="18836" y="247"/>
                  </a:cubicBezTo>
                  <a:cubicBezTo>
                    <a:pt x="18879" y="184"/>
                    <a:pt x="18868" y="97"/>
                    <a:pt x="18812" y="44"/>
                  </a:cubicBezTo>
                  <a:cubicBezTo>
                    <a:pt x="18782" y="15"/>
                    <a:pt x="18743" y="1"/>
                    <a:pt x="18705" y="1"/>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6" name="Google Shape;2616;p56"/>
          <p:cNvGrpSpPr/>
          <p:nvPr/>
        </p:nvGrpSpPr>
        <p:grpSpPr>
          <a:xfrm>
            <a:off x="7047945" y="2890809"/>
            <a:ext cx="2390712" cy="2330485"/>
            <a:chOff x="6022476" y="2297359"/>
            <a:chExt cx="3121442" cy="3042806"/>
          </a:xfrm>
        </p:grpSpPr>
        <p:sp>
          <p:nvSpPr>
            <p:cNvPr id="2617" name="Google Shape;2617;p56"/>
            <p:cNvSpPr/>
            <p:nvPr/>
          </p:nvSpPr>
          <p:spPr>
            <a:xfrm>
              <a:off x="6022476" y="2494861"/>
              <a:ext cx="2638513" cy="2845305"/>
            </a:xfrm>
            <a:custGeom>
              <a:avLst/>
              <a:gdLst/>
              <a:ahLst/>
              <a:cxnLst/>
              <a:rect l="l" t="t" r="r" b="b"/>
              <a:pathLst>
                <a:path w="90897" h="98021" extrusionOk="0">
                  <a:moveTo>
                    <a:pt x="51647" y="0"/>
                  </a:moveTo>
                  <a:cubicBezTo>
                    <a:pt x="46351" y="0"/>
                    <a:pt x="41085" y="715"/>
                    <a:pt x="36236" y="3068"/>
                  </a:cubicBezTo>
                  <a:cubicBezTo>
                    <a:pt x="30203" y="5999"/>
                    <a:pt x="28839" y="15376"/>
                    <a:pt x="27679" y="21222"/>
                  </a:cubicBezTo>
                  <a:cubicBezTo>
                    <a:pt x="26709" y="26104"/>
                    <a:pt x="25929" y="31060"/>
                    <a:pt x="24214" y="35748"/>
                  </a:cubicBezTo>
                  <a:cubicBezTo>
                    <a:pt x="21856" y="42201"/>
                    <a:pt x="17685" y="47977"/>
                    <a:pt x="12306" y="52249"/>
                  </a:cubicBezTo>
                  <a:cubicBezTo>
                    <a:pt x="10285" y="53850"/>
                    <a:pt x="8091" y="55254"/>
                    <a:pt x="6303" y="57111"/>
                  </a:cubicBezTo>
                  <a:cubicBezTo>
                    <a:pt x="2451" y="61109"/>
                    <a:pt x="881" y="66795"/>
                    <a:pt x="321" y="72321"/>
                  </a:cubicBezTo>
                  <a:cubicBezTo>
                    <a:pt x="81" y="74688"/>
                    <a:pt x="1" y="77113"/>
                    <a:pt x="570" y="79424"/>
                  </a:cubicBezTo>
                  <a:cubicBezTo>
                    <a:pt x="1705" y="84026"/>
                    <a:pt x="5269" y="87651"/>
                    <a:pt x="9148" y="90372"/>
                  </a:cubicBezTo>
                  <a:cubicBezTo>
                    <a:pt x="16250" y="95357"/>
                    <a:pt x="24927" y="98020"/>
                    <a:pt x="33597" y="98020"/>
                  </a:cubicBezTo>
                  <a:cubicBezTo>
                    <a:pt x="36139" y="98020"/>
                    <a:pt x="38681" y="97791"/>
                    <a:pt x="41182" y="97325"/>
                  </a:cubicBezTo>
                  <a:cubicBezTo>
                    <a:pt x="47194" y="96204"/>
                    <a:pt x="52880" y="93797"/>
                    <a:pt x="58506" y="91396"/>
                  </a:cubicBezTo>
                  <a:cubicBezTo>
                    <a:pt x="67182" y="87688"/>
                    <a:pt x="76200" y="83686"/>
                    <a:pt x="82139" y="76352"/>
                  </a:cubicBezTo>
                  <a:cubicBezTo>
                    <a:pt x="86435" y="71050"/>
                    <a:pt x="88759" y="64374"/>
                    <a:pt x="89826" y="57638"/>
                  </a:cubicBezTo>
                  <a:cubicBezTo>
                    <a:pt x="90896" y="50898"/>
                    <a:pt x="90780" y="44035"/>
                    <a:pt x="90663" y="37215"/>
                  </a:cubicBezTo>
                  <a:cubicBezTo>
                    <a:pt x="90609" y="34101"/>
                    <a:pt x="90552" y="30963"/>
                    <a:pt x="89899" y="27919"/>
                  </a:cubicBezTo>
                  <a:cubicBezTo>
                    <a:pt x="89276" y="25007"/>
                    <a:pt x="88122" y="22239"/>
                    <a:pt x="86898" y="19525"/>
                  </a:cubicBezTo>
                  <a:cubicBezTo>
                    <a:pt x="84326" y="13808"/>
                    <a:pt x="81195" y="7973"/>
                    <a:pt x="75910" y="4608"/>
                  </a:cubicBezTo>
                  <a:cubicBezTo>
                    <a:pt x="71254" y="1643"/>
                    <a:pt x="65542" y="990"/>
                    <a:pt x="60050" y="467"/>
                  </a:cubicBezTo>
                  <a:cubicBezTo>
                    <a:pt x="57279" y="202"/>
                    <a:pt x="54459" y="0"/>
                    <a:pt x="51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6"/>
            <p:cNvSpPr/>
            <p:nvPr/>
          </p:nvSpPr>
          <p:spPr>
            <a:xfrm>
              <a:off x="8435877" y="2944290"/>
              <a:ext cx="243889" cy="336951"/>
            </a:xfrm>
            <a:custGeom>
              <a:avLst/>
              <a:gdLst/>
              <a:ahLst/>
              <a:cxnLst/>
              <a:rect l="l" t="t" r="r" b="b"/>
              <a:pathLst>
                <a:path w="8402" h="11608" extrusionOk="0">
                  <a:moveTo>
                    <a:pt x="3693" y="1"/>
                  </a:moveTo>
                  <a:cubicBezTo>
                    <a:pt x="2775" y="1"/>
                    <a:pt x="1868" y="326"/>
                    <a:pt x="1248" y="1000"/>
                  </a:cubicBezTo>
                  <a:cubicBezTo>
                    <a:pt x="87" y="2264"/>
                    <a:pt x="1" y="4882"/>
                    <a:pt x="314" y="6516"/>
                  </a:cubicBezTo>
                  <a:cubicBezTo>
                    <a:pt x="718" y="8620"/>
                    <a:pt x="1985" y="11051"/>
                    <a:pt x="4256" y="11538"/>
                  </a:cubicBezTo>
                  <a:cubicBezTo>
                    <a:pt x="4476" y="11585"/>
                    <a:pt x="4702" y="11608"/>
                    <a:pt x="4928" y="11608"/>
                  </a:cubicBezTo>
                  <a:cubicBezTo>
                    <a:pt x="5884" y="11608"/>
                    <a:pt x="6845" y="11197"/>
                    <a:pt x="7387" y="10418"/>
                  </a:cubicBezTo>
                  <a:cubicBezTo>
                    <a:pt x="7774" y="9858"/>
                    <a:pt x="7924" y="9167"/>
                    <a:pt x="8038" y="8497"/>
                  </a:cubicBezTo>
                  <a:cubicBezTo>
                    <a:pt x="8287" y="7000"/>
                    <a:pt x="8401" y="5453"/>
                    <a:pt x="8041" y="3978"/>
                  </a:cubicBezTo>
                  <a:cubicBezTo>
                    <a:pt x="7678" y="2507"/>
                    <a:pt x="6787" y="1111"/>
                    <a:pt x="5440" y="417"/>
                  </a:cubicBezTo>
                  <a:cubicBezTo>
                    <a:pt x="4905" y="141"/>
                    <a:pt x="4297" y="1"/>
                    <a:pt x="3693" y="1"/>
                  </a:cubicBezTo>
                  <a:close/>
                </a:path>
              </a:pathLst>
            </a:custGeom>
            <a:solidFill>
              <a:srgbClr val="EAB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6"/>
            <p:cNvSpPr/>
            <p:nvPr/>
          </p:nvSpPr>
          <p:spPr>
            <a:xfrm>
              <a:off x="8479360" y="2974914"/>
              <a:ext cx="121974" cy="267837"/>
            </a:xfrm>
            <a:custGeom>
              <a:avLst/>
              <a:gdLst/>
              <a:ahLst/>
              <a:cxnLst/>
              <a:rect l="l" t="t" r="r" b="b"/>
              <a:pathLst>
                <a:path w="4202" h="9227" extrusionOk="0">
                  <a:moveTo>
                    <a:pt x="1853" y="1"/>
                  </a:moveTo>
                  <a:cubicBezTo>
                    <a:pt x="1744" y="1"/>
                    <a:pt x="1637" y="58"/>
                    <a:pt x="1581" y="162"/>
                  </a:cubicBezTo>
                  <a:cubicBezTo>
                    <a:pt x="1514" y="279"/>
                    <a:pt x="0" y="3050"/>
                    <a:pt x="787" y="5778"/>
                  </a:cubicBezTo>
                  <a:cubicBezTo>
                    <a:pt x="1204" y="7212"/>
                    <a:pt x="2178" y="8359"/>
                    <a:pt x="3691" y="9186"/>
                  </a:cubicBezTo>
                  <a:cubicBezTo>
                    <a:pt x="3739" y="9212"/>
                    <a:pt x="3788" y="9226"/>
                    <a:pt x="3842" y="9226"/>
                  </a:cubicBezTo>
                  <a:cubicBezTo>
                    <a:pt x="3951" y="9226"/>
                    <a:pt x="4059" y="9166"/>
                    <a:pt x="4119" y="9063"/>
                  </a:cubicBezTo>
                  <a:cubicBezTo>
                    <a:pt x="4202" y="8909"/>
                    <a:pt x="4145" y="8719"/>
                    <a:pt x="3991" y="8635"/>
                  </a:cubicBezTo>
                  <a:cubicBezTo>
                    <a:pt x="2635" y="7892"/>
                    <a:pt x="1761" y="6871"/>
                    <a:pt x="1394" y="5604"/>
                  </a:cubicBezTo>
                  <a:cubicBezTo>
                    <a:pt x="677" y="3133"/>
                    <a:pt x="2115" y="496"/>
                    <a:pt x="2131" y="469"/>
                  </a:cubicBezTo>
                  <a:cubicBezTo>
                    <a:pt x="2215" y="316"/>
                    <a:pt x="2161" y="125"/>
                    <a:pt x="2007" y="42"/>
                  </a:cubicBezTo>
                  <a:cubicBezTo>
                    <a:pt x="1959" y="14"/>
                    <a:pt x="1906" y="1"/>
                    <a:pt x="1853" y="1"/>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6"/>
            <p:cNvSpPr/>
            <p:nvPr/>
          </p:nvSpPr>
          <p:spPr>
            <a:xfrm>
              <a:off x="8500666" y="3036539"/>
              <a:ext cx="94397" cy="190333"/>
            </a:xfrm>
            <a:custGeom>
              <a:avLst/>
              <a:gdLst/>
              <a:ahLst/>
              <a:cxnLst/>
              <a:rect l="l" t="t" r="r" b="b"/>
              <a:pathLst>
                <a:path w="3252" h="6557" extrusionOk="0">
                  <a:moveTo>
                    <a:pt x="348" y="1"/>
                  </a:moveTo>
                  <a:cubicBezTo>
                    <a:pt x="206" y="1"/>
                    <a:pt x="77" y="98"/>
                    <a:pt x="40" y="240"/>
                  </a:cubicBezTo>
                  <a:cubicBezTo>
                    <a:pt x="0" y="407"/>
                    <a:pt x="100" y="580"/>
                    <a:pt x="270" y="620"/>
                  </a:cubicBezTo>
                  <a:cubicBezTo>
                    <a:pt x="280" y="623"/>
                    <a:pt x="1461" y="937"/>
                    <a:pt x="2071" y="2094"/>
                  </a:cubicBezTo>
                  <a:cubicBezTo>
                    <a:pt x="2608" y="3108"/>
                    <a:pt x="2571" y="4468"/>
                    <a:pt x="1964" y="6136"/>
                  </a:cubicBezTo>
                  <a:cubicBezTo>
                    <a:pt x="1904" y="6299"/>
                    <a:pt x="1987" y="6480"/>
                    <a:pt x="2151" y="6540"/>
                  </a:cubicBezTo>
                  <a:cubicBezTo>
                    <a:pt x="2184" y="6552"/>
                    <a:pt x="2221" y="6556"/>
                    <a:pt x="2257" y="6556"/>
                  </a:cubicBezTo>
                  <a:cubicBezTo>
                    <a:pt x="2387" y="6556"/>
                    <a:pt x="2508" y="6480"/>
                    <a:pt x="2554" y="6352"/>
                  </a:cubicBezTo>
                  <a:cubicBezTo>
                    <a:pt x="3228" y="4505"/>
                    <a:pt x="3251" y="2971"/>
                    <a:pt x="2621" y="1790"/>
                  </a:cubicBezTo>
                  <a:cubicBezTo>
                    <a:pt x="1874" y="383"/>
                    <a:pt x="480" y="26"/>
                    <a:pt x="420" y="10"/>
                  </a:cubicBezTo>
                  <a:cubicBezTo>
                    <a:pt x="396" y="4"/>
                    <a:pt x="372" y="1"/>
                    <a:pt x="348" y="1"/>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6"/>
            <p:cNvSpPr/>
            <p:nvPr/>
          </p:nvSpPr>
          <p:spPr>
            <a:xfrm>
              <a:off x="7118930" y="4099489"/>
              <a:ext cx="2024987" cy="1045367"/>
            </a:xfrm>
            <a:custGeom>
              <a:avLst/>
              <a:gdLst/>
              <a:ahLst/>
              <a:cxnLst/>
              <a:rect l="l" t="t" r="r" b="b"/>
              <a:pathLst>
                <a:path w="69761" h="36013" extrusionOk="0">
                  <a:moveTo>
                    <a:pt x="69760" y="0"/>
                  </a:moveTo>
                  <a:cubicBezTo>
                    <a:pt x="27035" y="6523"/>
                    <a:pt x="1" y="35635"/>
                    <a:pt x="1" y="35635"/>
                  </a:cubicBezTo>
                  <a:lnTo>
                    <a:pt x="69760" y="36012"/>
                  </a:lnTo>
                  <a:lnTo>
                    <a:pt x="697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6"/>
            <p:cNvSpPr/>
            <p:nvPr/>
          </p:nvSpPr>
          <p:spPr>
            <a:xfrm>
              <a:off x="7771758" y="3818301"/>
              <a:ext cx="698431" cy="925339"/>
            </a:xfrm>
            <a:custGeom>
              <a:avLst/>
              <a:gdLst/>
              <a:ahLst/>
              <a:cxnLst/>
              <a:rect l="l" t="t" r="r" b="b"/>
              <a:pathLst>
                <a:path w="24061" h="31878" extrusionOk="0">
                  <a:moveTo>
                    <a:pt x="12324" y="0"/>
                  </a:moveTo>
                  <a:cubicBezTo>
                    <a:pt x="8604" y="0"/>
                    <a:pt x="2561" y="854"/>
                    <a:pt x="0" y="6012"/>
                  </a:cubicBezTo>
                  <a:lnTo>
                    <a:pt x="7670" y="27328"/>
                  </a:lnTo>
                  <a:cubicBezTo>
                    <a:pt x="7670" y="27328"/>
                    <a:pt x="12547" y="31878"/>
                    <a:pt x="18039" y="31878"/>
                  </a:cubicBezTo>
                  <a:cubicBezTo>
                    <a:pt x="18627" y="31878"/>
                    <a:pt x="19222" y="31826"/>
                    <a:pt x="19818" y="31710"/>
                  </a:cubicBezTo>
                  <a:cubicBezTo>
                    <a:pt x="19818" y="31710"/>
                    <a:pt x="24060" y="26928"/>
                    <a:pt x="23037" y="20952"/>
                  </a:cubicBezTo>
                  <a:lnTo>
                    <a:pt x="15437" y="209"/>
                  </a:lnTo>
                  <a:cubicBezTo>
                    <a:pt x="15437" y="209"/>
                    <a:pt x="14165" y="0"/>
                    <a:pt x="12324" y="0"/>
                  </a:cubicBezTo>
                  <a:close/>
                </a:path>
              </a:pathLst>
            </a:custGeom>
            <a:solidFill>
              <a:srgbClr val="DBA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6"/>
            <p:cNvSpPr/>
            <p:nvPr/>
          </p:nvSpPr>
          <p:spPr>
            <a:xfrm>
              <a:off x="6859686" y="3584254"/>
              <a:ext cx="286589" cy="329927"/>
            </a:xfrm>
            <a:custGeom>
              <a:avLst/>
              <a:gdLst/>
              <a:ahLst/>
              <a:cxnLst/>
              <a:rect l="l" t="t" r="r" b="b"/>
              <a:pathLst>
                <a:path w="9873" h="11366" extrusionOk="0">
                  <a:moveTo>
                    <a:pt x="3836" y="1"/>
                  </a:moveTo>
                  <a:cubicBezTo>
                    <a:pt x="2508" y="1"/>
                    <a:pt x="1222" y="915"/>
                    <a:pt x="648" y="2137"/>
                  </a:cubicBezTo>
                  <a:cubicBezTo>
                    <a:pt x="1" y="3510"/>
                    <a:pt x="151" y="5158"/>
                    <a:pt x="761" y="6545"/>
                  </a:cubicBezTo>
                  <a:cubicBezTo>
                    <a:pt x="1375" y="7932"/>
                    <a:pt x="2409" y="9093"/>
                    <a:pt x="3519" y="10124"/>
                  </a:cubicBezTo>
                  <a:cubicBezTo>
                    <a:pt x="4019" y="10587"/>
                    <a:pt x="4556" y="11041"/>
                    <a:pt x="5206" y="11247"/>
                  </a:cubicBezTo>
                  <a:cubicBezTo>
                    <a:pt x="5459" y="11328"/>
                    <a:pt x="5719" y="11365"/>
                    <a:pt x="5981" y="11365"/>
                  </a:cubicBezTo>
                  <a:cubicBezTo>
                    <a:pt x="6879" y="11365"/>
                    <a:pt x="7782" y="10919"/>
                    <a:pt x="8371" y="10227"/>
                  </a:cubicBezTo>
                  <a:cubicBezTo>
                    <a:pt x="9872" y="8452"/>
                    <a:pt x="9395" y="5755"/>
                    <a:pt x="8431" y="3841"/>
                  </a:cubicBezTo>
                  <a:cubicBezTo>
                    <a:pt x="7681" y="2357"/>
                    <a:pt x="6017" y="333"/>
                    <a:pt x="4322" y="42"/>
                  </a:cubicBezTo>
                  <a:cubicBezTo>
                    <a:pt x="4161" y="14"/>
                    <a:pt x="3998" y="1"/>
                    <a:pt x="3836" y="1"/>
                  </a:cubicBezTo>
                  <a:close/>
                </a:path>
              </a:pathLst>
            </a:custGeom>
            <a:solidFill>
              <a:srgbClr val="EAB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6"/>
            <p:cNvSpPr/>
            <p:nvPr/>
          </p:nvSpPr>
          <p:spPr>
            <a:xfrm>
              <a:off x="6917015" y="3618623"/>
              <a:ext cx="158374" cy="243047"/>
            </a:xfrm>
            <a:custGeom>
              <a:avLst/>
              <a:gdLst/>
              <a:ahLst/>
              <a:cxnLst/>
              <a:rect l="l" t="t" r="r" b="b"/>
              <a:pathLst>
                <a:path w="5456" h="8373" extrusionOk="0">
                  <a:moveTo>
                    <a:pt x="353" y="0"/>
                  </a:moveTo>
                  <a:cubicBezTo>
                    <a:pt x="223" y="0"/>
                    <a:pt x="102" y="84"/>
                    <a:pt x="57" y="213"/>
                  </a:cubicBezTo>
                  <a:cubicBezTo>
                    <a:pt x="0" y="376"/>
                    <a:pt x="86" y="556"/>
                    <a:pt x="250" y="613"/>
                  </a:cubicBezTo>
                  <a:cubicBezTo>
                    <a:pt x="277" y="622"/>
                    <a:pt x="3108" y="1640"/>
                    <a:pt x="4215" y="3964"/>
                  </a:cubicBezTo>
                  <a:cubicBezTo>
                    <a:pt x="4782" y="5155"/>
                    <a:pt x="4805" y="6495"/>
                    <a:pt x="4282" y="7953"/>
                  </a:cubicBezTo>
                  <a:cubicBezTo>
                    <a:pt x="4225" y="8116"/>
                    <a:pt x="4308" y="8296"/>
                    <a:pt x="4472" y="8356"/>
                  </a:cubicBezTo>
                  <a:cubicBezTo>
                    <a:pt x="4508" y="8366"/>
                    <a:pt x="4542" y="8373"/>
                    <a:pt x="4579" y="8373"/>
                  </a:cubicBezTo>
                  <a:cubicBezTo>
                    <a:pt x="4708" y="8373"/>
                    <a:pt x="4829" y="8293"/>
                    <a:pt x="4876" y="8166"/>
                  </a:cubicBezTo>
                  <a:cubicBezTo>
                    <a:pt x="5456" y="6542"/>
                    <a:pt x="5422" y="5038"/>
                    <a:pt x="4779" y="3687"/>
                  </a:cubicBezTo>
                  <a:cubicBezTo>
                    <a:pt x="3558" y="1126"/>
                    <a:pt x="584" y="62"/>
                    <a:pt x="457" y="19"/>
                  </a:cubicBezTo>
                  <a:cubicBezTo>
                    <a:pt x="423" y="6"/>
                    <a:pt x="387" y="0"/>
                    <a:pt x="353" y="0"/>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6"/>
            <p:cNvSpPr/>
            <p:nvPr/>
          </p:nvSpPr>
          <p:spPr>
            <a:xfrm>
              <a:off x="6953183" y="3649798"/>
              <a:ext cx="115123" cy="183715"/>
            </a:xfrm>
            <a:custGeom>
              <a:avLst/>
              <a:gdLst/>
              <a:ahLst/>
              <a:cxnLst/>
              <a:rect l="l" t="t" r="r" b="b"/>
              <a:pathLst>
                <a:path w="3966" h="6329" extrusionOk="0">
                  <a:moveTo>
                    <a:pt x="1099" y="0"/>
                  </a:moveTo>
                  <a:cubicBezTo>
                    <a:pt x="999" y="0"/>
                    <a:pt x="900" y="49"/>
                    <a:pt x="838" y="136"/>
                  </a:cubicBezTo>
                  <a:cubicBezTo>
                    <a:pt x="805" y="185"/>
                    <a:pt x="1" y="1379"/>
                    <a:pt x="375" y="2927"/>
                  </a:cubicBezTo>
                  <a:cubicBezTo>
                    <a:pt x="692" y="4227"/>
                    <a:pt x="1729" y="5358"/>
                    <a:pt x="3456" y="6291"/>
                  </a:cubicBezTo>
                  <a:cubicBezTo>
                    <a:pt x="3506" y="6314"/>
                    <a:pt x="3556" y="6328"/>
                    <a:pt x="3606" y="6328"/>
                  </a:cubicBezTo>
                  <a:cubicBezTo>
                    <a:pt x="3719" y="6328"/>
                    <a:pt x="3826" y="6268"/>
                    <a:pt x="3883" y="6162"/>
                  </a:cubicBezTo>
                  <a:cubicBezTo>
                    <a:pt x="3966" y="6011"/>
                    <a:pt x="3910" y="5818"/>
                    <a:pt x="3756" y="5738"/>
                  </a:cubicBezTo>
                  <a:cubicBezTo>
                    <a:pt x="2196" y="4894"/>
                    <a:pt x="1265" y="3904"/>
                    <a:pt x="989" y="2787"/>
                  </a:cubicBezTo>
                  <a:cubicBezTo>
                    <a:pt x="678" y="1516"/>
                    <a:pt x="1352" y="502"/>
                    <a:pt x="1358" y="492"/>
                  </a:cubicBezTo>
                  <a:cubicBezTo>
                    <a:pt x="1455" y="349"/>
                    <a:pt x="1418" y="152"/>
                    <a:pt x="1275" y="56"/>
                  </a:cubicBezTo>
                  <a:cubicBezTo>
                    <a:pt x="1221" y="18"/>
                    <a:pt x="1160" y="0"/>
                    <a:pt x="1099" y="0"/>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6"/>
            <p:cNvSpPr/>
            <p:nvPr/>
          </p:nvSpPr>
          <p:spPr>
            <a:xfrm>
              <a:off x="6865491" y="2329608"/>
              <a:ext cx="1724234" cy="1937934"/>
            </a:xfrm>
            <a:custGeom>
              <a:avLst/>
              <a:gdLst/>
              <a:ahLst/>
              <a:cxnLst/>
              <a:rect l="l" t="t" r="r" b="b"/>
              <a:pathLst>
                <a:path w="59400" h="66762" extrusionOk="0">
                  <a:moveTo>
                    <a:pt x="28295" y="1"/>
                  </a:moveTo>
                  <a:cubicBezTo>
                    <a:pt x="26781" y="1"/>
                    <a:pt x="25265" y="132"/>
                    <a:pt x="23764" y="404"/>
                  </a:cubicBezTo>
                  <a:cubicBezTo>
                    <a:pt x="14290" y="2124"/>
                    <a:pt x="6191" y="9311"/>
                    <a:pt x="2775" y="18231"/>
                  </a:cubicBezTo>
                  <a:cubicBezTo>
                    <a:pt x="1" y="25484"/>
                    <a:pt x="1718" y="33371"/>
                    <a:pt x="4210" y="40438"/>
                  </a:cubicBezTo>
                  <a:cubicBezTo>
                    <a:pt x="5353" y="43679"/>
                    <a:pt x="6300" y="47177"/>
                    <a:pt x="7614" y="50472"/>
                  </a:cubicBezTo>
                  <a:cubicBezTo>
                    <a:pt x="9138" y="54287"/>
                    <a:pt x="11156" y="57832"/>
                    <a:pt x="14537" y="60383"/>
                  </a:cubicBezTo>
                  <a:cubicBezTo>
                    <a:pt x="18209" y="63151"/>
                    <a:pt x="22881" y="64138"/>
                    <a:pt x="27392" y="65008"/>
                  </a:cubicBezTo>
                  <a:cubicBezTo>
                    <a:pt x="30616" y="65632"/>
                    <a:pt x="35006" y="66761"/>
                    <a:pt x="38941" y="66761"/>
                  </a:cubicBezTo>
                  <a:cubicBezTo>
                    <a:pt x="40816" y="66761"/>
                    <a:pt x="42587" y="66505"/>
                    <a:pt x="44080" y="65815"/>
                  </a:cubicBezTo>
                  <a:cubicBezTo>
                    <a:pt x="45331" y="65238"/>
                    <a:pt x="46374" y="64291"/>
                    <a:pt x="47358" y="63324"/>
                  </a:cubicBezTo>
                  <a:cubicBezTo>
                    <a:pt x="50362" y="60370"/>
                    <a:pt x="53040" y="57078"/>
                    <a:pt x="55321" y="53536"/>
                  </a:cubicBezTo>
                  <a:cubicBezTo>
                    <a:pt x="56945" y="51012"/>
                    <a:pt x="58393" y="48301"/>
                    <a:pt x="58916" y="45346"/>
                  </a:cubicBezTo>
                  <a:cubicBezTo>
                    <a:pt x="59400" y="42591"/>
                    <a:pt x="59060" y="39761"/>
                    <a:pt x="58616" y="36999"/>
                  </a:cubicBezTo>
                  <a:cubicBezTo>
                    <a:pt x="57082" y="27415"/>
                    <a:pt x="55401" y="15113"/>
                    <a:pt x="48141" y="8124"/>
                  </a:cubicBezTo>
                  <a:cubicBezTo>
                    <a:pt x="42882" y="3059"/>
                    <a:pt x="35608" y="1"/>
                    <a:pt x="28295" y="1"/>
                  </a:cubicBezTo>
                  <a:close/>
                </a:path>
              </a:pathLst>
            </a:custGeom>
            <a:solidFill>
              <a:srgbClr val="EAB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6"/>
            <p:cNvSpPr/>
            <p:nvPr/>
          </p:nvSpPr>
          <p:spPr>
            <a:xfrm>
              <a:off x="7193066" y="3245245"/>
              <a:ext cx="441160" cy="155704"/>
            </a:xfrm>
            <a:custGeom>
              <a:avLst/>
              <a:gdLst/>
              <a:ahLst/>
              <a:cxnLst/>
              <a:rect l="l" t="t" r="r" b="b"/>
              <a:pathLst>
                <a:path w="15198" h="5364" extrusionOk="0">
                  <a:moveTo>
                    <a:pt x="10148" y="1"/>
                  </a:moveTo>
                  <a:cubicBezTo>
                    <a:pt x="9517" y="1"/>
                    <a:pt x="8881" y="74"/>
                    <a:pt x="8261" y="230"/>
                  </a:cubicBezTo>
                  <a:cubicBezTo>
                    <a:pt x="7077" y="510"/>
                    <a:pt x="5960" y="1094"/>
                    <a:pt x="5040" y="1871"/>
                  </a:cubicBezTo>
                  <a:cubicBezTo>
                    <a:pt x="4160" y="2604"/>
                    <a:pt x="3446" y="3495"/>
                    <a:pt x="2893" y="4458"/>
                  </a:cubicBezTo>
                  <a:lnTo>
                    <a:pt x="2893" y="4458"/>
                  </a:lnTo>
                  <a:cubicBezTo>
                    <a:pt x="2749" y="4479"/>
                    <a:pt x="2593" y="4490"/>
                    <a:pt x="2439" y="4490"/>
                  </a:cubicBezTo>
                  <a:cubicBezTo>
                    <a:pt x="2380" y="4490"/>
                    <a:pt x="2322" y="4488"/>
                    <a:pt x="2265" y="4485"/>
                  </a:cubicBezTo>
                  <a:cubicBezTo>
                    <a:pt x="1975" y="4472"/>
                    <a:pt x="1688" y="4412"/>
                    <a:pt x="1424" y="4295"/>
                  </a:cubicBezTo>
                  <a:cubicBezTo>
                    <a:pt x="1158" y="4184"/>
                    <a:pt x="924" y="4004"/>
                    <a:pt x="741" y="3771"/>
                  </a:cubicBezTo>
                  <a:cubicBezTo>
                    <a:pt x="541" y="3548"/>
                    <a:pt x="424" y="3254"/>
                    <a:pt x="314" y="2958"/>
                  </a:cubicBezTo>
                  <a:lnTo>
                    <a:pt x="308" y="2941"/>
                  </a:lnTo>
                  <a:cubicBezTo>
                    <a:pt x="287" y="2882"/>
                    <a:pt x="228" y="2842"/>
                    <a:pt x="163" y="2842"/>
                  </a:cubicBezTo>
                  <a:cubicBezTo>
                    <a:pt x="155" y="2842"/>
                    <a:pt x="146" y="2842"/>
                    <a:pt x="137" y="2844"/>
                  </a:cubicBezTo>
                  <a:cubicBezTo>
                    <a:pt x="54" y="2861"/>
                    <a:pt x="1" y="2938"/>
                    <a:pt x="17" y="3021"/>
                  </a:cubicBezTo>
                  <a:cubicBezTo>
                    <a:pt x="81" y="3361"/>
                    <a:pt x="157" y="3718"/>
                    <a:pt x="354" y="4032"/>
                  </a:cubicBezTo>
                  <a:cubicBezTo>
                    <a:pt x="531" y="4352"/>
                    <a:pt x="798" y="4641"/>
                    <a:pt x="1115" y="4842"/>
                  </a:cubicBezTo>
                  <a:cubicBezTo>
                    <a:pt x="1432" y="5052"/>
                    <a:pt x="1789" y="5189"/>
                    <a:pt x="2152" y="5269"/>
                  </a:cubicBezTo>
                  <a:cubicBezTo>
                    <a:pt x="2435" y="5327"/>
                    <a:pt x="2702" y="5364"/>
                    <a:pt x="2995" y="5364"/>
                  </a:cubicBezTo>
                  <a:cubicBezTo>
                    <a:pt x="3088" y="5364"/>
                    <a:pt x="3183" y="5360"/>
                    <a:pt x="3282" y="5352"/>
                  </a:cubicBezTo>
                  <a:cubicBezTo>
                    <a:pt x="3379" y="5345"/>
                    <a:pt x="3469" y="5302"/>
                    <a:pt x="3536" y="5222"/>
                  </a:cubicBezTo>
                  <a:lnTo>
                    <a:pt x="3596" y="5152"/>
                  </a:lnTo>
                  <a:cubicBezTo>
                    <a:pt x="4299" y="4312"/>
                    <a:pt x="5040" y="3528"/>
                    <a:pt x="5860" y="2874"/>
                  </a:cubicBezTo>
                  <a:cubicBezTo>
                    <a:pt x="6680" y="2220"/>
                    <a:pt x="7591" y="1703"/>
                    <a:pt x="8581" y="1387"/>
                  </a:cubicBezTo>
                  <a:cubicBezTo>
                    <a:pt x="9393" y="1134"/>
                    <a:pt x="10252" y="1016"/>
                    <a:pt x="11128" y="1016"/>
                  </a:cubicBezTo>
                  <a:cubicBezTo>
                    <a:pt x="11324" y="1016"/>
                    <a:pt x="11522" y="1022"/>
                    <a:pt x="11719" y="1034"/>
                  </a:cubicBezTo>
                  <a:cubicBezTo>
                    <a:pt x="12259" y="1063"/>
                    <a:pt x="12796" y="1157"/>
                    <a:pt x="13340" y="1257"/>
                  </a:cubicBezTo>
                  <a:cubicBezTo>
                    <a:pt x="13610" y="1310"/>
                    <a:pt x="13883" y="1370"/>
                    <a:pt x="14154" y="1437"/>
                  </a:cubicBezTo>
                  <a:lnTo>
                    <a:pt x="14567" y="1540"/>
                  </a:lnTo>
                  <a:lnTo>
                    <a:pt x="14784" y="1583"/>
                  </a:lnTo>
                  <a:lnTo>
                    <a:pt x="14904" y="1600"/>
                  </a:lnTo>
                  <a:cubicBezTo>
                    <a:pt x="14922" y="1602"/>
                    <a:pt x="14936" y="1605"/>
                    <a:pt x="14956" y="1605"/>
                  </a:cubicBezTo>
                  <a:cubicBezTo>
                    <a:pt x="14965" y="1605"/>
                    <a:pt x="14975" y="1605"/>
                    <a:pt x="14987" y="1603"/>
                  </a:cubicBezTo>
                  <a:cubicBezTo>
                    <a:pt x="15007" y="1594"/>
                    <a:pt x="15094" y="1620"/>
                    <a:pt x="15167" y="1491"/>
                  </a:cubicBezTo>
                  <a:cubicBezTo>
                    <a:pt x="15197" y="1417"/>
                    <a:pt x="15161" y="1334"/>
                    <a:pt x="15087" y="1303"/>
                  </a:cubicBezTo>
                  <a:cubicBezTo>
                    <a:pt x="15069" y="1296"/>
                    <a:pt x="15051" y="1292"/>
                    <a:pt x="15032" y="1292"/>
                  </a:cubicBezTo>
                  <a:cubicBezTo>
                    <a:pt x="15015" y="1292"/>
                    <a:pt x="14998" y="1296"/>
                    <a:pt x="14982" y="1301"/>
                  </a:cubicBezTo>
                  <a:lnTo>
                    <a:pt x="14982" y="1301"/>
                  </a:lnTo>
                  <a:cubicBezTo>
                    <a:pt x="14978" y="1299"/>
                    <a:pt x="14968" y="1297"/>
                    <a:pt x="14964" y="1297"/>
                  </a:cubicBezTo>
                  <a:lnTo>
                    <a:pt x="14881" y="1260"/>
                  </a:lnTo>
                  <a:lnTo>
                    <a:pt x="14694" y="1174"/>
                  </a:lnTo>
                  <a:lnTo>
                    <a:pt x="14310" y="993"/>
                  </a:lnTo>
                  <a:cubicBezTo>
                    <a:pt x="14050" y="877"/>
                    <a:pt x="13783" y="763"/>
                    <a:pt x="13514" y="657"/>
                  </a:cubicBezTo>
                  <a:cubicBezTo>
                    <a:pt x="12977" y="443"/>
                    <a:pt x="12409" y="290"/>
                    <a:pt x="11833" y="173"/>
                  </a:cubicBezTo>
                  <a:cubicBezTo>
                    <a:pt x="11285" y="61"/>
                    <a:pt x="10718" y="1"/>
                    <a:pt x="10148" y="1"/>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6"/>
            <p:cNvSpPr/>
            <p:nvPr/>
          </p:nvSpPr>
          <p:spPr>
            <a:xfrm>
              <a:off x="6431734" y="2297359"/>
              <a:ext cx="2078340" cy="1393378"/>
            </a:xfrm>
            <a:custGeom>
              <a:avLst/>
              <a:gdLst/>
              <a:ahLst/>
              <a:cxnLst/>
              <a:rect l="l" t="t" r="r" b="b"/>
              <a:pathLst>
                <a:path w="71599" h="48002" extrusionOk="0">
                  <a:moveTo>
                    <a:pt x="45428" y="0"/>
                  </a:moveTo>
                  <a:cubicBezTo>
                    <a:pt x="43831" y="0"/>
                    <a:pt x="42136" y="109"/>
                    <a:pt x="40338" y="340"/>
                  </a:cubicBezTo>
                  <a:cubicBezTo>
                    <a:pt x="40338" y="340"/>
                    <a:pt x="0" y="7067"/>
                    <a:pt x="20466" y="48001"/>
                  </a:cubicBezTo>
                  <a:cubicBezTo>
                    <a:pt x="20466" y="48001"/>
                    <a:pt x="51543" y="29567"/>
                    <a:pt x="43623" y="3452"/>
                  </a:cubicBezTo>
                  <a:cubicBezTo>
                    <a:pt x="43623" y="3452"/>
                    <a:pt x="43642" y="3452"/>
                    <a:pt x="43679" y="3452"/>
                  </a:cubicBezTo>
                  <a:cubicBezTo>
                    <a:pt x="44884" y="3452"/>
                    <a:pt x="65112" y="3801"/>
                    <a:pt x="71598" y="27112"/>
                  </a:cubicBezTo>
                  <a:cubicBezTo>
                    <a:pt x="71598" y="27112"/>
                    <a:pt x="70640" y="0"/>
                    <a:pt x="454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6"/>
            <p:cNvSpPr/>
            <p:nvPr/>
          </p:nvSpPr>
          <p:spPr>
            <a:xfrm>
              <a:off x="7742004" y="3185623"/>
              <a:ext cx="173904" cy="286589"/>
            </a:xfrm>
            <a:custGeom>
              <a:avLst/>
              <a:gdLst/>
              <a:ahLst/>
              <a:cxnLst/>
              <a:rect l="l" t="t" r="r" b="b"/>
              <a:pathLst>
                <a:path w="5991" h="9873" extrusionOk="0">
                  <a:moveTo>
                    <a:pt x="772" y="0"/>
                  </a:moveTo>
                  <a:cubicBezTo>
                    <a:pt x="651" y="0"/>
                    <a:pt x="539" y="30"/>
                    <a:pt x="441" y="96"/>
                  </a:cubicBezTo>
                  <a:cubicBezTo>
                    <a:pt x="11" y="386"/>
                    <a:pt x="165" y="3728"/>
                    <a:pt x="111" y="4342"/>
                  </a:cubicBezTo>
                  <a:cubicBezTo>
                    <a:pt x="14" y="5509"/>
                    <a:pt x="1" y="6719"/>
                    <a:pt x="445" y="7803"/>
                  </a:cubicBezTo>
                  <a:cubicBezTo>
                    <a:pt x="885" y="8887"/>
                    <a:pt x="1875" y="9817"/>
                    <a:pt x="3042" y="9870"/>
                  </a:cubicBezTo>
                  <a:cubicBezTo>
                    <a:pt x="3078" y="9872"/>
                    <a:pt x="3113" y="9873"/>
                    <a:pt x="3148" y="9873"/>
                  </a:cubicBezTo>
                  <a:cubicBezTo>
                    <a:pt x="4743" y="9873"/>
                    <a:pt x="5990" y="8188"/>
                    <a:pt x="5963" y="6575"/>
                  </a:cubicBezTo>
                  <a:cubicBezTo>
                    <a:pt x="5937" y="4932"/>
                    <a:pt x="4930" y="3457"/>
                    <a:pt x="3762" y="2297"/>
                  </a:cubicBezTo>
                  <a:cubicBezTo>
                    <a:pt x="3313" y="1847"/>
                    <a:pt x="1731" y="0"/>
                    <a:pt x="772" y="0"/>
                  </a:cubicBezTo>
                  <a:close/>
                </a:path>
              </a:pathLst>
            </a:custGeom>
            <a:solidFill>
              <a:srgbClr val="CE6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6"/>
            <p:cNvSpPr/>
            <p:nvPr/>
          </p:nvSpPr>
          <p:spPr>
            <a:xfrm>
              <a:off x="7879769" y="2939994"/>
              <a:ext cx="401654" cy="211349"/>
            </a:xfrm>
            <a:custGeom>
              <a:avLst/>
              <a:gdLst/>
              <a:ahLst/>
              <a:cxnLst/>
              <a:rect l="l" t="t" r="r" b="b"/>
              <a:pathLst>
                <a:path w="13837" h="7281" extrusionOk="0">
                  <a:moveTo>
                    <a:pt x="13382" y="0"/>
                  </a:moveTo>
                  <a:cubicBezTo>
                    <a:pt x="13370" y="0"/>
                    <a:pt x="13358" y="2"/>
                    <a:pt x="13347" y="5"/>
                  </a:cubicBezTo>
                  <a:cubicBezTo>
                    <a:pt x="13267" y="25"/>
                    <a:pt x="13216" y="108"/>
                    <a:pt x="13236" y="188"/>
                  </a:cubicBezTo>
                  <a:lnTo>
                    <a:pt x="13239" y="205"/>
                  </a:lnTo>
                  <a:cubicBezTo>
                    <a:pt x="13313" y="511"/>
                    <a:pt x="13379" y="822"/>
                    <a:pt x="13339" y="1119"/>
                  </a:cubicBezTo>
                  <a:cubicBezTo>
                    <a:pt x="13313" y="1415"/>
                    <a:pt x="13219" y="1695"/>
                    <a:pt x="13062" y="1935"/>
                  </a:cubicBezTo>
                  <a:cubicBezTo>
                    <a:pt x="12906" y="2175"/>
                    <a:pt x="12702" y="2386"/>
                    <a:pt x="12469" y="2562"/>
                  </a:cubicBezTo>
                  <a:cubicBezTo>
                    <a:pt x="12304" y="2684"/>
                    <a:pt x="12112" y="2801"/>
                    <a:pt x="11929" y="2888"/>
                  </a:cubicBezTo>
                  <a:lnTo>
                    <a:pt x="11929" y="2888"/>
                  </a:lnTo>
                  <a:cubicBezTo>
                    <a:pt x="10937" y="2394"/>
                    <a:pt x="9847" y="2052"/>
                    <a:pt x="8708" y="1932"/>
                  </a:cubicBezTo>
                  <a:cubicBezTo>
                    <a:pt x="8415" y="1899"/>
                    <a:pt x="8118" y="1883"/>
                    <a:pt x="7821" y="1883"/>
                  </a:cubicBezTo>
                  <a:cubicBezTo>
                    <a:pt x="6904" y="1883"/>
                    <a:pt x="5980" y="2039"/>
                    <a:pt x="5119" y="2359"/>
                  </a:cubicBezTo>
                  <a:cubicBezTo>
                    <a:pt x="3972" y="2772"/>
                    <a:pt x="2945" y="3460"/>
                    <a:pt x="2118" y="4300"/>
                  </a:cubicBezTo>
                  <a:cubicBezTo>
                    <a:pt x="1705" y="4720"/>
                    <a:pt x="1321" y="5160"/>
                    <a:pt x="991" y="5641"/>
                  </a:cubicBezTo>
                  <a:cubicBezTo>
                    <a:pt x="824" y="5877"/>
                    <a:pt x="671" y="6121"/>
                    <a:pt x="521" y="6364"/>
                  </a:cubicBezTo>
                  <a:lnTo>
                    <a:pt x="301" y="6724"/>
                  </a:lnTo>
                  <a:lnTo>
                    <a:pt x="194" y="6901"/>
                  </a:lnTo>
                  <a:lnTo>
                    <a:pt x="144" y="6977"/>
                  </a:lnTo>
                  <a:cubicBezTo>
                    <a:pt x="139" y="6980"/>
                    <a:pt x="131" y="6989"/>
                    <a:pt x="129" y="6993"/>
                  </a:cubicBezTo>
                  <a:lnTo>
                    <a:pt x="129" y="6993"/>
                  </a:lnTo>
                  <a:cubicBezTo>
                    <a:pt x="95" y="7001"/>
                    <a:pt x="65" y="7021"/>
                    <a:pt x="44" y="7051"/>
                  </a:cubicBezTo>
                  <a:cubicBezTo>
                    <a:pt x="1" y="7117"/>
                    <a:pt x="17" y="7208"/>
                    <a:pt x="84" y="7251"/>
                  </a:cubicBezTo>
                  <a:cubicBezTo>
                    <a:pt x="127" y="7273"/>
                    <a:pt x="162" y="7280"/>
                    <a:pt x="190" y="7280"/>
                  </a:cubicBezTo>
                  <a:cubicBezTo>
                    <a:pt x="248" y="7280"/>
                    <a:pt x="278" y="7250"/>
                    <a:pt x="294" y="7248"/>
                  </a:cubicBezTo>
                  <a:cubicBezTo>
                    <a:pt x="331" y="7228"/>
                    <a:pt x="341" y="7214"/>
                    <a:pt x="361" y="7197"/>
                  </a:cubicBezTo>
                  <a:lnTo>
                    <a:pt x="454" y="7117"/>
                  </a:lnTo>
                  <a:lnTo>
                    <a:pt x="608" y="6957"/>
                  </a:lnTo>
                  <a:lnTo>
                    <a:pt x="894" y="6644"/>
                  </a:lnTo>
                  <a:cubicBezTo>
                    <a:pt x="1085" y="6437"/>
                    <a:pt x="1274" y="6234"/>
                    <a:pt x="1471" y="6041"/>
                  </a:cubicBezTo>
                  <a:cubicBezTo>
                    <a:pt x="1865" y="5653"/>
                    <a:pt x="2262" y="5276"/>
                    <a:pt x="2692" y="4953"/>
                  </a:cubicBezTo>
                  <a:cubicBezTo>
                    <a:pt x="3555" y="4300"/>
                    <a:pt x="4496" y="3796"/>
                    <a:pt x="5496" y="3503"/>
                  </a:cubicBezTo>
                  <a:cubicBezTo>
                    <a:pt x="6240" y="3287"/>
                    <a:pt x="7009" y="3189"/>
                    <a:pt x="7783" y="3189"/>
                  </a:cubicBezTo>
                  <a:cubicBezTo>
                    <a:pt x="8050" y="3189"/>
                    <a:pt x="8317" y="3200"/>
                    <a:pt x="8585" y="3223"/>
                  </a:cubicBezTo>
                  <a:cubicBezTo>
                    <a:pt x="9631" y="3309"/>
                    <a:pt x="10681" y="3546"/>
                    <a:pt x="11732" y="3853"/>
                  </a:cubicBezTo>
                  <a:lnTo>
                    <a:pt x="11822" y="3880"/>
                  </a:lnTo>
                  <a:cubicBezTo>
                    <a:pt x="11857" y="3890"/>
                    <a:pt x="11893" y="3895"/>
                    <a:pt x="11928" y="3895"/>
                  </a:cubicBezTo>
                  <a:cubicBezTo>
                    <a:pt x="11989" y="3895"/>
                    <a:pt x="12049" y="3880"/>
                    <a:pt x="12106" y="3846"/>
                  </a:cubicBezTo>
                  <a:cubicBezTo>
                    <a:pt x="12466" y="3643"/>
                    <a:pt x="12733" y="3420"/>
                    <a:pt x="12999" y="3149"/>
                  </a:cubicBezTo>
                  <a:cubicBezTo>
                    <a:pt x="13256" y="2879"/>
                    <a:pt x="13473" y="2566"/>
                    <a:pt x="13623" y="2219"/>
                  </a:cubicBezTo>
                  <a:cubicBezTo>
                    <a:pt x="13776" y="1872"/>
                    <a:pt x="13836" y="1485"/>
                    <a:pt x="13803" y="1122"/>
                  </a:cubicBezTo>
                  <a:cubicBezTo>
                    <a:pt x="13790" y="748"/>
                    <a:pt x="13660" y="411"/>
                    <a:pt x="13523" y="94"/>
                  </a:cubicBezTo>
                  <a:cubicBezTo>
                    <a:pt x="13498" y="36"/>
                    <a:pt x="13442" y="0"/>
                    <a:pt x="13382" y="0"/>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6"/>
            <p:cNvSpPr/>
            <p:nvPr/>
          </p:nvSpPr>
          <p:spPr>
            <a:xfrm>
              <a:off x="7497506" y="3517230"/>
              <a:ext cx="548010" cy="158955"/>
            </a:xfrm>
            <a:custGeom>
              <a:avLst/>
              <a:gdLst/>
              <a:ahLst/>
              <a:cxnLst/>
              <a:rect l="l" t="t" r="r" b="b"/>
              <a:pathLst>
                <a:path w="18879" h="5476" extrusionOk="0">
                  <a:moveTo>
                    <a:pt x="18705" y="1"/>
                  </a:moveTo>
                  <a:cubicBezTo>
                    <a:pt x="18664" y="1"/>
                    <a:pt x="18623" y="17"/>
                    <a:pt x="18592" y="50"/>
                  </a:cubicBezTo>
                  <a:lnTo>
                    <a:pt x="18588" y="54"/>
                  </a:lnTo>
                  <a:cubicBezTo>
                    <a:pt x="17998" y="674"/>
                    <a:pt x="17425" y="1297"/>
                    <a:pt x="16758" y="1818"/>
                  </a:cubicBezTo>
                  <a:cubicBezTo>
                    <a:pt x="16124" y="2371"/>
                    <a:pt x="15417" y="2828"/>
                    <a:pt x="14694" y="3232"/>
                  </a:cubicBezTo>
                  <a:cubicBezTo>
                    <a:pt x="13223" y="4009"/>
                    <a:pt x="11605" y="4483"/>
                    <a:pt x="9949" y="4572"/>
                  </a:cubicBezTo>
                  <a:cubicBezTo>
                    <a:pt x="9661" y="4593"/>
                    <a:pt x="9373" y="4602"/>
                    <a:pt x="9084" y="4602"/>
                  </a:cubicBezTo>
                  <a:cubicBezTo>
                    <a:pt x="7711" y="4602"/>
                    <a:pt x="6334" y="4382"/>
                    <a:pt x="4990" y="4032"/>
                  </a:cubicBezTo>
                  <a:cubicBezTo>
                    <a:pt x="4172" y="3822"/>
                    <a:pt x="3372" y="3555"/>
                    <a:pt x="2585" y="3235"/>
                  </a:cubicBezTo>
                  <a:cubicBezTo>
                    <a:pt x="1795" y="2932"/>
                    <a:pt x="1021" y="2568"/>
                    <a:pt x="277" y="2168"/>
                  </a:cubicBezTo>
                  <a:lnTo>
                    <a:pt x="271" y="2165"/>
                  </a:lnTo>
                  <a:cubicBezTo>
                    <a:pt x="245" y="2151"/>
                    <a:pt x="218" y="2144"/>
                    <a:pt x="191" y="2144"/>
                  </a:cubicBezTo>
                  <a:cubicBezTo>
                    <a:pt x="138" y="2144"/>
                    <a:pt x="87" y="2169"/>
                    <a:pt x="54" y="2214"/>
                  </a:cubicBezTo>
                  <a:cubicBezTo>
                    <a:pt x="0" y="2288"/>
                    <a:pt x="17" y="2395"/>
                    <a:pt x="91" y="2448"/>
                  </a:cubicBezTo>
                  <a:cubicBezTo>
                    <a:pt x="1514" y="3478"/>
                    <a:pt x="3106" y="4226"/>
                    <a:pt x="4776" y="4763"/>
                  </a:cubicBezTo>
                  <a:cubicBezTo>
                    <a:pt x="6178" y="5213"/>
                    <a:pt x="7658" y="5476"/>
                    <a:pt x="9148" y="5476"/>
                  </a:cubicBezTo>
                  <a:cubicBezTo>
                    <a:pt x="9433" y="5476"/>
                    <a:pt x="9719" y="5466"/>
                    <a:pt x="10005" y="5446"/>
                  </a:cubicBezTo>
                  <a:cubicBezTo>
                    <a:pt x="11782" y="5336"/>
                    <a:pt x="13543" y="4799"/>
                    <a:pt x="15060" y="3872"/>
                  </a:cubicBezTo>
                  <a:cubicBezTo>
                    <a:pt x="16578" y="2945"/>
                    <a:pt x="17848" y="1677"/>
                    <a:pt x="18836" y="247"/>
                  </a:cubicBezTo>
                  <a:cubicBezTo>
                    <a:pt x="18879" y="184"/>
                    <a:pt x="18868" y="97"/>
                    <a:pt x="18812" y="44"/>
                  </a:cubicBezTo>
                  <a:cubicBezTo>
                    <a:pt x="18782" y="15"/>
                    <a:pt x="18743" y="1"/>
                    <a:pt x="18705" y="1"/>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6"/>
            <p:cNvSpPr/>
            <p:nvPr/>
          </p:nvSpPr>
          <p:spPr>
            <a:xfrm>
              <a:off x="7834660" y="4252230"/>
              <a:ext cx="915063" cy="714396"/>
            </a:xfrm>
            <a:custGeom>
              <a:avLst/>
              <a:gdLst/>
              <a:ahLst/>
              <a:cxnLst/>
              <a:rect l="l" t="t" r="r" b="b"/>
              <a:pathLst>
                <a:path w="31524" h="24611" extrusionOk="0">
                  <a:moveTo>
                    <a:pt x="27286" y="7927"/>
                  </a:moveTo>
                  <a:cubicBezTo>
                    <a:pt x="27873" y="7927"/>
                    <a:pt x="28470" y="8124"/>
                    <a:pt x="29010" y="8494"/>
                  </a:cubicBezTo>
                  <a:cubicBezTo>
                    <a:pt x="28467" y="8856"/>
                    <a:pt x="27841" y="9066"/>
                    <a:pt x="27202" y="9066"/>
                  </a:cubicBezTo>
                  <a:cubicBezTo>
                    <a:pt x="27169" y="9066"/>
                    <a:pt x="27135" y="9065"/>
                    <a:pt x="27102" y="9064"/>
                  </a:cubicBezTo>
                  <a:cubicBezTo>
                    <a:pt x="26759" y="9051"/>
                    <a:pt x="26392" y="8895"/>
                    <a:pt x="26232" y="8690"/>
                  </a:cubicBezTo>
                  <a:cubicBezTo>
                    <a:pt x="26138" y="8574"/>
                    <a:pt x="26141" y="8481"/>
                    <a:pt x="26155" y="8418"/>
                  </a:cubicBezTo>
                  <a:cubicBezTo>
                    <a:pt x="26205" y="8161"/>
                    <a:pt x="26562" y="8014"/>
                    <a:pt x="26852" y="7964"/>
                  </a:cubicBezTo>
                  <a:cubicBezTo>
                    <a:pt x="26995" y="7941"/>
                    <a:pt x="27139" y="7927"/>
                    <a:pt x="27286" y="7927"/>
                  </a:cubicBezTo>
                  <a:close/>
                  <a:moveTo>
                    <a:pt x="23277" y="15301"/>
                  </a:moveTo>
                  <a:cubicBezTo>
                    <a:pt x="23400" y="15301"/>
                    <a:pt x="23528" y="15333"/>
                    <a:pt x="23617" y="15401"/>
                  </a:cubicBezTo>
                  <a:cubicBezTo>
                    <a:pt x="23911" y="15604"/>
                    <a:pt x="24081" y="16007"/>
                    <a:pt x="24131" y="16598"/>
                  </a:cubicBezTo>
                  <a:cubicBezTo>
                    <a:pt x="24141" y="16738"/>
                    <a:pt x="24145" y="16878"/>
                    <a:pt x="24145" y="17018"/>
                  </a:cubicBezTo>
                  <a:cubicBezTo>
                    <a:pt x="23654" y="16814"/>
                    <a:pt x="23240" y="16491"/>
                    <a:pt x="22967" y="16078"/>
                  </a:cubicBezTo>
                  <a:cubicBezTo>
                    <a:pt x="22837" y="15878"/>
                    <a:pt x="22784" y="15710"/>
                    <a:pt x="22807" y="15584"/>
                  </a:cubicBezTo>
                  <a:cubicBezTo>
                    <a:pt x="22830" y="15453"/>
                    <a:pt x="22940" y="15384"/>
                    <a:pt x="23027" y="15347"/>
                  </a:cubicBezTo>
                  <a:cubicBezTo>
                    <a:pt x="23104" y="15313"/>
                    <a:pt x="23191" y="15301"/>
                    <a:pt x="23277" y="15301"/>
                  </a:cubicBezTo>
                  <a:close/>
                  <a:moveTo>
                    <a:pt x="12512" y="18865"/>
                  </a:moveTo>
                  <a:cubicBezTo>
                    <a:pt x="12526" y="18865"/>
                    <a:pt x="12540" y="18868"/>
                    <a:pt x="12552" y="18875"/>
                  </a:cubicBezTo>
                  <a:cubicBezTo>
                    <a:pt x="12620" y="18908"/>
                    <a:pt x="12663" y="19052"/>
                    <a:pt x="12676" y="19255"/>
                  </a:cubicBezTo>
                  <a:cubicBezTo>
                    <a:pt x="12709" y="19939"/>
                    <a:pt x="12546" y="20626"/>
                    <a:pt x="12226" y="21256"/>
                  </a:cubicBezTo>
                  <a:cubicBezTo>
                    <a:pt x="11846" y="20606"/>
                    <a:pt x="11732" y="19739"/>
                    <a:pt x="12169" y="19109"/>
                  </a:cubicBezTo>
                  <a:cubicBezTo>
                    <a:pt x="12269" y="18969"/>
                    <a:pt x="12420" y="18865"/>
                    <a:pt x="12512" y="18865"/>
                  </a:cubicBezTo>
                  <a:close/>
                  <a:moveTo>
                    <a:pt x="25587" y="1"/>
                  </a:moveTo>
                  <a:cubicBezTo>
                    <a:pt x="24250" y="1"/>
                    <a:pt x="22868" y="393"/>
                    <a:pt x="21630" y="1154"/>
                  </a:cubicBezTo>
                  <a:cubicBezTo>
                    <a:pt x="21483" y="1244"/>
                    <a:pt x="21436" y="1438"/>
                    <a:pt x="21530" y="1587"/>
                  </a:cubicBezTo>
                  <a:cubicBezTo>
                    <a:pt x="21589" y="1684"/>
                    <a:pt x="21692" y="1737"/>
                    <a:pt x="21798" y="1737"/>
                  </a:cubicBezTo>
                  <a:cubicBezTo>
                    <a:pt x="21853" y="1737"/>
                    <a:pt x="21909" y="1722"/>
                    <a:pt x="21960" y="1691"/>
                  </a:cubicBezTo>
                  <a:cubicBezTo>
                    <a:pt x="23086" y="998"/>
                    <a:pt x="24375" y="638"/>
                    <a:pt x="25607" y="638"/>
                  </a:cubicBezTo>
                  <a:cubicBezTo>
                    <a:pt x="26314" y="638"/>
                    <a:pt x="27001" y="756"/>
                    <a:pt x="27629" y="998"/>
                  </a:cubicBezTo>
                  <a:cubicBezTo>
                    <a:pt x="29516" y="1721"/>
                    <a:pt x="30834" y="3592"/>
                    <a:pt x="30763" y="5453"/>
                  </a:cubicBezTo>
                  <a:cubicBezTo>
                    <a:pt x="30727" y="6466"/>
                    <a:pt x="30237" y="7417"/>
                    <a:pt x="29520" y="8090"/>
                  </a:cubicBezTo>
                  <a:cubicBezTo>
                    <a:pt x="29500" y="8074"/>
                    <a:pt x="29476" y="8054"/>
                    <a:pt x="29453" y="8037"/>
                  </a:cubicBezTo>
                  <a:cubicBezTo>
                    <a:pt x="28786" y="7552"/>
                    <a:pt x="28032" y="7297"/>
                    <a:pt x="27288" y="7297"/>
                  </a:cubicBezTo>
                  <a:cubicBezTo>
                    <a:pt x="27106" y="7297"/>
                    <a:pt x="26925" y="7313"/>
                    <a:pt x="26746" y="7343"/>
                  </a:cubicBezTo>
                  <a:cubicBezTo>
                    <a:pt x="26081" y="7457"/>
                    <a:pt x="25632" y="7814"/>
                    <a:pt x="25538" y="8297"/>
                  </a:cubicBezTo>
                  <a:cubicBezTo>
                    <a:pt x="25481" y="8578"/>
                    <a:pt x="25552" y="8851"/>
                    <a:pt x="25738" y="9084"/>
                  </a:cubicBezTo>
                  <a:cubicBezTo>
                    <a:pt x="26015" y="9435"/>
                    <a:pt x="26542" y="9671"/>
                    <a:pt x="27079" y="9691"/>
                  </a:cubicBezTo>
                  <a:cubicBezTo>
                    <a:pt x="27119" y="9692"/>
                    <a:pt x="27160" y="9693"/>
                    <a:pt x="27201" y="9693"/>
                  </a:cubicBezTo>
                  <a:cubicBezTo>
                    <a:pt x="28028" y="9693"/>
                    <a:pt x="28826" y="9400"/>
                    <a:pt x="29507" y="8904"/>
                  </a:cubicBezTo>
                  <a:cubicBezTo>
                    <a:pt x="30100" y="9484"/>
                    <a:pt x="30507" y="10251"/>
                    <a:pt x="30620" y="11035"/>
                  </a:cubicBezTo>
                  <a:cubicBezTo>
                    <a:pt x="30871" y="12729"/>
                    <a:pt x="30043" y="14613"/>
                    <a:pt x="28466" y="15950"/>
                  </a:cubicBezTo>
                  <a:cubicBezTo>
                    <a:pt x="27826" y="16494"/>
                    <a:pt x="26812" y="17158"/>
                    <a:pt x="25621" y="17248"/>
                  </a:cubicBezTo>
                  <a:cubicBezTo>
                    <a:pt x="25539" y="17254"/>
                    <a:pt x="25457" y="17257"/>
                    <a:pt x="25376" y="17257"/>
                  </a:cubicBezTo>
                  <a:cubicBezTo>
                    <a:pt x="25168" y="17257"/>
                    <a:pt x="24965" y="17237"/>
                    <a:pt x="24771" y="17201"/>
                  </a:cubicBezTo>
                  <a:cubicBezTo>
                    <a:pt x="24778" y="16984"/>
                    <a:pt x="24774" y="16764"/>
                    <a:pt x="24754" y="16547"/>
                  </a:cubicBezTo>
                  <a:cubicBezTo>
                    <a:pt x="24691" y="15764"/>
                    <a:pt x="24431" y="15204"/>
                    <a:pt x="23985" y="14887"/>
                  </a:cubicBezTo>
                  <a:cubicBezTo>
                    <a:pt x="23782" y="14743"/>
                    <a:pt x="23529" y="14669"/>
                    <a:pt x="23274" y="14669"/>
                  </a:cubicBezTo>
                  <a:cubicBezTo>
                    <a:pt x="23109" y="14669"/>
                    <a:pt x="22942" y="14700"/>
                    <a:pt x="22787" y="14763"/>
                  </a:cubicBezTo>
                  <a:cubicBezTo>
                    <a:pt x="22464" y="14897"/>
                    <a:pt x="22244" y="15157"/>
                    <a:pt x="22187" y="15470"/>
                  </a:cubicBezTo>
                  <a:cubicBezTo>
                    <a:pt x="22137" y="15764"/>
                    <a:pt x="22220" y="16084"/>
                    <a:pt x="22444" y="16421"/>
                  </a:cubicBezTo>
                  <a:cubicBezTo>
                    <a:pt x="22820" y="16994"/>
                    <a:pt x="23407" y="17428"/>
                    <a:pt x="24094" y="17668"/>
                  </a:cubicBezTo>
                  <a:cubicBezTo>
                    <a:pt x="23864" y="19302"/>
                    <a:pt x="22837" y="20903"/>
                    <a:pt x="21336" y="21873"/>
                  </a:cubicBezTo>
                  <a:cubicBezTo>
                    <a:pt x="20116" y="22663"/>
                    <a:pt x="18580" y="23079"/>
                    <a:pt x="16958" y="23079"/>
                  </a:cubicBezTo>
                  <a:cubicBezTo>
                    <a:pt x="16383" y="23079"/>
                    <a:pt x="15797" y="23027"/>
                    <a:pt x="15210" y="22921"/>
                  </a:cubicBezTo>
                  <a:cubicBezTo>
                    <a:pt x="14063" y="22710"/>
                    <a:pt x="13223" y="22340"/>
                    <a:pt x="12649" y="21787"/>
                  </a:cubicBezTo>
                  <a:cubicBezTo>
                    <a:pt x="13106" y="20996"/>
                    <a:pt x="13350" y="20109"/>
                    <a:pt x="13303" y="19222"/>
                  </a:cubicBezTo>
                  <a:cubicBezTo>
                    <a:pt x="13280" y="18768"/>
                    <a:pt x="13123" y="18462"/>
                    <a:pt x="12843" y="18315"/>
                  </a:cubicBezTo>
                  <a:cubicBezTo>
                    <a:pt x="12732" y="18258"/>
                    <a:pt x="12620" y="18233"/>
                    <a:pt x="12510" y="18233"/>
                  </a:cubicBezTo>
                  <a:cubicBezTo>
                    <a:pt x="12172" y="18233"/>
                    <a:pt x="11852" y="18469"/>
                    <a:pt x="11655" y="18748"/>
                  </a:cubicBezTo>
                  <a:cubicBezTo>
                    <a:pt x="10975" y="19722"/>
                    <a:pt x="11242" y="21006"/>
                    <a:pt x="11866" y="21847"/>
                  </a:cubicBezTo>
                  <a:cubicBezTo>
                    <a:pt x="11372" y="22536"/>
                    <a:pt x="10682" y="23117"/>
                    <a:pt x="9858" y="23484"/>
                  </a:cubicBezTo>
                  <a:cubicBezTo>
                    <a:pt x="9110" y="23819"/>
                    <a:pt x="8263" y="23985"/>
                    <a:pt x="7376" y="23985"/>
                  </a:cubicBezTo>
                  <a:cubicBezTo>
                    <a:pt x="6432" y="23985"/>
                    <a:pt x="5443" y="23797"/>
                    <a:pt x="4476" y="23421"/>
                  </a:cubicBezTo>
                  <a:cubicBezTo>
                    <a:pt x="3462" y="23027"/>
                    <a:pt x="2095" y="22280"/>
                    <a:pt x="1358" y="20946"/>
                  </a:cubicBezTo>
                  <a:cubicBezTo>
                    <a:pt x="827" y="19983"/>
                    <a:pt x="638" y="18742"/>
                    <a:pt x="781" y="17161"/>
                  </a:cubicBezTo>
                  <a:cubicBezTo>
                    <a:pt x="924" y="15564"/>
                    <a:pt x="1444" y="13417"/>
                    <a:pt x="3092" y="12239"/>
                  </a:cubicBezTo>
                  <a:cubicBezTo>
                    <a:pt x="3232" y="12139"/>
                    <a:pt x="3265" y="11942"/>
                    <a:pt x="3165" y="11802"/>
                  </a:cubicBezTo>
                  <a:cubicBezTo>
                    <a:pt x="3103" y="11715"/>
                    <a:pt x="3006" y="11670"/>
                    <a:pt x="2908" y="11670"/>
                  </a:cubicBezTo>
                  <a:cubicBezTo>
                    <a:pt x="2844" y="11670"/>
                    <a:pt x="2780" y="11689"/>
                    <a:pt x="2725" y="11729"/>
                  </a:cubicBezTo>
                  <a:cubicBezTo>
                    <a:pt x="884" y="13046"/>
                    <a:pt x="310" y="15377"/>
                    <a:pt x="154" y="17105"/>
                  </a:cubicBezTo>
                  <a:cubicBezTo>
                    <a:pt x="1" y="18815"/>
                    <a:pt x="214" y="20172"/>
                    <a:pt x="807" y="21249"/>
                  </a:cubicBezTo>
                  <a:cubicBezTo>
                    <a:pt x="1635" y="22747"/>
                    <a:pt x="3136" y="23577"/>
                    <a:pt x="4249" y="24007"/>
                  </a:cubicBezTo>
                  <a:cubicBezTo>
                    <a:pt x="5286" y="24411"/>
                    <a:pt x="6353" y="24611"/>
                    <a:pt x="7373" y="24611"/>
                  </a:cubicBezTo>
                  <a:cubicBezTo>
                    <a:pt x="8351" y="24611"/>
                    <a:pt x="9288" y="24428"/>
                    <a:pt x="10115" y="24057"/>
                  </a:cubicBezTo>
                  <a:cubicBezTo>
                    <a:pt x="10999" y="23664"/>
                    <a:pt x="11746" y="23050"/>
                    <a:pt x="12295" y="22320"/>
                  </a:cubicBezTo>
                  <a:cubicBezTo>
                    <a:pt x="12960" y="22917"/>
                    <a:pt x="13880" y="23317"/>
                    <a:pt x="15097" y="23537"/>
                  </a:cubicBezTo>
                  <a:cubicBezTo>
                    <a:pt x="15720" y="23651"/>
                    <a:pt x="16344" y="23707"/>
                    <a:pt x="16958" y="23707"/>
                  </a:cubicBezTo>
                  <a:cubicBezTo>
                    <a:pt x="18700" y="23707"/>
                    <a:pt x="20358" y="23256"/>
                    <a:pt x="21680" y="22400"/>
                  </a:cubicBezTo>
                  <a:cubicBezTo>
                    <a:pt x="23337" y="21330"/>
                    <a:pt x="24445" y="19622"/>
                    <a:pt x="24711" y="17828"/>
                  </a:cubicBezTo>
                  <a:cubicBezTo>
                    <a:pt x="24928" y="17865"/>
                    <a:pt x="25149" y="17887"/>
                    <a:pt x="25375" y="17887"/>
                  </a:cubicBezTo>
                  <a:cubicBezTo>
                    <a:pt x="25472" y="17887"/>
                    <a:pt x="25570" y="17883"/>
                    <a:pt x="25668" y="17874"/>
                  </a:cubicBezTo>
                  <a:cubicBezTo>
                    <a:pt x="26742" y="17794"/>
                    <a:pt x="27853" y="17294"/>
                    <a:pt x="28870" y="16431"/>
                  </a:cubicBezTo>
                  <a:cubicBezTo>
                    <a:pt x="30614" y="14953"/>
                    <a:pt x="31524" y="12852"/>
                    <a:pt x="31244" y="10945"/>
                  </a:cubicBezTo>
                  <a:cubicBezTo>
                    <a:pt x="31114" y="10045"/>
                    <a:pt x="30657" y="9167"/>
                    <a:pt x="29990" y="8498"/>
                  </a:cubicBezTo>
                  <a:cubicBezTo>
                    <a:pt x="30800" y="7717"/>
                    <a:pt x="31348" y="6634"/>
                    <a:pt x="31394" y="5476"/>
                  </a:cubicBezTo>
                  <a:cubicBezTo>
                    <a:pt x="31474" y="3355"/>
                    <a:pt x="29987" y="1224"/>
                    <a:pt x="27856" y="411"/>
                  </a:cubicBezTo>
                  <a:cubicBezTo>
                    <a:pt x="27141" y="136"/>
                    <a:pt x="26372" y="1"/>
                    <a:pt x="25587" y="1"/>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6"/>
            <p:cNvSpPr/>
            <p:nvPr/>
          </p:nvSpPr>
          <p:spPr>
            <a:xfrm>
              <a:off x="7635648" y="2379797"/>
              <a:ext cx="814773" cy="709868"/>
            </a:xfrm>
            <a:custGeom>
              <a:avLst/>
              <a:gdLst/>
              <a:ahLst/>
              <a:cxnLst/>
              <a:rect l="l" t="t" r="r" b="b"/>
              <a:pathLst>
                <a:path w="28069" h="24455" extrusionOk="0">
                  <a:moveTo>
                    <a:pt x="727" y="1"/>
                  </a:moveTo>
                  <a:cubicBezTo>
                    <a:pt x="434" y="1"/>
                    <a:pt x="166" y="196"/>
                    <a:pt x="91" y="492"/>
                  </a:cubicBezTo>
                  <a:cubicBezTo>
                    <a:pt x="0" y="842"/>
                    <a:pt x="211" y="1199"/>
                    <a:pt x="560" y="1289"/>
                  </a:cubicBezTo>
                  <a:lnTo>
                    <a:pt x="591" y="1296"/>
                  </a:lnTo>
                  <a:cubicBezTo>
                    <a:pt x="3549" y="2059"/>
                    <a:pt x="6496" y="3160"/>
                    <a:pt x="9304" y="4460"/>
                  </a:cubicBezTo>
                  <a:cubicBezTo>
                    <a:pt x="12112" y="5774"/>
                    <a:pt x="14814" y="7328"/>
                    <a:pt x="17291" y="9189"/>
                  </a:cubicBezTo>
                  <a:cubicBezTo>
                    <a:pt x="18525" y="10123"/>
                    <a:pt x="19699" y="11130"/>
                    <a:pt x="20803" y="12217"/>
                  </a:cubicBezTo>
                  <a:cubicBezTo>
                    <a:pt x="21886" y="13318"/>
                    <a:pt x="22887" y="14495"/>
                    <a:pt x="23784" y="15752"/>
                  </a:cubicBezTo>
                  <a:cubicBezTo>
                    <a:pt x="24671" y="17016"/>
                    <a:pt x="25418" y="18369"/>
                    <a:pt x="26048" y="19777"/>
                  </a:cubicBezTo>
                  <a:cubicBezTo>
                    <a:pt x="26665" y="21194"/>
                    <a:pt x="27092" y="22682"/>
                    <a:pt x="27415" y="24192"/>
                  </a:cubicBezTo>
                  <a:lnTo>
                    <a:pt x="27419" y="24206"/>
                  </a:lnTo>
                  <a:cubicBezTo>
                    <a:pt x="27451" y="24352"/>
                    <a:pt x="27581" y="24455"/>
                    <a:pt x="27725" y="24455"/>
                  </a:cubicBezTo>
                  <a:cubicBezTo>
                    <a:pt x="27745" y="24455"/>
                    <a:pt x="27765" y="24453"/>
                    <a:pt x="27786" y="24449"/>
                  </a:cubicBezTo>
                  <a:cubicBezTo>
                    <a:pt x="27955" y="24415"/>
                    <a:pt x="28069" y="24252"/>
                    <a:pt x="28035" y="24082"/>
                  </a:cubicBezTo>
                  <a:cubicBezTo>
                    <a:pt x="27732" y="22518"/>
                    <a:pt x="27315" y="20974"/>
                    <a:pt x="26705" y="19500"/>
                  </a:cubicBezTo>
                  <a:cubicBezTo>
                    <a:pt x="26082" y="18037"/>
                    <a:pt x="25334" y="16619"/>
                    <a:pt x="24441" y="15299"/>
                  </a:cubicBezTo>
                  <a:cubicBezTo>
                    <a:pt x="23541" y="13984"/>
                    <a:pt x="22530" y="12750"/>
                    <a:pt x="21432" y="11597"/>
                  </a:cubicBezTo>
                  <a:cubicBezTo>
                    <a:pt x="20319" y="10460"/>
                    <a:pt x="19128" y="9402"/>
                    <a:pt x="17881" y="8419"/>
                  </a:cubicBezTo>
                  <a:cubicBezTo>
                    <a:pt x="15374" y="6464"/>
                    <a:pt x="12639" y="4827"/>
                    <a:pt x="9795" y="3430"/>
                  </a:cubicBezTo>
                  <a:cubicBezTo>
                    <a:pt x="6933" y="2050"/>
                    <a:pt x="4002" y="885"/>
                    <a:pt x="900" y="25"/>
                  </a:cubicBezTo>
                  <a:cubicBezTo>
                    <a:pt x="897" y="22"/>
                    <a:pt x="891" y="22"/>
                    <a:pt x="891" y="22"/>
                  </a:cubicBezTo>
                  <a:cubicBezTo>
                    <a:pt x="836" y="8"/>
                    <a:pt x="781" y="1"/>
                    <a:pt x="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6"/>
            <p:cNvSpPr/>
            <p:nvPr/>
          </p:nvSpPr>
          <p:spPr>
            <a:xfrm>
              <a:off x="7211469" y="3372413"/>
              <a:ext cx="314716" cy="248708"/>
            </a:xfrm>
            <a:custGeom>
              <a:avLst/>
              <a:gdLst/>
              <a:ahLst/>
              <a:cxnLst/>
              <a:rect l="l" t="t" r="r" b="b"/>
              <a:pathLst>
                <a:path w="10842" h="8568" extrusionOk="0">
                  <a:moveTo>
                    <a:pt x="6800" y="0"/>
                  </a:moveTo>
                  <a:cubicBezTo>
                    <a:pt x="4469" y="2525"/>
                    <a:pt x="2085" y="4662"/>
                    <a:pt x="0" y="6363"/>
                  </a:cubicBezTo>
                  <a:cubicBezTo>
                    <a:pt x="174" y="6670"/>
                    <a:pt x="387" y="6957"/>
                    <a:pt x="634" y="7207"/>
                  </a:cubicBezTo>
                  <a:cubicBezTo>
                    <a:pt x="1564" y="8157"/>
                    <a:pt x="2788" y="8567"/>
                    <a:pt x="4065" y="8567"/>
                  </a:cubicBezTo>
                  <a:cubicBezTo>
                    <a:pt x="6810" y="8567"/>
                    <a:pt x="9791" y="6670"/>
                    <a:pt x="10571" y="4139"/>
                  </a:cubicBezTo>
                  <a:cubicBezTo>
                    <a:pt x="10788" y="3439"/>
                    <a:pt x="10842" y="2638"/>
                    <a:pt x="10471" y="2004"/>
                  </a:cubicBezTo>
                  <a:cubicBezTo>
                    <a:pt x="10282" y="1681"/>
                    <a:pt x="9994" y="1424"/>
                    <a:pt x="9694" y="1201"/>
                  </a:cubicBezTo>
                  <a:cubicBezTo>
                    <a:pt x="8841" y="564"/>
                    <a:pt x="7844" y="171"/>
                    <a:pt x="6800" y="0"/>
                  </a:cubicBezTo>
                  <a:close/>
                </a:path>
              </a:pathLst>
            </a:custGeom>
            <a:solidFill>
              <a:srgbClr val="E4A7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5" name="Google Shape;2635;p56"/>
            <p:cNvGrpSpPr/>
            <p:nvPr/>
          </p:nvGrpSpPr>
          <p:grpSpPr>
            <a:xfrm>
              <a:off x="8131736" y="3197335"/>
              <a:ext cx="336400" cy="251523"/>
              <a:chOff x="9961561" y="3369598"/>
              <a:chExt cx="336400" cy="251523"/>
            </a:xfrm>
          </p:grpSpPr>
          <p:sp>
            <p:nvSpPr>
              <p:cNvPr id="2636" name="Google Shape;2636;p56"/>
              <p:cNvSpPr/>
              <p:nvPr/>
            </p:nvSpPr>
            <p:spPr>
              <a:xfrm>
                <a:off x="9983244" y="3372413"/>
                <a:ext cx="314716" cy="248708"/>
              </a:xfrm>
              <a:custGeom>
                <a:avLst/>
                <a:gdLst/>
                <a:ahLst/>
                <a:cxnLst/>
                <a:rect l="l" t="t" r="r" b="b"/>
                <a:pathLst>
                  <a:path w="10842" h="8568" extrusionOk="0">
                    <a:moveTo>
                      <a:pt x="6800" y="0"/>
                    </a:moveTo>
                    <a:cubicBezTo>
                      <a:pt x="4469" y="2525"/>
                      <a:pt x="2085" y="4662"/>
                      <a:pt x="0" y="6363"/>
                    </a:cubicBezTo>
                    <a:cubicBezTo>
                      <a:pt x="174" y="6670"/>
                      <a:pt x="387" y="6957"/>
                      <a:pt x="634" y="7207"/>
                    </a:cubicBezTo>
                    <a:cubicBezTo>
                      <a:pt x="1564" y="8157"/>
                      <a:pt x="2788" y="8567"/>
                      <a:pt x="4065" y="8567"/>
                    </a:cubicBezTo>
                    <a:cubicBezTo>
                      <a:pt x="6810" y="8567"/>
                      <a:pt x="9791" y="6670"/>
                      <a:pt x="10571" y="4139"/>
                    </a:cubicBezTo>
                    <a:cubicBezTo>
                      <a:pt x="10788" y="3439"/>
                      <a:pt x="10842" y="2638"/>
                      <a:pt x="10471" y="2004"/>
                    </a:cubicBezTo>
                    <a:cubicBezTo>
                      <a:pt x="10282" y="1681"/>
                      <a:pt x="9994" y="1424"/>
                      <a:pt x="9694" y="1201"/>
                    </a:cubicBezTo>
                    <a:cubicBezTo>
                      <a:pt x="8841" y="564"/>
                      <a:pt x="7844" y="171"/>
                      <a:pt x="6800" y="0"/>
                    </a:cubicBezTo>
                    <a:close/>
                  </a:path>
                </a:pathLst>
              </a:custGeom>
              <a:solidFill>
                <a:srgbClr val="E4A7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6"/>
              <p:cNvSpPr/>
              <p:nvPr/>
            </p:nvSpPr>
            <p:spPr>
              <a:xfrm>
                <a:off x="9961561" y="3369598"/>
                <a:ext cx="219100" cy="187547"/>
              </a:xfrm>
              <a:custGeom>
                <a:avLst/>
                <a:gdLst/>
                <a:ahLst/>
                <a:cxnLst/>
                <a:rect l="l" t="t" r="r" b="b"/>
                <a:pathLst>
                  <a:path w="7548" h="6461" extrusionOk="0">
                    <a:moveTo>
                      <a:pt x="6339" y="1"/>
                    </a:moveTo>
                    <a:cubicBezTo>
                      <a:pt x="4932" y="1"/>
                      <a:pt x="3509" y="388"/>
                      <a:pt x="2311" y="1138"/>
                    </a:cubicBezTo>
                    <a:cubicBezTo>
                      <a:pt x="1625" y="1568"/>
                      <a:pt x="991" y="2118"/>
                      <a:pt x="604" y="2832"/>
                    </a:cubicBezTo>
                    <a:cubicBezTo>
                      <a:pt x="1" y="3946"/>
                      <a:pt x="124" y="5347"/>
                      <a:pt x="747" y="6460"/>
                    </a:cubicBezTo>
                    <a:cubicBezTo>
                      <a:pt x="2832" y="4759"/>
                      <a:pt x="5216" y="2622"/>
                      <a:pt x="7547" y="97"/>
                    </a:cubicBezTo>
                    <a:cubicBezTo>
                      <a:pt x="7150" y="31"/>
                      <a:pt x="6747" y="1"/>
                      <a:pt x="6339" y="1"/>
                    </a:cubicBezTo>
                    <a:close/>
                  </a:path>
                </a:pathLst>
              </a:custGeom>
              <a:solidFill>
                <a:srgbClr val="E4A7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38" name="Google Shape;2638;p56"/>
          <p:cNvGrpSpPr/>
          <p:nvPr/>
        </p:nvGrpSpPr>
        <p:grpSpPr>
          <a:xfrm>
            <a:off x="6889761" y="-582599"/>
            <a:ext cx="2548551" cy="2852311"/>
            <a:chOff x="6889761" y="-582599"/>
            <a:chExt cx="2548551" cy="2852311"/>
          </a:xfrm>
        </p:grpSpPr>
        <p:grpSp>
          <p:nvGrpSpPr>
            <p:cNvPr id="2639" name="Google Shape;2639;p56"/>
            <p:cNvGrpSpPr/>
            <p:nvPr/>
          </p:nvGrpSpPr>
          <p:grpSpPr>
            <a:xfrm flipH="1">
              <a:off x="7777962" y="-582599"/>
              <a:ext cx="1660349" cy="2286318"/>
              <a:chOff x="4620945" y="-582599"/>
              <a:chExt cx="1660349" cy="2286318"/>
            </a:xfrm>
          </p:grpSpPr>
          <p:sp>
            <p:nvSpPr>
              <p:cNvPr id="2640" name="Google Shape;2640;p56"/>
              <p:cNvSpPr/>
              <p:nvPr/>
            </p:nvSpPr>
            <p:spPr>
              <a:xfrm rot="9899980" flipH="1">
                <a:off x="4799744" y="121853"/>
                <a:ext cx="864487" cy="1495469"/>
              </a:xfrm>
              <a:custGeom>
                <a:avLst/>
                <a:gdLst/>
                <a:ahLst/>
                <a:cxnLst/>
                <a:rect l="l" t="t" r="r" b="b"/>
                <a:pathLst>
                  <a:path w="8784" h="15195" extrusionOk="0">
                    <a:moveTo>
                      <a:pt x="5197" y="187"/>
                    </a:moveTo>
                    <a:cubicBezTo>
                      <a:pt x="5461" y="187"/>
                      <a:pt x="5800" y="517"/>
                      <a:pt x="5888" y="750"/>
                    </a:cubicBezTo>
                    <a:cubicBezTo>
                      <a:pt x="6024" y="1103"/>
                      <a:pt x="6010" y="1516"/>
                      <a:pt x="6007" y="1887"/>
                    </a:cubicBezTo>
                    <a:cubicBezTo>
                      <a:pt x="5999" y="2723"/>
                      <a:pt x="5966" y="3573"/>
                      <a:pt x="5871" y="4404"/>
                    </a:cubicBezTo>
                    <a:cubicBezTo>
                      <a:pt x="5837" y="4691"/>
                      <a:pt x="5794" y="4974"/>
                      <a:pt x="5747" y="5258"/>
                    </a:cubicBezTo>
                    <a:cubicBezTo>
                      <a:pt x="5666" y="4579"/>
                      <a:pt x="5504" y="3914"/>
                      <a:pt x="5331" y="3249"/>
                    </a:cubicBezTo>
                    <a:cubicBezTo>
                      <a:pt x="5122" y="2427"/>
                      <a:pt x="4691" y="1333"/>
                      <a:pt x="4900" y="483"/>
                    </a:cubicBezTo>
                    <a:cubicBezTo>
                      <a:pt x="4953" y="268"/>
                      <a:pt x="5066" y="187"/>
                      <a:pt x="5197" y="187"/>
                    </a:cubicBezTo>
                    <a:close/>
                    <a:moveTo>
                      <a:pt x="8072" y="2671"/>
                    </a:moveTo>
                    <a:cubicBezTo>
                      <a:pt x="8320" y="2671"/>
                      <a:pt x="8442" y="2893"/>
                      <a:pt x="8355" y="3165"/>
                    </a:cubicBezTo>
                    <a:cubicBezTo>
                      <a:pt x="8102" y="3962"/>
                      <a:pt x="7332" y="4667"/>
                      <a:pt x="6779" y="5261"/>
                    </a:cubicBezTo>
                    <a:cubicBezTo>
                      <a:pt x="6462" y="5602"/>
                      <a:pt x="6094" y="5926"/>
                      <a:pt x="5773" y="6277"/>
                    </a:cubicBezTo>
                    <a:cubicBezTo>
                      <a:pt x="5949" y="5423"/>
                      <a:pt x="6388" y="4565"/>
                      <a:pt x="6820" y="3837"/>
                    </a:cubicBezTo>
                    <a:cubicBezTo>
                      <a:pt x="7066" y="3419"/>
                      <a:pt x="7396" y="2889"/>
                      <a:pt x="7876" y="2710"/>
                    </a:cubicBezTo>
                    <a:cubicBezTo>
                      <a:pt x="7948" y="2683"/>
                      <a:pt x="8013" y="2671"/>
                      <a:pt x="8072" y="2671"/>
                    </a:cubicBezTo>
                    <a:close/>
                    <a:moveTo>
                      <a:pt x="3233" y="4189"/>
                    </a:moveTo>
                    <a:cubicBezTo>
                      <a:pt x="3844" y="4189"/>
                      <a:pt x="4321" y="5464"/>
                      <a:pt x="4488" y="5865"/>
                    </a:cubicBezTo>
                    <a:cubicBezTo>
                      <a:pt x="4657" y="6270"/>
                      <a:pt x="4798" y="6688"/>
                      <a:pt x="4930" y="7107"/>
                    </a:cubicBezTo>
                    <a:cubicBezTo>
                      <a:pt x="4559" y="6699"/>
                      <a:pt x="4060" y="6364"/>
                      <a:pt x="3668" y="6027"/>
                    </a:cubicBezTo>
                    <a:cubicBezTo>
                      <a:pt x="3263" y="5683"/>
                      <a:pt x="1978" y="4539"/>
                      <a:pt x="3104" y="4208"/>
                    </a:cubicBezTo>
                    <a:cubicBezTo>
                      <a:pt x="3148" y="4195"/>
                      <a:pt x="3191" y="4189"/>
                      <a:pt x="3233" y="4189"/>
                    </a:cubicBezTo>
                    <a:close/>
                    <a:moveTo>
                      <a:pt x="7574" y="7652"/>
                    </a:moveTo>
                    <a:cubicBezTo>
                      <a:pt x="7714" y="7652"/>
                      <a:pt x="7813" y="7707"/>
                      <a:pt x="7852" y="7836"/>
                    </a:cubicBezTo>
                    <a:cubicBezTo>
                      <a:pt x="7963" y="8207"/>
                      <a:pt x="7643" y="8588"/>
                      <a:pt x="7349" y="8756"/>
                    </a:cubicBezTo>
                    <a:cubicBezTo>
                      <a:pt x="7012" y="8952"/>
                      <a:pt x="6580" y="8996"/>
                      <a:pt x="6202" y="9050"/>
                    </a:cubicBezTo>
                    <a:cubicBezTo>
                      <a:pt x="5824" y="9101"/>
                      <a:pt x="5403" y="9138"/>
                      <a:pt x="5035" y="9283"/>
                    </a:cubicBezTo>
                    <a:cubicBezTo>
                      <a:pt x="5626" y="8667"/>
                      <a:pt x="6974" y="7652"/>
                      <a:pt x="7574" y="7652"/>
                    </a:cubicBezTo>
                    <a:close/>
                    <a:moveTo>
                      <a:pt x="1322" y="7397"/>
                    </a:moveTo>
                    <a:cubicBezTo>
                      <a:pt x="1665" y="7397"/>
                      <a:pt x="2011" y="7655"/>
                      <a:pt x="2268" y="7903"/>
                    </a:cubicBezTo>
                    <a:cubicBezTo>
                      <a:pt x="2643" y="8261"/>
                      <a:pt x="2933" y="8709"/>
                      <a:pt x="3182" y="9158"/>
                    </a:cubicBezTo>
                    <a:cubicBezTo>
                      <a:pt x="3473" y="9678"/>
                      <a:pt x="3529" y="10251"/>
                      <a:pt x="3641" y="10822"/>
                    </a:cubicBezTo>
                    <a:cubicBezTo>
                      <a:pt x="3378" y="10518"/>
                      <a:pt x="3003" y="10262"/>
                      <a:pt x="2740" y="10056"/>
                    </a:cubicBezTo>
                    <a:cubicBezTo>
                      <a:pt x="2085" y="9550"/>
                      <a:pt x="1306" y="9080"/>
                      <a:pt x="816" y="8396"/>
                    </a:cubicBezTo>
                    <a:cubicBezTo>
                      <a:pt x="628" y="8133"/>
                      <a:pt x="584" y="7849"/>
                      <a:pt x="833" y="7610"/>
                    </a:cubicBezTo>
                    <a:cubicBezTo>
                      <a:pt x="989" y="7458"/>
                      <a:pt x="1155" y="7397"/>
                      <a:pt x="1322" y="7397"/>
                    </a:cubicBezTo>
                    <a:close/>
                    <a:moveTo>
                      <a:pt x="5935" y="10861"/>
                    </a:moveTo>
                    <a:cubicBezTo>
                      <a:pt x="6050" y="10861"/>
                      <a:pt x="6162" y="10885"/>
                      <a:pt x="6256" y="10950"/>
                    </a:cubicBezTo>
                    <a:cubicBezTo>
                      <a:pt x="6499" y="11116"/>
                      <a:pt x="6533" y="11281"/>
                      <a:pt x="6267" y="11433"/>
                    </a:cubicBezTo>
                    <a:cubicBezTo>
                      <a:pt x="5538" y="11851"/>
                      <a:pt x="4636" y="11720"/>
                      <a:pt x="3853" y="11952"/>
                    </a:cubicBezTo>
                    <a:cubicBezTo>
                      <a:pt x="4185" y="11477"/>
                      <a:pt x="4937" y="11145"/>
                      <a:pt x="5420" y="10974"/>
                    </a:cubicBezTo>
                    <a:cubicBezTo>
                      <a:pt x="5571" y="10918"/>
                      <a:pt x="5758" y="10861"/>
                      <a:pt x="5935" y="10861"/>
                    </a:cubicBezTo>
                    <a:close/>
                    <a:moveTo>
                      <a:pt x="1402" y="11150"/>
                    </a:moveTo>
                    <a:cubicBezTo>
                      <a:pt x="2022" y="11150"/>
                      <a:pt x="2552" y="12965"/>
                      <a:pt x="2669" y="13684"/>
                    </a:cubicBezTo>
                    <a:cubicBezTo>
                      <a:pt x="2018" y="12968"/>
                      <a:pt x="692" y="11605"/>
                      <a:pt x="1171" y="11237"/>
                    </a:cubicBezTo>
                    <a:cubicBezTo>
                      <a:pt x="1249" y="11177"/>
                      <a:pt x="1326" y="11150"/>
                      <a:pt x="1402" y="11150"/>
                    </a:cubicBezTo>
                    <a:close/>
                    <a:moveTo>
                      <a:pt x="4870" y="13028"/>
                    </a:moveTo>
                    <a:cubicBezTo>
                      <a:pt x="4932" y="13028"/>
                      <a:pt x="4991" y="13038"/>
                      <a:pt x="5045" y="13062"/>
                    </a:cubicBezTo>
                    <a:cubicBezTo>
                      <a:pt x="5339" y="13194"/>
                      <a:pt x="5032" y="13586"/>
                      <a:pt x="4876" y="13676"/>
                    </a:cubicBezTo>
                    <a:cubicBezTo>
                      <a:pt x="4630" y="13815"/>
                      <a:pt x="4303" y="13842"/>
                      <a:pt x="4029" y="13872"/>
                    </a:cubicBezTo>
                    <a:cubicBezTo>
                      <a:pt x="3776" y="13903"/>
                      <a:pt x="3506" y="13903"/>
                      <a:pt x="3246" y="13944"/>
                    </a:cubicBezTo>
                    <a:cubicBezTo>
                      <a:pt x="3439" y="13774"/>
                      <a:pt x="3665" y="13633"/>
                      <a:pt x="3864" y="13501"/>
                    </a:cubicBezTo>
                    <a:cubicBezTo>
                      <a:pt x="4095" y="13345"/>
                      <a:pt x="4531" y="13028"/>
                      <a:pt x="4870" y="13028"/>
                    </a:cubicBezTo>
                    <a:close/>
                    <a:moveTo>
                      <a:pt x="5231" y="0"/>
                    </a:moveTo>
                    <a:cubicBezTo>
                      <a:pt x="5102" y="0"/>
                      <a:pt x="4974" y="46"/>
                      <a:pt x="4859" y="156"/>
                    </a:cubicBezTo>
                    <a:cubicBezTo>
                      <a:pt x="4380" y="617"/>
                      <a:pt x="4781" y="1796"/>
                      <a:pt x="4900" y="2312"/>
                    </a:cubicBezTo>
                    <a:cubicBezTo>
                      <a:pt x="5173" y="3523"/>
                      <a:pt x="5582" y="4704"/>
                      <a:pt x="5602" y="5956"/>
                    </a:cubicBezTo>
                    <a:lnTo>
                      <a:pt x="5602" y="5970"/>
                    </a:lnTo>
                    <a:cubicBezTo>
                      <a:pt x="5548" y="6213"/>
                      <a:pt x="5487" y="6456"/>
                      <a:pt x="5423" y="6699"/>
                    </a:cubicBezTo>
                    <a:cubicBezTo>
                      <a:pt x="5416" y="6708"/>
                      <a:pt x="5409" y="6716"/>
                      <a:pt x="5403" y="6725"/>
                    </a:cubicBezTo>
                    <a:cubicBezTo>
                      <a:pt x="5379" y="6756"/>
                      <a:pt x="5382" y="6786"/>
                      <a:pt x="5392" y="6810"/>
                    </a:cubicBezTo>
                    <a:cubicBezTo>
                      <a:pt x="5339" y="7006"/>
                      <a:pt x="5281" y="7202"/>
                      <a:pt x="5224" y="7397"/>
                    </a:cubicBezTo>
                    <a:cubicBezTo>
                      <a:pt x="5007" y="6702"/>
                      <a:pt x="4778" y="6014"/>
                      <a:pt x="4471" y="5352"/>
                    </a:cubicBezTo>
                    <a:cubicBezTo>
                      <a:pt x="4244" y="4866"/>
                      <a:pt x="3827" y="4010"/>
                      <a:pt x="3189" y="4010"/>
                    </a:cubicBezTo>
                    <a:cubicBezTo>
                      <a:pt x="3145" y="4010"/>
                      <a:pt x="3100" y="4014"/>
                      <a:pt x="3054" y="4023"/>
                    </a:cubicBezTo>
                    <a:cubicBezTo>
                      <a:pt x="2777" y="4073"/>
                      <a:pt x="2521" y="4350"/>
                      <a:pt x="2464" y="4617"/>
                    </a:cubicBezTo>
                    <a:cubicBezTo>
                      <a:pt x="2396" y="4934"/>
                      <a:pt x="2632" y="5244"/>
                      <a:pt x="2818" y="5473"/>
                    </a:cubicBezTo>
                    <a:cubicBezTo>
                      <a:pt x="3162" y="5892"/>
                      <a:pt x="3610" y="6233"/>
                      <a:pt x="4026" y="6580"/>
                    </a:cubicBezTo>
                    <a:cubicBezTo>
                      <a:pt x="4407" y="6901"/>
                      <a:pt x="4879" y="7238"/>
                      <a:pt x="5113" y="7691"/>
                    </a:cubicBezTo>
                    <a:cubicBezTo>
                      <a:pt x="5116" y="7694"/>
                      <a:pt x="5119" y="7697"/>
                      <a:pt x="5122" y="7700"/>
                    </a:cubicBezTo>
                    <a:lnTo>
                      <a:pt x="5126" y="7704"/>
                    </a:lnTo>
                    <a:lnTo>
                      <a:pt x="5126" y="7708"/>
                    </a:lnTo>
                    <a:cubicBezTo>
                      <a:pt x="4764" y="8841"/>
                      <a:pt x="4326" y="9955"/>
                      <a:pt x="3891" y="11069"/>
                    </a:cubicBezTo>
                    <a:cubicBezTo>
                      <a:pt x="3722" y="10383"/>
                      <a:pt x="3688" y="9695"/>
                      <a:pt x="3351" y="9060"/>
                    </a:cubicBezTo>
                    <a:cubicBezTo>
                      <a:pt x="3081" y="8561"/>
                      <a:pt x="2737" y="8085"/>
                      <a:pt x="2325" y="7694"/>
                    </a:cubicBezTo>
                    <a:cubicBezTo>
                      <a:pt x="2059" y="7437"/>
                      <a:pt x="1622" y="7228"/>
                      <a:pt x="1234" y="7228"/>
                    </a:cubicBezTo>
                    <a:cubicBezTo>
                      <a:pt x="888" y="7228"/>
                      <a:pt x="581" y="7395"/>
                      <a:pt x="469" y="7842"/>
                    </a:cubicBezTo>
                    <a:cubicBezTo>
                      <a:pt x="301" y="8531"/>
                      <a:pt x="1327" y="9209"/>
                      <a:pt x="1762" y="9550"/>
                    </a:cubicBezTo>
                    <a:cubicBezTo>
                      <a:pt x="2183" y="9881"/>
                      <a:pt x="2618" y="10191"/>
                      <a:pt x="3027" y="10535"/>
                    </a:cubicBezTo>
                    <a:cubicBezTo>
                      <a:pt x="3300" y="10765"/>
                      <a:pt x="3678" y="11061"/>
                      <a:pt x="3749" y="11433"/>
                    </a:cubicBezTo>
                    <a:cubicBezTo>
                      <a:pt x="3442" y="12223"/>
                      <a:pt x="3141" y="13015"/>
                      <a:pt x="2882" y="13818"/>
                    </a:cubicBezTo>
                    <a:cubicBezTo>
                      <a:pt x="2848" y="13211"/>
                      <a:pt x="2615" y="12583"/>
                      <a:pt x="2383" y="12033"/>
                    </a:cubicBezTo>
                    <a:cubicBezTo>
                      <a:pt x="2216" y="11646"/>
                      <a:pt x="1887" y="10972"/>
                      <a:pt x="1391" y="10972"/>
                    </a:cubicBezTo>
                    <a:cubicBezTo>
                      <a:pt x="1333" y="10972"/>
                      <a:pt x="1274" y="10981"/>
                      <a:pt x="1212" y="11001"/>
                    </a:cubicBezTo>
                    <a:cubicBezTo>
                      <a:pt x="0" y="11385"/>
                      <a:pt x="2426" y="13626"/>
                      <a:pt x="2784" y="14115"/>
                    </a:cubicBezTo>
                    <a:cubicBezTo>
                      <a:pt x="2686" y="14433"/>
                      <a:pt x="2592" y="14753"/>
                      <a:pt x="2504" y="15077"/>
                    </a:cubicBezTo>
                    <a:cubicBezTo>
                      <a:pt x="2486" y="15148"/>
                      <a:pt x="2546" y="15195"/>
                      <a:pt x="2603" y="15195"/>
                    </a:cubicBezTo>
                    <a:cubicBezTo>
                      <a:pt x="2641" y="15195"/>
                      <a:pt x="2677" y="15174"/>
                      <a:pt x="2690" y="15128"/>
                    </a:cubicBezTo>
                    <a:cubicBezTo>
                      <a:pt x="2771" y="14824"/>
                      <a:pt x="2858" y="14523"/>
                      <a:pt x="2950" y="14227"/>
                    </a:cubicBezTo>
                    <a:cubicBezTo>
                      <a:pt x="2973" y="14223"/>
                      <a:pt x="2997" y="14213"/>
                      <a:pt x="3014" y="14190"/>
                    </a:cubicBezTo>
                    <a:cubicBezTo>
                      <a:pt x="3594" y="13977"/>
                      <a:pt x="4286" y="14118"/>
                      <a:pt x="4876" y="13886"/>
                    </a:cubicBezTo>
                    <a:cubicBezTo>
                      <a:pt x="5194" y="13761"/>
                      <a:pt x="5554" y="13292"/>
                      <a:pt x="5234" y="12972"/>
                    </a:cubicBezTo>
                    <a:cubicBezTo>
                      <a:pt x="5138" y="12877"/>
                      <a:pt x="5021" y="12840"/>
                      <a:pt x="4896" y="12840"/>
                    </a:cubicBezTo>
                    <a:cubicBezTo>
                      <a:pt x="4610" y="12840"/>
                      <a:pt x="4284" y="13029"/>
                      <a:pt x="4073" y="13143"/>
                    </a:cubicBezTo>
                    <a:cubicBezTo>
                      <a:pt x="3749" y="13326"/>
                      <a:pt x="3364" y="13562"/>
                      <a:pt x="3074" y="13842"/>
                    </a:cubicBezTo>
                    <a:cubicBezTo>
                      <a:pt x="3253" y="13292"/>
                      <a:pt x="3448" y="12749"/>
                      <a:pt x="3651" y="12206"/>
                    </a:cubicBezTo>
                    <a:cubicBezTo>
                      <a:pt x="3688" y="12206"/>
                      <a:pt x="3725" y="12189"/>
                      <a:pt x="3746" y="12148"/>
                    </a:cubicBezTo>
                    <a:cubicBezTo>
                      <a:pt x="3759" y="12160"/>
                      <a:pt x="3776" y="12166"/>
                      <a:pt x="3796" y="12166"/>
                    </a:cubicBezTo>
                    <a:cubicBezTo>
                      <a:pt x="3806" y="12166"/>
                      <a:pt x="3816" y="12165"/>
                      <a:pt x="3827" y="12162"/>
                    </a:cubicBezTo>
                    <a:cubicBezTo>
                      <a:pt x="4353" y="11986"/>
                      <a:pt x="4971" y="11993"/>
                      <a:pt x="5518" y="11874"/>
                    </a:cubicBezTo>
                    <a:cubicBezTo>
                      <a:pt x="5845" y="11804"/>
                      <a:pt x="6675" y="11665"/>
                      <a:pt x="6668" y="11193"/>
                    </a:cubicBezTo>
                    <a:cubicBezTo>
                      <a:pt x="6662" y="10808"/>
                      <a:pt x="6311" y="10699"/>
                      <a:pt x="5957" y="10699"/>
                    </a:cubicBezTo>
                    <a:cubicBezTo>
                      <a:pt x="5731" y="10699"/>
                      <a:pt x="5505" y="10744"/>
                      <a:pt x="5365" y="10788"/>
                    </a:cubicBezTo>
                    <a:cubicBezTo>
                      <a:pt x="4900" y="10937"/>
                      <a:pt x="4262" y="11237"/>
                      <a:pt x="3864" y="11652"/>
                    </a:cubicBezTo>
                    <a:cubicBezTo>
                      <a:pt x="3884" y="11595"/>
                      <a:pt x="3904" y="11541"/>
                      <a:pt x="3925" y="11486"/>
                    </a:cubicBezTo>
                    <a:cubicBezTo>
                      <a:pt x="3931" y="11477"/>
                      <a:pt x="3938" y="11463"/>
                      <a:pt x="3938" y="11449"/>
                    </a:cubicBezTo>
                    <a:cubicBezTo>
                      <a:pt x="4147" y="10913"/>
                      <a:pt x="4356" y="10376"/>
                      <a:pt x="4562" y="9840"/>
                    </a:cubicBezTo>
                    <a:cubicBezTo>
                      <a:pt x="4579" y="9834"/>
                      <a:pt x="4593" y="9823"/>
                      <a:pt x="4606" y="9806"/>
                    </a:cubicBezTo>
                    <a:cubicBezTo>
                      <a:pt x="4636" y="9766"/>
                      <a:pt x="4670" y="9728"/>
                      <a:pt x="4704" y="9695"/>
                    </a:cubicBezTo>
                    <a:cubicBezTo>
                      <a:pt x="4724" y="9688"/>
                      <a:pt x="4738" y="9675"/>
                      <a:pt x="4751" y="9655"/>
                    </a:cubicBezTo>
                    <a:cubicBezTo>
                      <a:pt x="5379" y="9105"/>
                      <a:pt x="6560" y="9317"/>
                      <a:pt x="7292" y="8996"/>
                    </a:cubicBezTo>
                    <a:cubicBezTo>
                      <a:pt x="7714" y="8811"/>
                      <a:pt x="8439" y="8007"/>
                      <a:pt x="7896" y="7562"/>
                    </a:cubicBezTo>
                    <a:cubicBezTo>
                      <a:pt x="7801" y="7484"/>
                      <a:pt x="7684" y="7452"/>
                      <a:pt x="7555" y="7452"/>
                    </a:cubicBezTo>
                    <a:cubicBezTo>
                      <a:pt x="7077" y="7452"/>
                      <a:pt x="6436" y="7895"/>
                      <a:pt x="6152" y="8079"/>
                    </a:cubicBezTo>
                    <a:cubicBezTo>
                      <a:pt x="5716" y="8359"/>
                      <a:pt x="5156" y="8730"/>
                      <a:pt x="4809" y="9189"/>
                    </a:cubicBezTo>
                    <a:cubicBezTo>
                      <a:pt x="4836" y="9111"/>
                      <a:pt x="4866" y="9033"/>
                      <a:pt x="4893" y="8956"/>
                    </a:cubicBezTo>
                    <a:cubicBezTo>
                      <a:pt x="5149" y="8250"/>
                      <a:pt x="5372" y="7546"/>
                      <a:pt x="5558" y="6837"/>
                    </a:cubicBezTo>
                    <a:cubicBezTo>
                      <a:pt x="5561" y="6830"/>
                      <a:pt x="5565" y="6827"/>
                      <a:pt x="5568" y="6823"/>
                    </a:cubicBezTo>
                    <a:cubicBezTo>
                      <a:pt x="5761" y="6550"/>
                      <a:pt x="6033" y="6320"/>
                      <a:pt x="6263" y="6081"/>
                    </a:cubicBezTo>
                    <a:cubicBezTo>
                      <a:pt x="6655" y="5679"/>
                      <a:pt x="7042" y="5271"/>
                      <a:pt x="7413" y="4849"/>
                    </a:cubicBezTo>
                    <a:cubicBezTo>
                      <a:pt x="7805" y="4404"/>
                      <a:pt x="8784" y="3466"/>
                      <a:pt x="8567" y="2781"/>
                    </a:cubicBezTo>
                    <a:cubicBezTo>
                      <a:pt x="8505" y="2579"/>
                      <a:pt x="8261" y="2487"/>
                      <a:pt x="8055" y="2487"/>
                    </a:cubicBezTo>
                    <a:cubicBezTo>
                      <a:pt x="8016" y="2487"/>
                      <a:pt x="7978" y="2491"/>
                      <a:pt x="7943" y="2497"/>
                    </a:cubicBezTo>
                    <a:cubicBezTo>
                      <a:pt x="7502" y="2575"/>
                      <a:pt x="7187" y="2970"/>
                      <a:pt x="6935" y="3310"/>
                    </a:cubicBezTo>
                    <a:cubicBezTo>
                      <a:pt x="6557" y="3820"/>
                      <a:pt x="6192" y="4458"/>
                      <a:pt x="5926" y="5119"/>
                    </a:cubicBezTo>
                    <a:cubicBezTo>
                      <a:pt x="6057" y="4340"/>
                      <a:pt x="6138" y="3553"/>
                      <a:pt x="6165" y="2747"/>
                    </a:cubicBezTo>
                    <a:cubicBezTo>
                      <a:pt x="6189" y="2066"/>
                      <a:pt x="6334" y="1222"/>
                      <a:pt x="6030" y="584"/>
                    </a:cubicBezTo>
                    <a:cubicBezTo>
                      <a:pt x="5890" y="289"/>
                      <a:pt x="5557" y="0"/>
                      <a:pt x="52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56"/>
              <p:cNvSpPr/>
              <p:nvPr/>
            </p:nvSpPr>
            <p:spPr>
              <a:xfrm rot="9027974" flipH="1">
                <a:off x="4960626" y="-346356"/>
                <a:ext cx="1185473" cy="861002"/>
              </a:xfrm>
              <a:custGeom>
                <a:avLst/>
                <a:gdLst/>
                <a:ahLst/>
                <a:cxnLst/>
                <a:rect l="l" t="t" r="r" b="b"/>
                <a:pathLst>
                  <a:path w="9557" h="6941" extrusionOk="0">
                    <a:moveTo>
                      <a:pt x="5582" y="1"/>
                    </a:moveTo>
                    <a:cubicBezTo>
                      <a:pt x="4630" y="1"/>
                      <a:pt x="4748" y="2604"/>
                      <a:pt x="4556" y="3144"/>
                    </a:cubicBezTo>
                    <a:cubicBezTo>
                      <a:pt x="4546" y="3178"/>
                      <a:pt x="4556" y="3208"/>
                      <a:pt x="4576" y="3225"/>
                    </a:cubicBezTo>
                    <a:cubicBezTo>
                      <a:pt x="4145" y="3506"/>
                      <a:pt x="3723" y="3796"/>
                      <a:pt x="3298" y="4089"/>
                    </a:cubicBezTo>
                    <a:cubicBezTo>
                      <a:pt x="3257" y="4116"/>
                      <a:pt x="3217" y="4143"/>
                      <a:pt x="3176" y="4174"/>
                    </a:cubicBezTo>
                    <a:lnTo>
                      <a:pt x="3176" y="4166"/>
                    </a:lnTo>
                    <a:cubicBezTo>
                      <a:pt x="3240" y="3489"/>
                      <a:pt x="3237" y="2797"/>
                      <a:pt x="3187" y="2125"/>
                    </a:cubicBezTo>
                    <a:cubicBezTo>
                      <a:pt x="3149" y="1659"/>
                      <a:pt x="3098" y="597"/>
                      <a:pt x="2481" y="499"/>
                    </a:cubicBezTo>
                    <a:cubicBezTo>
                      <a:pt x="2439" y="492"/>
                      <a:pt x="2398" y="489"/>
                      <a:pt x="2361" y="489"/>
                    </a:cubicBezTo>
                    <a:cubicBezTo>
                      <a:pt x="1716" y="489"/>
                      <a:pt x="1780" y="1428"/>
                      <a:pt x="1901" y="1845"/>
                    </a:cubicBezTo>
                    <a:cubicBezTo>
                      <a:pt x="2137" y="2662"/>
                      <a:pt x="2724" y="3380"/>
                      <a:pt x="2981" y="4183"/>
                    </a:cubicBezTo>
                    <a:cubicBezTo>
                      <a:pt x="2977" y="4227"/>
                      <a:pt x="2970" y="4271"/>
                      <a:pt x="2967" y="4315"/>
                    </a:cubicBezTo>
                    <a:cubicBezTo>
                      <a:pt x="2464" y="4663"/>
                      <a:pt x="1961" y="5007"/>
                      <a:pt x="1475" y="5375"/>
                    </a:cubicBezTo>
                    <a:cubicBezTo>
                      <a:pt x="1645" y="4899"/>
                      <a:pt x="1746" y="4389"/>
                      <a:pt x="1807" y="3900"/>
                    </a:cubicBezTo>
                    <a:cubicBezTo>
                      <a:pt x="1857" y="3502"/>
                      <a:pt x="1911" y="2803"/>
                      <a:pt x="1411" y="2665"/>
                    </a:cubicBezTo>
                    <a:cubicBezTo>
                      <a:pt x="1343" y="2646"/>
                      <a:pt x="1281" y="2637"/>
                      <a:pt x="1225" y="2637"/>
                    </a:cubicBezTo>
                    <a:cubicBezTo>
                      <a:pt x="299" y="2637"/>
                      <a:pt x="1130" y="5130"/>
                      <a:pt x="1172" y="5611"/>
                    </a:cubicBezTo>
                    <a:cubicBezTo>
                      <a:pt x="760" y="5935"/>
                      <a:pt x="365" y="6283"/>
                      <a:pt x="1" y="6660"/>
                    </a:cubicBezTo>
                    <a:lnTo>
                      <a:pt x="1" y="6940"/>
                    </a:lnTo>
                    <a:cubicBezTo>
                      <a:pt x="402" y="6509"/>
                      <a:pt x="841" y="6117"/>
                      <a:pt x="1300" y="5753"/>
                    </a:cubicBezTo>
                    <a:cubicBezTo>
                      <a:pt x="1726" y="5895"/>
                      <a:pt x="2134" y="6093"/>
                      <a:pt x="2559" y="6232"/>
                    </a:cubicBezTo>
                    <a:cubicBezTo>
                      <a:pt x="2703" y="6279"/>
                      <a:pt x="2980" y="6384"/>
                      <a:pt x="3206" y="6384"/>
                    </a:cubicBezTo>
                    <a:cubicBezTo>
                      <a:pt x="3339" y="6384"/>
                      <a:pt x="3455" y="6348"/>
                      <a:pt x="3517" y="6242"/>
                    </a:cubicBezTo>
                    <a:cubicBezTo>
                      <a:pt x="3733" y="5878"/>
                      <a:pt x="3031" y="5594"/>
                      <a:pt x="2812" y="5530"/>
                    </a:cubicBezTo>
                    <a:cubicBezTo>
                      <a:pt x="2571" y="5461"/>
                      <a:pt x="2280" y="5415"/>
                      <a:pt x="1993" y="5415"/>
                    </a:cubicBezTo>
                    <a:cubicBezTo>
                      <a:pt x="1903" y="5415"/>
                      <a:pt x="1813" y="5419"/>
                      <a:pt x="1726" y="5429"/>
                    </a:cubicBezTo>
                    <a:cubicBezTo>
                      <a:pt x="2063" y="5175"/>
                      <a:pt x="2407" y="4936"/>
                      <a:pt x="2751" y="4696"/>
                    </a:cubicBezTo>
                    <a:cubicBezTo>
                      <a:pt x="2842" y="4635"/>
                      <a:pt x="2933" y="4571"/>
                      <a:pt x="3021" y="4511"/>
                    </a:cubicBezTo>
                    <a:cubicBezTo>
                      <a:pt x="3028" y="4528"/>
                      <a:pt x="3042" y="4545"/>
                      <a:pt x="3062" y="4554"/>
                    </a:cubicBezTo>
                    <a:cubicBezTo>
                      <a:pt x="3375" y="4741"/>
                      <a:pt x="4353" y="5641"/>
                      <a:pt x="4933" y="5641"/>
                    </a:cubicBezTo>
                    <a:cubicBezTo>
                      <a:pt x="5058" y="5641"/>
                      <a:pt x="5164" y="5599"/>
                      <a:pt x="5241" y="5499"/>
                    </a:cubicBezTo>
                    <a:cubicBezTo>
                      <a:pt x="5542" y="5115"/>
                      <a:pt x="5052" y="4676"/>
                      <a:pt x="4746" y="4531"/>
                    </a:cubicBezTo>
                    <a:cubicBezTo>
                      <a:pt x="4401" y="4371"/>
                      <a:pt x="3968" y="4287"/>
                      <a:pt x="3556" y="4287"/>
                    </a:cubicBezTo>
                    <a:cubicBezTo>
                      <a:pt x="3480" y="4287"/>
                      <a:pt x="3405" y="4289"/>
                      <a:pt x="3332" y="4295"/>
                    </a:cubicBezTo>
                    <a:cubicBezTo>
                      <a:pt x="3760" y="3995"/>
                      <a:pt x="4188" y="3694"/>
                      <a:pt x="4627" y="3411"/>
                    </a:cubicBezTo>
                    <a:cubicBezTo>
                      <a:pt x="4634" y="3421"/>
                      <a:pt x="4644" y="3434"/>
                      <a:pt x="4661" y="3441"/>
                    </a:cubicBezTo>
                    <a:cubicBezTo>
                      <a:pt x="5548" y="3894"/>
                      <a:pt x="6362" y="4632"/>
                      <a:pt x="7398" y="4690"/>
                    </a:cubicBezTo>
                    <a:cubicBezTo>
                      <a:pt x="7431" y="4692"/>
                      <a:pt x="7467" y="4693"/>
                      <a:pt x="7504" y="4693"/>
                    </a:cubicBezTo>
                    <a:cubicBezTo>
                      <a:pt x="7979" y="4693"/>
                      <a:pt x="8672" y="4522"/>
                      <a:pt x="8434" y="3927"/>
                    </a:cubicBezTo>
                    <a:cubicBezTo>
                      <a:pt x="8197" y="3327"/>
                      <a:pt x="7340" y="3235"/>
                      <a:pt x="6797" y="3178"/>
                    </a:cubicBezTo>
                    <a:cubicBezTo>
                      <a:pt x="6526" y="3150"/>
                      <a:pt x="6246" y="3135"/>
                      <a:pt x="5966" y="3135"/>
                    </a:cubicBezTo>
                    <a:cubicBezTo>
                      <a:pt x="5618" y="3135"/>
                      <a:pt x="5269" y="3159"/>
                      <a:pt x="4931" y="3215"/>
                    </a:cubicBezTo>
                    <a:cubicBezTo>
                      <a:pt x="5167" y="3067"/>
                      <a:pt x="5403" y="2925"/>
                      <a:pt x="5646" y="2790"/>
                    </a:cubicBezTo>
                    <a:lnTo>
                      <a:pt x="5677" y="2790"/>
                    </a:lnTo>
                    <a:cubicBezTo>
                      <a:pt x="6487" y="2621"/>
                      <a:pt x="7323" y="2729"/>
                      <a:pt x="8140" y="2615"/>
                    </a:cubicBezTo>
                    <a:cubicBezTo>
                      <a:pt x="8541" y="2561"/>
                      <a:pt x="9237" y="2399"/>
                      <a:pt x="9439" y="1990"/>
                    </a:cubicBezTo>
                    <a:cubicBezTo>
                      <a:pt x="9557" y="1751"/>
                      <a:pt x="9257" y="1606"/>
                      <a:pt x="9081" y="1551"/>
                    </a:cubicBezTo>
                    <a:cubicBezTo>
                      <a:pt x="8945" y="1509"/>
                      <a:pt x="8804" y="1491"/>
                      <a:pt x="8661" y="1491"/>
                    </a:cubicBezTo>
                    <a:cubicBezTo>
                      <a:pt x="8252" y="1491"/>
                      <a:pt x="7829" y="1638"/>
                      <a:pt x="7459" y="1760"/>
                    </a:cubicBezTo>
                    <a:cubicBezTo>
                      <a:pt x="6594" y="2051"/>
                      <a:pt x="5802" y="2466"/>
                      <a:pt x="5035" y="2935"/>
                    </a:cubicBezTo>
                    <a:cubicBezTo>
                      <a:pt x="5643" y="2199"/>
                      <a:pt x="6811" y="414"/>
                      <a:pt x="5815" y="47"/>
                    </a:cubicBezTo>
                    <a:cubicBezTo>
                      <a:pt x="5731" y="15"/>
                      <a:pt x="5654" y="1"/>
                      <a:pt x="5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2" name="Google Shape;2642;p56"/>
            <p:cNvGrpSpPr/>
            <p:nvPr/>
          </p:nvGrpSpPr>
          <p:grpSpPr>
            <a:xfrm rot="-8764580" flipH="1">
              <a:off x="6970811" y="748311"/>
              <a:ext cx="2249940" cy="976694"/>
              <a:chOff x="5085720" y="658171"/>
              <a:chExt cx="2249891" cy="976673"/>
            </a:xfrm>
          </p:grpSpPr>
          <p:sp>
            <p:nvSpPr>
              <p:cNvPr id="2643" name="Google Shape;2643;p56"/>
              <p:cNvSpPr/>
              <p:nvPr/>
            </p:nvSpPr>
            <p:spPr>
              <a:xfrm flipH="1">
                <a:off x="646542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6"/>
              <p:cNvSpPr/>
              <p:nvPr/>
            </p:nvSpPr>
            <p:spPr>
              <a:xfrm flipH="1">
                <a:off x="5528892" y="933501"/>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56"/>
              <p:cNvSpPr/>
              <p:nvPr/>
            </p:nvSpPr>
            <p:spPr>
              <a:xfrm flipH="1">
                <a:off x="7306170" y="8484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56"/>
              <p:cNvSpPr/>
              <p:nvPr/>
            </p:nvSpPr>
            <p:spPr>
              <a:xfrm flipH="1">
                <a:off x="5165663" y="1380515"/>
                <a:ext cx="50896" cy="39374"/>
              </a:xfrm>
              <a:custGeom>
                <a:avLst/>
                <a:gdLst/>
                <a:ahLst/>
                <a:cxnLst/>
                <a:rect l="l" t="t" r="r" b="b"/>
                <a:pathLst>
                  <a:path w="879" h="680" extrusionOk="0">
                    <a:moveTo>
                      <a:pt x="439" y="1"/>
                    </a:moveTo>
                    <a:cubicBezTo>
                      <a:pt x="0" y="1"/>
                      <a:pt x="0" y="679"/>
                      <a:pt x="439" y="679"/>
                    </a:cubicBezTo>
                    <a:cubicBezTo>
                      <a:pt x="878" y="679"/>
                      <a:pt x="878" y="1"/>
                      <a:pt x="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6"/>
              <p:cNvSpPr/>
              <p:nvPr/>
            </p:nvSpPr>
            <p:spPr>
              <a:xfrm flipH="1">
                <a:off x="5700067" y="1490676"/>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6"/>
              <p:cNvSpPr/>
              <p:nvPr/>
            </p:nvSpPr>
            <p:spPr>
              <a:xfrm flipH="1">
                <a:off x="728477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6"/>
              <p:cNvSpPr/>
              <p:nvPr/>
            </p:nvSpPr>
            <p:spPr>
              <a:xfrm flipH="1">
                <a:off x="5085720" y="1290906"/>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6"/>
              <p:cNvSpPr/>
              <p:nvPr/>
            </p:nvSpPr>
            <p:spPr>
              <a:xfrm flipH="1">
                <a:off x="5794820" y="16186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6"/>
              <p:cNvSpPr/>
              <p:nvPr/>
            </p:nvSpPr>
            <p:spPr>
              <a:xfrm flipH="1">
                <a:off x="6414598" y="836883"/>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2" name="Rectangle 3"/>
          <p:cNvSpPr txBox="1">
            <a:spLocks/>
          </p:cNvSpPr>
          <p:nvPr/>
        </p:nvSpPr>
        <p:spPr>
          <a:xfrm>
            <a:off x="1776219" y="77600"/>
            <a:ext cx="6086416" cy="1477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altLang="en-US" sz="2000">
                <a:latin typeface="#9Slide03 AllRoundGothic" panose="020B0703020202020104" pitchFamily="34" charset="0"/>
              </a:rPr>
              <a:t>?Theo phương pháp dân gian khi bị một số loại côn trùng như ong, kiến đốt thì người ta thường dùng gì bôi vào sẽ đỡ đau? Giải thích tại sao</a:t>
            </a:r>
            <a:r>
              <a:rPr lang="vi-VN" altLang="en-US" sz="2000">
                <a:latin typeface="#9Slide03 AllRoundGothic" panose="020B0703020202020104" pitchFamily="34" charset="0"/>
              </a:rPr>
              <a:t>? </a:t>
            </a:r>
            <a:endParaRPr lang="en-US" altLang="en-US" sz="2000">
              <a:latin typeface="#9Slide03 AllRoundGothic" panose="020B0703020202020104" pitchFamily="34" charset="0"/>
            </a:endParaRPr>
          </a:p>
        </p:txBody>
      </p:sp>
      <p:pic>
        <p:nvPicPr>
          <p:cNvPr id="3" name="Picture 2"/>
          <p:cNvPicPr>
            <a:picLocks noChangeAspect="1"/>
          </p:cNvPicPr>
          <p:nvPr/>
        </p:nvPicPr>
        <p:blipFill>
          <a:blip r:embed="rId7"/>
          <a:stretch>
            <a:fillRect/>
          </a:stretch>
        </p:blipFill>
        <p:spPr>
          <a:xfrm>
            <a:off x="1708258" y="1259723"/>
            <a:ext cx="5744224" cy="3227422"/>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20" y="126312"/>
            <a:ext cx="1957247" cy="1036585"/>
          </a:xfrm>
          <a:prstGeom prst="rect">
            <a:avLst/>
          </a:prstGeom>
        </p:spPr>
      </p:pic>
      <p:pic>
        <p:nvPicPr>
          <p:cNvPr id="5" name="Kiến cắn ư_ Chỉ cần bôi vôi vào là hết! _ Hóa học 11 Bài 45 _ Tính chất hóa học của axit cacboxylic (online-video-cutter.co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636810" y="1258607"/>
            <a:ext cx="5832698" cy="3166345"/>
          </a:xfrm>
          <a:prstGeom prst="rect">
            <a:avLst/>
          </a:prstGeom>
        </p:spPr>
      </p:pic>
      <p:pic>
        <p:nvPicPr>
          <p:cNvPr id="6" name="Kiến cắn ư_ Chỉ cần bôi vôi vào là hết! _ Hóa học 11 Bài 45 _ Tính chất hóa học của axit cacboxylic (online-video-cutter.com)">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1611350" y="1174669"/>
            <a:ext cx="5892173" cy="33757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2">
                                            <p:txEl>
                                              <p:pRg st="0" end="0"/>
                                            </p:txEl>
                                          </p:spTgt>
                                        </p:tgtEl>
                                        <p:attrNameLst>
                                          <p:attrName>style.visibility</p:attrName>
                                        </p:attrNameLst>
                                      </p:cBhvr>
                                      <p:to>
                                        <p:strVal val="visible"/>
                                      </p:to>
                                    </p:set>
                                    <p:animEffect transition="in" filter="checkerboard(across)">
                                      <p:cBhvr>
                                        <p:cTn id="7" dur="500"/>
                                        <p:tgtEl>
                                          <p:spTgt spid="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3"/>
                                        </p:tgtEl>
                                        <p:attrNameLst>
                                          <p:attrName>style.visibility</p:attrName>
                                        </p:attrNameLst>
                                      </p:cBhvr>
                                      <p:to>
                                        <p:strVal val="hidden"/>
                                      </p:to>
                                    </p:set>
                                  </p:childTnLst>
                                </p:cTn>
                              </p:par>
                            </p:childTnLst>
                          </p:cTn>
                        </p:par>
                        <p:par>
                          <p:cTn id="18" fill="hold">
                            <p:stCondLst>
                              <p:cond delay="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5"/>
                                        </p:tgtEl>
                                        <p:attrNameLst>
                                          <p:attrName>style.visibility</p:attrName>
                                        </p:attrNameLst>
                                      </p:cBhvr>
                                      <p:to>
                                        <p:strVal val="hidden"/>
                                      </p:to>
                                    </p:set>
                                    <p:cmd type="call" cmd="stop">
                                      <p:cBhvr>
                                        <p:cTn id="26" dur="1">
                                          <p:stCondLst>
                                            <p:cond delay="0"/>
                                          </p:stCondLst>
                                        </p:cTn>
                                        <p:tgtEl>
                                          <p:spTgt spid="5"/>
                                        </p:tgtEl>
                                      </p:cBhvr>
                                    </p:cmd>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32" fill="remove" display="0">
                  <p:stCondLst>
                    <p:cond delay="indefinite"/>
                  </p:stCondLst>
                </p:cTn>
                <p:tgtEl>
                  <p:spTgt spid="5"/>
                </p:tgtEl>
              </p:cMediaNode>
            </p:video>
            <p:video>
              <p:cMediaNode vol="80000">
                <p:cTn id="33" fill="hold" display="0">
                  <p:stCondLst>
                    <p:cond delay="indefinite"/>
                  </p:st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6"/>
        <p:cNvGrpSpPr/>
        <p:nvPr/>
      </p:nvGrpSpPr>
      <p:grpSpPr>
        <a:xfrm>
          <a:off x="0" y="0"/>
          <a:ext cx="0" cy="0"/>
          <a:chOff x="0" y="0"/>
          <a:chExt cx="0" cy="0"/>
        </a:xfrm>
      </p:grpSpPr>
      <p:sp>
        <p:nvSpPr>
          <p:cNvPr id="1167" name="Google Shape;1167;p39"/>
          <p:cNvSpPr txBox="1">
            <a:spLocks noGrp="1"/>
          </p:cNvSpPr>
          <p:nvPr>
            <p:ph type="title"/>
          </p:nvPr>
        </p:nvSpPr>
        <p:spPr>
          <a:xfrm flipH="1">
            <a:off x="982373" y="1441115"/>
            <a:ext cx="7231325" cy="616200"/>
          </a:xfrm>
          <a:prstGeom prst="rect">
            <a:avLst/>
          </a:prstGeom>
        </p:spPr>
        <p:txBody>
          <a:bodyPr spcFirstLastPara="1" wrap="square" lIns="0" tIns="0" rIns="0" bIns="0" anchor="b" anchorCtr="0">
            <a:noAutofit/>
          </a:bodyPr>
          <a:lstStyle/>
          <a:p>
            <a:pPr marL="0" lvl="0" indent="0" algn="r" rtl="0">
              <a:spcBef>
                <a:spcPts val="0"/>
              </a:spcBef>
              <a:spcAft>
                <a:spcPts val="0"/>
              </a:spcAft>
              <a:buNone/>
            </a:pPr>
            <a:r>
              <a:rPr lang="vi-VN" sz="3600">
                <a:latin typeface="#9Slide03 AllRoundGothic" panose="020B0703020202020104" pitchFamily="34" charset="0"/>
              </a:rPr>
              <a:t>CHÚC CÁC CON HỌC TỐT</a:t>
            </a:r>
            <a:endParaRPr sz="3600">
              <a:latin typeface="#9Slide03 AllRoundGothic" panose="020B0703020202020104" pitchFamily="34" charset="0"/>
            </a:endParaRPr>
          </a:p>
        </p:txBody>
      </p:sp>
      <p:sp>
        <p:nvSpPr>
          <p:cNvPr id="1169" name="Google Shape;1169;p39"/>
          <p:cNvSpPr/>
          <p:nvPr/>
        </p:nvSpPr>
        <p:spPr>
          <a:xfrm flipH="1">
            <a:off x="2330208" y="595085"/>
            <a:ext cx="253085" cy="225099"/>
          </a:xfrm>
          <a:custGeom>
            <a:avLst/>
            <a:gdLst/>
            <a:ahLst/>
            <a:cxnLst/>
            <a:rect l="l" t="t" r="r" b="b"/>
            <a:pathLst>
              <a:path w="2378" h="2115" extrusionOk="0">
                <a:moveTo>
                  <a:pt x="1269" y="912"/>
                </a:moveTo>
                <a:lnTo>
                  <a:pt x="1269" y="912"/>
                </a:lnTo>
                <a:cubicBezTo>
                  <a:pt x="1259" y="919"/>
                  <a:pt x="1249" y="926"/>
                  <a:pt x="1239" y="929"/>
                </a:cubicBezTo>
                <a:cubicBezTo>
                  <a:pt x="1147" y="981"/>
                  <a:pt x="1204" y="1108"/>
                  <a:pt x="1289" y="1108"/>
                </a:cubicBezTo>
                <a:cubicBezTo>
                  <a:pt x="1304" y="1108"/>
                  <a:pt x="1319" y="1104"/>
                  <a:pt x="1334" y="1096"/>
                </a:cubicBezTo>
                <a:lnTo>
                  <a:pt x="1334" y="1096"/>
                </a:lnTo>
                <a:cubicBezTo>
                  <a:pt x="1292" y="1119"/>
                  <a:pt x="1262" y="1149"/>
                  <a:pt x="1236" y="1186"/>
                </a:cubicBezTo>
                <a:cubicBezTo>
                  <a:pt x="1138" y="1155"/>
                  <a:pt x="1053" y="1132"/>
                  <a:pt x="962" y="1088"/>
                </a:cubicBezTo>
                <a:cubicBezTo>
                  <a:pt x="1057" y="1004"/>
                  <a:pt x="1161" y="946"/>
                  <a:pt x="1269" y="912"/>
                </a:cubicBezTo>
                <a:close/>
                <a:moveTo>
                  <a:pt x="1377" y="1"/>
                </a:moveTo>
                <a:cubicBezTo>
                  <a:pt x="1023" y="1"/>
                  <a:pt x="682" y="174"/>
                  <a:pt x="439" y="504"/>
                </a:cubicBezTo>
                <a:cubicBezTo>
                  <a:pt x="1" y="1101"/>
                  <a:pt x="456" y="1925"/>
                  <a:pt x="1111" y="2093"/>
                </a:cubicBezTo>
                <a:cubicBezTo>
                  <a:pt x="1168" y="2108"/>
                  <a:pt x="1229" y="2115"/>
                  <a:pt x="1290" y="2115"/>
                </a:cubicBezTo>
                <a:cubicBezTo>
                  <a:pt x="1789" y="2115"/>
                  <a:pt x="2378" y="1654"/>
                  <a:pt x="2119" y="1132"/>
                </a:cubicBezTo>
                <a:cubicBezTo>
                  <a:pt x="1970" y="834"/>
                  <a:pt x="1711" y="698"/>
                  <a:pt x="1443" y="698"/>
                </a:cubicBezTo>
                <a:cubicBezTo>
                  <a:pt x="1188" y="698"/>
                  <a:pt x="925" y="820"/>
                  <a:pt x="739" y="1040"/>
                </a:cubicBezTo>
                <a:cubicBezTo>
                  <a:pt x="699" y="1091"/>
                  <a:pt x="702" y="1155"/>
                  <a:pt x="759" y="1192"/>
                </a:cubicBezTo>
                <a:cubicBezTo>
                  <a:pt x="932" y="1303"/>
                  <a:pt x="1070" y="1334"/>
                  <a:pt x="1262" y="1395"/>
                </a:cubicBezTo>
                <a:cubicBezTo>
                  <a:pt x="1271" y="1398"/>
                  <a:pt x="1279" y="1399"/>
                  <a:pt x="1288" y="1399"/>
                </a:cubicBezTo>
                <a:cubicBezTo>
                  <a:pt x="1321" y="1399"/>
                  <a:pt x="1351" y="1378"/>
                  <a:pt x="1370" y="1351"/>
                </a:cubicBezTo>
                <a:cubicBezTo>
                  <a:pt x="1458" y="1226"/>
                  <a:pt x="1512" y="1017"/>
                  <a:pt x="1370" y="909"/>
                </a:cubicBezTo>
                <a:cubicBezTo>
                  <a:pt x="1360" y="903"/>
                  <a:pt x="1347" y="898"/>
                  <a:pt x="1334" y="898"/>
                </a:cubicBezTo>
                <a:cubicBezTo>
                  <a:pt x="1370" y="892"/>
                  <a:pt x="1406" y="888"/>
                  <a:pt x="1443" y="888"/>
                </a:cubicBezTo>
                <a:cubicBezTo>
                  <a:pt x="1625" y="888"/>
                  <a:pt x="1804" y="976"/>
                  <a:pt x="1927" y="1179"/>
                </a:cubicBezTo>
                <a:cubicBezTo>
                  <a:pt x="2042" y="1361"/>
                  <a:pt x="1964" y="1567"/>
                  <a:pt x="1826" y="1712"/>
                </a:cubicBezTo>
                <a:cubicBezTo>
                  <a:pt x="1693" y="1853"/>
                  <a:pt x="1509" y="1918"/>
                  <a:pt x="1322" y="1918"/>
                </a:cubicBezTo>
                <a:cubicBezTo>
                  <a:pt x="1201" y="1918"/>
                  <a:pt x="1079" y="1891"/>
                  <a:pt x="969" y="1840"/>
                </a:cubicBezTo>
                <a:cubicBezTo>
                  <a:pt x="419" y="1594"/>
                  <a:pt x="334" y="909"/>
                  <a:pt x="702" y="481"/>
                </a:cubicBezTo>
                <a:cubicBezTo>
                  <a:pt x="877" y="278"/>
                  <a:pt x="1106" y="190"/>
                  <a:pt x="1341" y="190"/>
                </a:cubicBezTo>
                <a:cubicBezTo>
                  <a:pt x="1575" y="190"/>
                  <a:pt x="1813" y="277"/>
                  <a:pt x="2008" y="423"/>
                </a:cubicBezTo>
                <a:cubicBezTo>
                  <a:pt x="2026" y="436"/>
                  <a:pt x="2043" y="442"/>
                  <a:pt x="2060" y="442"/>
                </a:cubicBezTo>
                <a:cubicBezTo>
                  <a:pt x="2137" y="442"/>
                  <a:pt x="2187" y="316"/>
                  <a:pt x="2106" y="258"/>
                </a:cubicBezTo>
                <a:cubicBezTo>
                  <a:pt x="1876" y="85"/>
                  <a:pt x="1623" y="1"/>
                  <a:pt x="13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0" name="Google Shape;1170;p39"/>
          <p:cNvGrpSpPr/>
          <p:nvPr/>
        </p:nvGrpSpPr>
        <p:grpSpPr>
          <a:xfrm>
            <a:off x="3958270" y="1026871"/>
            <a:ext cx="2249891" cy="976673"/>
            <a:chOff x="5085720" y="658171"/>
            <a:chExt cx="2249891" cy="976673"/>
          </a:xfrm>
        </p:grpSpPr>
        <p:sp>
          <p:nvSpPr>
            <p:cNvPr id="1171" name="Google Shape;1171;p39"/>
            <p:cNvSpPr/>
            <p:nvPr/>
          </p:nvSpPr>
          <p:spPr>
            <a:xfrm flipH="1">
              <a:off x="646542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9"/>
            <p:cNvSpPr/>
            <p:nvPr/>
          </p:nvSpPr>
          <p:spPr>
            <a:xfrm flipH="1">
              <a:off x="5528892" y="933501"/>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9"/>
            <p:cNvSpPr/>
            <p:nvPr/>
          </p:nvSpPr>
          <p:spPr>
            <a:xfrm flipH="1">
              <a:off x="7306170" y="8484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9"/>
            <p:cNvSpPr/>
            <p:nvPr/>
          </p:nvSpPr>
          <p:spPr>
            <a:xfrm flipH="1">
              <a:off x="5165663" y="1380515"/>
              <a:ext cx="50896" cy="39374"/>
            </a:xfrm>
            <a:custGeom>
              <a:avLst/>
              <a:gdLst/>
              <a:ahLst/>
              <a:cxnLst/>
              <a:rect l="l" t="t" r="r" b="b"/>
              <a:pathLst>
                <a:path w="879" h="680" extrusionOk="0">
                  <a:moveTo>
                    <a:pt x="439" y="1"/>
                  </a:moveTo>
                  <a:cubicBezTo>
                    <a:pt x="0" y="1"/>
                    <a:pt x="0" y="679"/>
                    <a:pt x="439" y="679"/>
                  </a:cubicBezTo>
                  <a:cubicBezTo>
                    <a:pt x="878" y="679"/>
                    <a:pt x="878" y="1"/>
                    <a:pt x="439"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9"/>
            <p:cNvSpPr/>
            <p:nvPr/>
          </p:nvSpPr>
          <p:spPr>
            <a:xfrm flipH="1">
              <a:off x="5700067" y="1490676"/>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9"/>
            <p:cNvSpPr/>
            <p:nvPr/>
          </p:nvSpPr>
          <p:spPr>
            <a:xfrm flipH="1">
              <a:off x="728477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9"/>
            <p:cNvSpPr/>
            <p:nvPr/>
          </p:nvSpPr>
          <p:spPr>
            <a:xfrm flipH="1">
              <a:off x="5085720" y="1290906"/>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9"/>
            <p:cNvSpPr/>
            <p:nvPr/>
          </p:nvSpPr>
          <p:spPr>
            <a:xfrm flipH="1">
              <a:off x="5794820" y="16186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9"/>
            <p:cNvSpPr/>
            <p:nvPr/>
          </p:nvSpPr>
          <p:spPr>
            <a:xfrm flipH="1">
              <a:off x="6414598" y="836883"/>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1" name="Google Shape;1181;p39"/>
          <p:cNvGrpSpPr/>
          <p:nvPr/>
        </p:nvGrpSpPr>
        <p:grpSpPr>
          <a:xfrm rot="-6211075">
            <a:off x="7693098" y="3849565"/>
            <a:ext cx="1042487" cy="889212"/>
            <a:chOff x="5794823" y="394529"/>
            <a:chExt cx="1647605" cy="1405361"/>
          </a:xfrm>
        </p:grpSpPr>
        <p:sp>
          <p:nvSpPr>
            <p:cNvPr id="1182" name="Google Shape;1182;p39"/>
            <p:cNvSpPr/>
            <p:nvPr/>
          </p:nvSpPr>
          <p:spPr>
            <a:xfrm>
              <a:off x="5794823" y="1143474"/>
              <a:ext cx="803906" cy="656416"/>
            </a:xfrm>
            <a:custGeom>
              <a:avLst/>
              <a:gdLst/>
              <a:ahLst/>
              <a:cxnLst/>
              <a:rect l="l" t="t" r="r" b="b"/>
              <a:pathLst>
                <a:path w="9375" h="7655" extrusionOk="0">
                  <a:moveTo>
                    <a:pt x="746" y="1374"/>
                  </a:moveTo>
                  <a:cubicBezTo>
                    <a:pt x="1132" y="1374"/>
                    <a:pt x="1571" y="1565"/>
                    <a:pt x="1860" y="1693"/>
                  </a:cubicBezTo>
                  <a:cubicBezTo>
                    <a:pt x="2372" y="1919"/>
                    <a:pt x="2872" y="2176"/>
                    <a:pt x="3347" y="2473"/>
                  </a:cubicBezTo>
                  <a:cubicBezTo>
                    <a:pt x="2905" y="2392"/>
                    <a:pt x="2460" y="2361"/>
                    <a:pt x="2011" y="2297"/>
                  </a:cubicBezTo>
                  <a:cubicBezTo>
                    <a:pt x="1640" y="2247"/>
                    <a:pt x="1252" y="2190"/>
                    <a:pt x="908" y="2020"/>
                  </a:cubicBezTo>
                  <a:cubicBezTo>
                    <a:pt x="880" y="2011"/>
                    <a:pt x="105" y="1623"/>
                    <a:pt x="307" y="1491"/>
                  </a:cubicBezTo>
                  <a:cubicBezTo>
                    <a:pt x="435" y="1407"/>
                    <a:pt x="586" y="1374"/>
                    <a:pt x="746" y="1374"/>
                  </a:cubicBezTo>
                  <a:close/>
                  <a:moveTo>
                    <a:pt x="3987" y="179"/>
                  </a:moveTo>
                  <a:cubicBezTo>
                    <a:pt x="4018" y="179"/>
                    <a:pt x="4051" y="182"/>
                    <a:pt x="4087" y="189"/>
                  </a:cubicBezTo>
                  <a:cubicBezTo>
                    <a:pt x="4619" y="287"/>
                    <a:pt x="4585" y="1450"/>
                    <a:pt x="4599" y="1842"/>
                  </a:cubicBezTo>
                  <a:cubicBezTo>
                    <a:pt x="4609" y="2196"/>
                    <a:pt x="4573" y="2591"/>
                    <a:pt x="4609" y="2956"/>
                  </a:cubicBezTo>
                  <a:cubicBezTo>
                    <a:pt x="4333" y="2587"/>
                    <a:pt x="4120" y="2149"/>
                    <a:pt x="3945" y="1731"/>
                  </a:cubicBezTo>
                  <a:cubicBezTo>
                    <a:pt x="3841" y="1483"/>
                    <a:pt x="3358" y="179"/>
                    <a:pt x="3987" y="179"/>
                  </a:cubicBezTo>
                  <a:close/>
                  <a:moveTo>
                    <a:pt x="7198" y="980"/>
                  </a:moveTo>
                  <a:cubicBezTo>
                    <a:pt x="8064" y="980"/>
                    <a:pt x="7251" y="2523"/>
                    <a:pt x="7076" y="2824"/>
                  </a:cubicBezTo>
                  <a:cubicBezTo>
                    <a:pt x="6856" y="3202"/>
                    <a:pt x="6560" y="3583"/>
                    <a:pt x="6327" y="3984"/>
                  </a:cubicBezTo>
                  <a:cubicBezTo>
                    <a:pt x="6344" y="3566"/>
                    <a:pt x="6387" y="3145"/>
                    <a:pt x="6445" y="2736"/>
                  </a:cubicBezTo>
                  <a:cubicBezTo>
                    <a:pt x="6496" y="2375"/>
                    <a:pt x="6610" y="1015"/>
                    <a:pt x="7147" y="981"/>
                  </a:cubicBezTo>
                  <a:cubicBezTo>
                    <a:pt x="7165" y="980"/>
                    <a:pt x="7182" y="980"/>
                    <a:pt x="7198" y="980"/>
                  </a:cubicBezTo>
                  <a:close/>
                  <a:moveTo>
                    <a:pt x="2547" y="3240"/>
                  </a:moveTo>
                  <a:cubicBezTo>
                    <a:pt x="2759" y="3240"/>
                    <a:pt x="2969" y="3253"/>
                    <a:pt x="3168" y="3269"/>
                  </a:cubicBezTo>
                  <a:cubicBezTo>
                    <a:pt x="3576" y="3300"/>
                    <a:pt x="3995" y="3347"/>
                    <a:pt x="4394" y="3445"/>
                  </a:cubicBezTo>
                  <a:cubicBezTo>
                    <a:pt x="3702" y="3766"/>
                    <a:pt x="3003" y="4238"/>
                    <a:pt x="2247" y="4302"/>
                  </a:cubicBezTo>
                  <a:cubicBezTo>
                    <a:pt x="2158" y="4309"/>
                    <a:pt x="2067" y="4314"/>
                    <a:pt x="1975" y="4314"/>
                  </a:cubicBezTo>
                  <a:cubicBezTo>
                    <a:pt x="1771" y="4314"/>
                    <a:pt x="1565" y="4291"/>
                    <a:pt x="1377" y="4221"/>
                  </a:cubicBezTo>
                  <a:cubicBezTo>
                    <a:pt x="1228" y="4163"/>
                    <a:pt x="928" y="4045"/>
                    <a:pt x="1050" y="3806"/>
                  </a:cubicBezTo>
                  <a:cubicBezTo>
                    <a:pt x="1120" y="3664"/>
                    <a:pt x="1218" y="3536"/>
                    <a:pt x="1363" y="3465"/>
                  </a:cubicBezTo>
                  <a:cubicBezTo>
                    <a:pt x="1719" y="3290"/>
                    <a:pt x="2136" y="3240"/>
                    <a:pt x="2547" y="3240"/>
                  </a:cubicBezTo>
                  <a:close/>
                  <a:moveTo>
                    <a:pt x="5519" y="4645"/>
                  </a:moveTo>
                  <a:cubicBezTo>
                    <a:pt x="5669" y="4645"/>
                    <a:pt x="5819" y="4657"/>
                    <a:pt x="5965" y="4683"/>
                  </a:cubicBezTo>
                  <a:cubicBezTo>
                    <a:pt x="5446" y="4963"/>
                    <a:pt x="4933" y="5385"/>
                    <a:pt x="4343" y="5456"/>
                  </a:cubicBezTo>
                  <a:cubicBezTo>
                    <a:pt x="4325" y="5458"/>
                    <a:pt x="4309" y="5459"/>
                    <a:pt x="4294" y="5459"/>
                  </a:cubicBezTo>
                  <a:cubicBezTo>
                    <a:pt x="4101" y="5459"/>
                    <a:pt x="4030" y="5309"/>
                    <a:pt x="4137" y="5112"/>
                  </a:cubicBezTo>
                  <a:cubicBezTo>
                    <a:pt x="4269" y="4859"/>
                    <a:pt x="4582" y="4758"/>
                    <a:pt x="4845" y="4710"/>
                  </a:cubicBezTo>
                  <a:cubicBezTo>
                    <a:pt x="5061" y="4671"/>
                    <a:pt x="5290" y="4645"/>
                    <a:pt x="5519" y="4645"/>
                  </a:cubicBezTo>
                  <a:close/>
                  <a:moveTo>
                    <a:pt x="8066" y="3232"/>
                  </a:moveTo>
                  <a:cubicBezTo>
                    <a:pt x="8092" y="3232"/>
                    <a:pt x="8120" y="3235"/>
                    <a:pt x="8149" y="3243"/>
                  </a:cubicBezTo>
                  <a:cubicBezTo>
                    <a:pt x="8797" y="3404"/>
                    <a:pt x="8152" y="4855"/>
                    <a:pt x="7893" y="5635"/>
                  </a:cubicBezTo>
                  <a:cubicBezTo>
                    <a:pt x="7731" y="4861"/>
                    <a:pt x="7515" y="3232"/>
                    <a:pt x="8066" y="3232"/>
                  </a:cubicBezTo>
                  <a:close/>
                  <a:moveTo>
                    <a:pt x="6959" y="5918"/>
                  </a:moveTo>
                  <a:cubicBezTo>
                    <a:pt x="7173" y="5918"/>
                    <a:pt x="7398" y="5937"/>
                    <a:pt x="7596" y="5999"/>
                  </a:cubicBezTo>
                  <a:cubicBezTo>
                    <a:pt x="7083" y="6144"/>
                    <a:pt x="6577" y="6350"/>
                    <a:pt x="6040" y="6377"/>
                  </a:cubicBezTo>
                  <a:cubicBezTo>
                    <a:pt x="6027" y="6378"/>
                    <a:pt x="6015" y="6379"/>
                    <a:pt x="6003" y="6379"/>
                  </a:cubicBezTo>
                  <a:cubicBezTo>
                    <a:pt x="5809" y="6379"/>
                    <a:pt x="5674" y="6282"/>
                    <a:pt x="5922" y="6124"/>
                  </a:cubicBezTo>
                  <a:cubicBezTo>
                    <a:pt x="6114" y="5999"/>
                    <a:pt x="6347" y="5952"/>
                    <a:pt x="6573" y="5935"/>
                  </a:cubicBezTo>
                  <a:cubicBezTo>
                    <a:pt x="6691" y="5926"/>
                    <a:pt x="6823" y="5918"/>
                    <a:pt x="6959" y="5918"/>
                  </a:cubicBezTo>
                  <a:close/>
                  <a:moveTo>
                    <a:pt x="4071" y="1"/>
                  </a:moveTo>
                  <a:cubicBezTo>
                    <a:pt x="4014" y="1"/>
                    <a:pt x="3953" y="9"/>
                    <a:pt x="3887" y="27"/>
                  </a:cubicBezTo>
                  <a:cubicBezTo>
                    <a:pt x="2858" y="304"/>
                    <a:pt x="3853" y="2186"/>
                    <a:pt x="4394" y="2976"/>
                  </a:cubicBezTo>
                  <a:cubicBezTo>
                    <a:pt x="3674" y="2436"/>
                    <a:pt x="2922" y="1950"/>
                    <a:pt x="2089" y="1582"/>
                  </a:cubicBezTo>
                  <a:cubicBezTo>
                    <a:pt x="1687" y="1405"/>
                    <a:pt x="1223" y="1193"/>
                    <a:pt x="767" y="1193"/>
                  </a:cubicBezTo>
                  <a:cubicBezTo>
                    <a:pt x="675" y="1193"/>
                    <a:pt x="583" y="1202"/>
                    <a:pt x="493" y="1221"/>
                  </a:cubicBezTo>
                  <a:cubicBezTo>
                    <a:pt x="314" y="1258"/>
                    <a:pt x="0" y="1377"/>
                    <a:pt x="94" y="1623"/>
                  </a:cubicBezTo>
                  <a:cubicBezTo>
                    <a:pt x="260" y="2051"/>
                    <a:pt x="938" y="2277"/>
                    <a:pt x="1329" y="2369"/>
                  </a:cubicBezTo>
                  <a:cubicBezTo>
                    <a:pt x="2136" y="2561"/>
                    <a:pt x="2976" y="2527"/>
                    <a:pt x="3769" y="2774"/>
                  </a:cubicBezTo>
                  <a:lnTo>
                    <a:pt x="3799" y="2774"/>
                  </a:lnTo>
                  <a:cubicBezTo>
                    <a:pt x="4026" y="2932"/>
                    <a:pt x="4249" y="3098"/>
                    <a:pt x="4471" y="3266"/>
                  </a:cubicBezTo>
                  <a:cubicBezTo>
                    <a:pt x="3904" y="3116"/>
                    <a:pt x="3297" y="3056"/>
                    <a:pt x="2717" y="3056"/>
                  </a:cubicBezTo>
                  <a:cubicBezTo>
                    <a:pt x="2683" y="3056"/>
                    <a:pt x="2649" y="3057"/>
                    <a:pt x="2615" y="3057"/>
                  </a:cubicBezTo>
                  <a:cubicBezTo>
                    <a:pt x="2068" y="3060"/>
                    <a:pt x="1208" y="3073"/>
                    <a:pt x="914" y="3647"/>
                  </a:cubicBezTo>
                  <a:cubicBezTo>
                    <a:pt x="600" y="4261"/>
                    <a:pt x="1407" y="4487"/>
                    <a:pt x="1876" y="4504"/>
                  </a:cubicBezTo>
                  <a:cubicBezTo>
                    <a:pt x="1904" y="4505"/>
                    <a:pt x="1932" y="4506"/>
                    <a:pt x="1961" y="4506"/>
                  </a:cubicBezTo>
                  <a:cubicBezTo>
                    <a:pt x="2964" y="4506"/>
                    <a:pt x="3818" y="3873"/>
                    <a:pt x="4717" y="3515"/>
                  </a:cubicBezTo>
                  <a:cubicBezTo>
                    <a:pt x="4734" y="3509"/>
                    <a:pt x="4747" y="3498"/>
                    <a:pt x="4755" y="3489"/>
                  </a:cubicBezTo>
                  <a:cubicBezTo>
                    <a:pt x="5166" y="3813"/>
                    <a:pt x="5565" y="4150"/>
                    <a:pt x="5962" y="4487"/>
                  </a:cubicBezTo>
                  <a:cubicBezTo>
                    <a:pt x="5801" y="4460"/>
                    <a:pt x="5631" y="4447"/>
                    <a:pt x="5461" y="4447"/>
                  </a:cubicBezTo>
                  <a:cubicBezTo>
                    <a:pt x="5138" y="4447"/>
                    <a:pt x="4812" y="4496"/>
                    <a:pt x="4535" y="4596"/>
                  </a:cubicBezTo>
                  <a:cubicBezTo>
                    <a:pt x="4215" y="4710"/>
                    <a:pt x="3688" y="5098"/>
                    <a:pt x="3948" y="5510"/>
                  </a:cubicBezTo>
                  <a:cubicBezTo>
                    <a:pt x="4026" y="5632"/>
                    <a:pt x="4149" y="5682"/>
                    <a:pt x="4300" y="5682"/>
                  </a:cubicBezTo>
                  <a:cubicBezTo>
                    <a:pt x="4888" y="5682"/>
                    <a:pt x="5889" y="4925"/>
                    <a:pt x="6205" y="4774"/>
                  </a:cubicBezTo>
                  <a:cubicBezTo>
                    <a:pt x="6229" y="4764"/>
                    <a:pt x="6242" y="4747"/>
                    <a:pt x="6253" y="4730"/>
                  </a:cubicBezTo>
                  <a:cubicBezTo>
                    <a:pt x="6334" y="4801"/>
                    <a:pt x="6418" y="4872"/>
                    <a:pt x="6502" y="4943"/>
                  </a:cubicBezTo>
                  <a:cubicBezTo>
                    <a:pt x="6823" y="5213"/>
                    <a:pt x="7144" y="5487"/>
                    <a:pt x="7454" y="5766"/>
                  </a:cubicBezTo>
                  <a:cubicBezTo>
                    <a:pt x="7282" y="5731"/>
                    <a:pt x="7100" y="5715"/>
                    <a:pt x="6922" y="5715"/>
                  </a:cubicBezTo>
                  <a:cubicBezTo>
                    <a:pt x="6726" y="5715"/>
                    <a:pt x="6534" y="5734"/>
                    <a:pt x="6364" y="5766"/>
                  </a:cubicBezTo>
                  <a:cubicBezTo>
                    <a:pt x="6141" y="5811"/>
                    <a:pt x="5416" y="6026"/>
                    <a:pt x="5595" y="6411"/>
                  </a:cubicBezTo>
                  <a:cubicBezTo>
                    <a:pt x="5659" y="6545"/>
                    <a:pt x="5807" y="6586"/>
                    <a:pt x="5973" y="6586"/>
                  </a:cubicBezTo>
                  <a:cubicBezTo>
                    <a:pt x="6182" y="6586"/>
                    <a:pt x="6420" y="6520"/>
                    <a:pt x="6549" y="6492"/>
                  </a:cubicBezTo>
                  <a:cubicBezTo>
                    <a:pt x="6988" y="6390"/>
                    <a:pt x="7413" y="6232"/>
                    <a:pt x="7848" y="6130"/>
                  </a:cubicBezTo>
                  <a:cubicBezTo>
                    <a:pt x="8328" y="6590"/>
                    <a:pt x="8776" y="7076"/>
                    <a:pt x="9168" y="7616"/>
                  </a:cubicBezTo>
                  <a:cubicBezTo>
                    <a:pt x="9188" y="7643"/>
                    <a:pt x="9214" y="7654"/>
                    <a:pt x="9239" y="7654"/>
                  </a:cubicBezTo>
                  <a:cubicBezTo>
                    <a:pt x="9308" y="7654"/>
                    <a:pt x="9374" y="7571"/>
                    <a:pt x="9320" y="7497"/>
                  </a:cubicBezTo>
                  <a:cubicBezTo>
                    <a:pt x="8925" y="6954"/>
                    <a:pt x="8473" y="6462"/>
                    <a:pt x="7990" y="5999"/>
                  </a:cubicBezTo>
                  <a:cubicBezTo>
                    <a:pt x="8078" y="5519"/>
                    <a:pt x="9173" y="3033"/>
                    <a:pt x="8164" y="3033"/>
                  </a:cubicBezTo>
                  <a:cubicBezTo>
                    <a:pt x="8122" y="3033"/>
                    <a:pt x="8077" y="3038"/>
                    <a:pt x="8027" y="3047"/>
                  </a:cubicBezTo>
                  <a:cubicBezTo>
                    <a:pt x="7515" y="3134"/>
                    <a:pt x="7504" y="3836"/>
                    <a:pt x="7518" y="4238"/>
                  </a:cubicBezTo>
                  <a:cubicBezTo>
                    <a:pt x="7532" y="4730"/>
                    <a:pt x="7585" y="5250"/>
                    <a:pt x="7707" y="5736"/>
                  </a:cubicBezTo>
                  <a:cubicBezTo>
                    <a:pt x="7258" y="5325"/>
                    <a:pt x="6792" y="4933"/>
                    <a:pt x="6323" y="4545"/>
                  </a:cubicBezTo>
                  <a:cubicBezTo>
                    <a:pt x="6323" y="4501"/>
                    <a:pt x="6320" y="4457"/>
                    <a:pt x="6320" y="4410"/>
                  </a:cubicBezTo>
                  <a:cubicBezTo>
                    <a:pt x="6654" y="3634"/>
                    <a:pt x="7302" y="2972"/>
                    <a:pt x="7613" y="2182"/>
                  </a:cubicBezTo>
                  <a:cubicBezTo>
                    <a:pt x="7777" y="1768"/>
                    <a:pt x="7935" y="788"/>
                    <a:pt x="7219" y="788"/>
                  </a:cubicBezTo>
                  <a:cubicBezTo>
                    <a:pt x="7201" y="788"/>
                    <a:pt x="7183" y="788"/>
                    <a:pt x="7164" y="790"/>
                  </a:cubicBezTo>
                  <a:cubicBezTo>
                    <a:pt x="6540" y="826"/>
                    <a:pt x="6387" y="1883"/>
                    <a:pt x="6310" y="2341"/>
                  </a:cubicBezTo>
                  <a:cubicBezTo>
                    <a:pt x="6199" y="3006"/>
                    <a:pt x="6127" y="3694"/>
                    <a:pt x="6131" y="4376"/>
                  </a:cubicBezTo>
                  <a:cubicBezTo>
                    <a:pt x="6127" y="4376"/>
                    <a:pt x="6127" y="4380"/>
                    <a:pt x="6127" y="4383"/>
                  </a:cubicBezTo>
                  <a:cubicBezTo>
                    <a:pt x="6091" y="4349"/>
                    <a:pt x="6050" y="4319"/>
                    <a:pt x="6013" y="4288"/>
                  </a:cubicBezTo>
                  <a:cubicBezTo>
                    <a:pt x="5618" y="3958"/>
                    <a:pt x="5227" y="3627"/>
                    <a:pt x="4822" y="3310"/>
                  </a:cubicBezTo>
                  <a:cubicBezTo>
                    <a:pt x="4845" y="3293"/>
                    <a:pt x="4859" y="3266"/>
                    <a:pt x="4849" y="3229"/>
                  </a:cubicBezTo>
                  <a:cubicBezTo>
                    <a:pt x="4708" y="2664"/>
                    <a:pt x="5085" y="1"/>
                    <a:pt x="40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9"/>
            <p:cNvSpPr/>
            <p:nvPr/>
          </p:nvSpPr>
          <p:spPr>
            <a:xfrm rot="-3131212">
              <a:off x="6330254" y="653389"/>
              <a:ext cx="1017136" cy="738733"/>
            </a:xfrm>
            <a:custGeom>
              <a:avLst/>
              <a:gdLst/>
              <a:ahLst/>
              <a:cxnLst/>
              <a:rect l="l" t="t" r="r" b="b"/>
              <a:pathLst>
                <a:path w="9557" h="6941" extrusionOk="0">
                  <a:moveTo>
                    <a:pt x="5582" y="1"/>
                  </a:moveTo>
                  <a:cubicBezTo>
                    <a:pt x="4630" y="1"/>
                    <a:pt x="4748" y="2604"/>
                    <a:pt x="4556" y="3144"/>
                  </a:cubicBezTo>
                  <a:cubicBezTo>
                    <a:pt x="4546" y="3178"/>
                    <a:pt x="4556" y="3208"/>
                    <a:pt x="4576" y="3225"/>
                  </a:cubicBezTo>
                  <a:cubicBezTo>
                    <a:pt x="4145" y="3506"/>
                    <a:pt x="3723" y="3796"/>
                    <a:pt x="3298" y="4089"/>
                  </a:cubicBezTo>
                  <a:cubicBezTo>
                    <a:pt x="3257" y="4116"/>
                    <a:pt x="3217" y="4143"/>
                    <a:pt x="3176" y="4174"/>
                  </a:cubicBezTo>
                  <a:lnTo>
                    <a:pt x="3176" y="4166"/>
                  </a:lnTo>
                  <a:cubicBezTo>
                    <a:pt x="3240" y="3489"/>
                    <a:pt x="3237" y="2797"/>
                    <a:pt x="3187" y="2125"/>
                  </a:cubicBezTo>
                  <a:cubicBezTo>
                    <a:pt x="3149" y="1659"/>
                    <a:pt x="3098" y="597"/>
                    <a:pt x="2481" y="499"/>
                  </a:cubicBezTo>
                  <a:cubicBezTo>
                    <a:pt x="2439" y="492"/>
                    <a:pt x="2398" y="489"/>
                    <a:pt x="2361" y="489"/>
                  </a:cubicBezTo>
                  <a:cubicBezTo>
                    <a:pt x="1716" y="489"/>
                    <a:pt x="1780" y="1428"/>
                    <a:pt x="1901" y="1845"/>
                  </a:cubicBezTo>
                  <a:cubicBezTo>
                    <a:pt x="2137" y="2662"/>
                    <a:pt x="2724" y="3380"/>
                    <a:pt x="2981" y="4183"/>
                  </a:cubicBezTo>
                  <a:cubicBezTo>
                    <a:pt x="2977" y="4227"/>
                    <a:pt x="2970" y="4271"/>
                    <a:pt x="2967" y="4315"/>
                  </a:cubicBezTo>
                  <a:cubicBezTo>
                    <a:pt x="2464" y="4663"/>
                    <a:pt x="1961" y="5007"/>
                    <a:pt x="1475" y="5375"/>
                  </a:cubicBezTo>
                  <a:cubicBezTo>
                    <a:pt x="1645" y="4899"/>
                    <a:pt x="1746" y="4389"/>
                    <a:pt x="1807" y="3900"/>
                  </a:cubicBezTo>
                  <a:cubicBezTo>
                    <a:pt x="1857" y="3502"/>
                    <a:pt x="1911" y="2803"/>
                    <a:pt x="1411" y="2665"/>
                  </a:cubicBezTo>
                  <a:cubicBezTo>
                    <a:pt x="1343" y="2646"/>
                    <a:pt x="1281" y="2637"/>
                    <a:pt x="1225" y="2637"/>
                  </a:cubicBezTo>
                  <a:cubicBezTo>
                    <a:pt x="299" y="2637"/>
                    <a:pt x="1130" y="5130"/>
                    <a:pt x="1172" y="5611"/>
                  </a:cubicBezTo>
                  <a:cubicBezTo>
                    <a:pt x="760" y="5935"/>
                    <a:pt x="365" y="6283"/>
                    <a:pt x="1" y="6660"/>
                  </a:cubicBezTo>
                  <a:lnTo>
                    <a:pt x="1" y="6940"/>
                  </a:lnTo>
                  <a:cubicBezTo>
                    <a:pt x="402" y="6509"/>
                    <a:pt x="841" y="6117"/>
                    <a:pt x="1300" y="5753"/>
                  </a:cubicBezTo>
                  <a:cubicBezTo>
                    <a:pt x="1726" y="5895"/>
                    <a:pt x="2134" y="6093"/>
                    <a:pt x="2559" y="6232"/>
                  </a:cubicBezTo>
                  <a:cubicBezTo>
                    <a:pt x="2703" y="6279"/>
                    <a:pt x="2980" y="6384"/>
                    <a:pt x="3206" y="6384"/>
                  </a:cubicBezTo>
                  <a:cubicBezTo>
                    <a:pt x="3339" y="6384"/>
                    <a:pt x="3455" y="6348"/>
                    <a:pt x="3517" y="6242"/>
                  </a:cubicBezTo>
                  <a:cubicBezTo>
                    <a:pt x="3733" y="5878"/>
                    <a:pt x="3031" y="5594"/>
                    <a:pt x="2812" y="5530"/>
                  </a:cubicBezTo>
                  <a:cubicBezTo>
                    <a:pt x="2571" y="5461"/>
                    <a:pt x="2280" y="5415"/>
                    <a:pt x="1993" y="5415"/>
                  </a:cubicBezTo>
                  <a:cubicBezTo>
                    <a:pt x="1903" y="5415"/>
                    <a:pt x="1813" y="5419"/>
                    <a:pt x="1726" y="5429"/>
                  </a:cubicBezTo>
                  <a:cubicBezTo>
                    <a:pt x="2063" y="5175"/>
                    <a:pt x="2407" y="4936"/>
                    <a:pt x="2751" y="4696"/>
                  </a:cubicBezTo>
                  <a:cubicBezTo>
                    <a:pt x="2842" y="4635"/>
                    <a:pt x="2933" y="4571"/>
                    <a:pt x="3021" y="4511"/>
                  </a:cubicBezTo>
                  <a:cubicBezTo>
                    <a:pt x="3028" y="4528"/>
                    <a:pt x="3042" y="4545"/>
                    <a:pt x="3062" y="4554"/>
                  </a:cubicBezTo>
                  <a:cubicBezTo>
                    <a:pt x="3375" y="4741"/>
                    <a:pt x="4353" y="5641"/>
                    <a:pt x="4933" y="5641"/>
                  </a:cubicBezTo>
                  <a:cubicBezTo>
                    <a:pt x="5058" y="5641"/>
                    <a:pt x="5164" y="5599"/>
                    <a:pt x="5241" y="5499"/>
                  </a:cubicBezTo>
                  <a:cubicBezTo>
                    <a:pt x="5542" y="5115"/>
                    <a:pt x="5052" y="4676"/>
                    <a:pt x="4746" y="4531"/>
                  </a:cubicBezTo>
                  <a:cubicBezTo>
                    <a:pt x="4401" y="4371"/>
                    <a:pt x="3968" y="4287"/>
                    <a:pt x="3556" y="4287"/>
                  </a:cubicBezTo>
                  <a:cubicBezTo>
                    <a:pt x="3480" y="4287"/>
                    <a:pt x="3405" y="4289"/>
                    <a:pt x="3332" y="4295"/>
                  </a:cubicBezTo>
                  <a:cubicBezTo>
                    <a:pt x="3760" y="3995"/>
                    <a:pt x="4188" y="3694"/>
                    <a:pt x="4627" y="3411"/>
                  </a:cubicBezTo>
                  <a:cubicBezTo>
                    <a:pt x="4634" y="3421"/>
                    <a:pt x="4644" y="3434"/>
                    <a:pt x="4661" y="3441"/>
                  </a:cubicBezTo>
                  <a:cubicBezTo>
                    <a:pt x="5548" y="3894"/>
                    <a:pt x="6362" y="4632"/>
                    <a:pt x="7398" y="4690"/>
                  </a:cubicBezTo>
                  <a:cubicBezTo>
                    <a:pt x="7431" y="4692"/>
                    <a:pt x="7467" y="4693"/>
                    <a:pt x="7504" y="4693"/>
                  </a:cubicBezTo>
                  <a:cubicBezTo>
                    <a:pt x="7979" y="4693"/>
                    <a:pt x="8672" y="4522"/>
                    <a:pt x="8434" y="3927"/>
                  </a:cubicBezTo>
                  <a:cubicBezTo>
                    <a:pt x="8197" y="3327"/>
                    <a:pt x="7340" y="3235"/>
                    <a:pt x="6797" y="3178"/>
                  </a:cubicBezTo>
                  <a:cubicBezTo>
                    <a:pt x="6526" y="3150"/>
                    <a:pt x="6246" y="3135"/>
                    <a:pt x="5966" y="3135"/>
                  </a:cubicBezTo>
                  <a:cubicBezTo>
                    <a:pt x="5618" y="3135"/>
                    <a:pt x="5269" y="3159"/>
                    <a:pt x="4931" y="3215"/>
                  </a:cubicBezTo>
                  <a:cubicBezTo>
                    <a:pt x="5167" y="3067"/>
                    <a:pt x="5403" y="2925"/>
                    <a:pt x="5646" y="2790"/>
                  </a:cubicBezTo>
                  <a:lnTo>
                    <a:pt x="5677" y="2790"/>
                  </a:lnTo>
                  <a:cubicBezTo>
                    <a:pt x="6487" y="2621"/>
                    <a:pt x="7323" y="2729"/>
                    <a:pt x="8140" y="2615"/>
                  </a:cubicBezTo>
                  <a:cubicBezTo>
                    <a:pt x="8541" y="2561"/>
                    <a:pt x="9237" y="2399"/>
                    <a:pt x="9439" y="1990"/>
                  </a:cubicBezTo>
                  <a:cubicBezTo>
                    <a:pt x="9557" y="1751"/>
                    <a:pt x="9257" y="1606"/>
                    <a:pt x="9081" y="1551"/>
                  </a:cubicBezTo>
                  <a:cubicBezTo>
                    <a:pt x="8945" y="1509"/>
                    <a:pt x="8804" y="1491"/>
                    <a:pt x="8661" y="1491"/>
                  </a:cubicBezTo>
                  <a:cubicBezTo>
                    <a:pt x="8252" y="1491"/>
                    <a:pt x="7829" y="1638"/>
                    <a:pt x="7459" y="1760"/>
                  </a:cubicBezTo>
                  <a:cubicBezTo>
                    <a:pt x="6594" y="2051"/>
                    <a:pt x="5802" y="2466"/>
                    <a:pt x="5035" y="2935"/>
                  </a:cubicBezTo>
                  <a:cubicBezTo>
                    <a:pt x="5643" y="2199"/>
                    <a:pt x="6811" y="414"/>
                    <a:pt x="5815" y="47"/>
                  </a:cubicBezTo>
                  <a:cubicBezTo>
                    <a:pt x="5731" y="15"/>
                    <a:pt x="5654" y="1"/>
                    <a:pt x="558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4" name="Google Shape;1184;p39"/>
          <p:cNvGrpSpPr/>
          <p:nvPr/>
        </p:nvGrpSpPr>
        <p:grpSpPr>
          <a:xfrm rot="10800000">
            <a:off x="2643820" y="3436696"/>
            <a:ext cx="2249891" cy="976673"/>
            <a:chOff x="5085720" y="658171"/>
            <a:chExt cx="2249891" cy="976673"/>
          </a:xfrm>
        </p:grpSpPr>
        <p:sp>
          <p:nvSpPr>
            <p:cNvPr id="1185" name="Google Shape;1185;p39"/>
            <p:cNvSpPr/>
            <p:nvPr/>
          </p:nvSpPr>
          <p:spPr>
            <a:xfrm flipH="1">
              <a:off x="646542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9"/>
            <p:cNvSpPr/>
            <p:nvPr/>
          </p:nvSpPr>
          <p:spPr>
            <a:xfrm flipH="1">
              <a:off x="5528892" y="933501"/>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9"/>
            <p:cNvSpPr/>
            <p:nvPr/>
          </p:nvSpPr>
          <p:spPr>
            <a:xfrm flipH="1">
              <a:off x="7306170" y="8484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9"/>
            <p:cNvSpPr/>
            <p:nvPr/>
          </p:nvSpPr>
          <p:spPr>
            <a:xfrm flipH="1">
              <a:off x="5165663" y="1380515"/>
              <a:ext cx="50896" cy="39374"/>
            </a:xfrm>
            <a:custGeom>
              <a:avLst/>
              <a:gdLst/>
              <a:ahLst/>
              <a:cxnLst/>
              <a:rect l="l" t="t" r="r" b="b"/>
              <a:pathLst>
                <a:path w="879" h="680" extrusionOk="0">
                  <a:moveTo>
                    <a:pt x="439" y="1"/>
                  </a:moveTo>
                  <a:cubicBezTo>
                    <a:pt x="0" y="1"/>
                    <a:pt x="0" y="679"/>
                    <a:pt x="439" y="679"/>
                  </a:cubicBezTo>
                  <a:cubicBezTo>
                    <a:pt x="878" y="679"/>
                    <a:pt x="878" y="1"/>
                    <a:pt x="439"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9"/>
            <p:cNvSpPr/>
            <p:nvPr/>
          </p:nvSpPr>
          <p:spPr>
            <a:xfrm flipH="1">
              <a:off x="5700067" y="1490676"/>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9"/>
            <p:cNvSpPr/>
            <p:nvPr/>
          </p:nvSpPr>
          <p:spPr>
            <a:xfrm flipH="1">
              <a:off x="728477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9"/>
            <p:cNvSpPr/>
            <p:nvPr/>
          </p:nvSpPr>
          <p:spPr>
            <a:xfrm flipH="1">
              <a:off x="5085720" y="1290906"/>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9"/>
            <p:cNvSpPr/>
            <p:nvPr/>
          </p:nvSpPr>
          <p:spPr>
            <a:xfrm flipH="1">
              <a:off x="5794820" y="16186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9"/>
            <p:cNvSpPr/>
            <p:nvPr/>
          </p:nvSpPr>
          <p:spPr>
            <a:xfrm flipH="1">
              <a:off x="6414598" y="836883"/>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73"/>
        <p:cNvGrpSpPr/>
        <p:nvPr/>
      </p:nvGrpSpPr>
      <p:grpSpPr>
        <a:xfrm>
          <a:off x="0" y="0"/>
          <a:ext cx="0" cy="0"/>
          <a:chOff x="0" y="0"/>
          <a:chExt cx="0" cy="0"/>
        </a:xfrm>
      </p:grpSpPr>
      <p:grpSp>
        <p:nvGrpSpPr>
          <p:cNvPr id="2578" name="Google Shape;2578;p56"/>
          <p:cNvGrpSpPr/>
          <p:nvPr/>
        </p:nvGrpSpPr>
        <p:grpSpPr>
          <a:xfrm flipH="1">
            <a:off x="-760" y="2043746"/>
            <a:ext cx="1262350" cy="3193779"/>
            <a:chOff x="7203875" y="1220300"/>
            <a:chExt cx="1940129" cy="4026449"/>
          </a:xfrm>
        </p:grpSpPr>
        <p:sp>
          <p:nvSpPr>
            <p:cNvPr id="2579" name="Google Shape;2579;p56"/>
            <p:cNvSpPr/>
            <p:nvPr/>
          </p:nvSpPr>
          <p:spPr>
            <a:xfrm flipH="1">
              <a:off x="7384037" y="3084449"/>
              <a:ext cx="1758680" cy="2162299"/>
            </a:xfrm>
            <a:custGeom>
              <a:avLst/>
              <a:gdLst/>
              <a:ahLst/>
              <a:cxnLst/>
              <a:rect l="l" t="t" r="r" b="b"/>
              <a:pathLst>
                <a:path w="23233" h="28565" extrusionOk="0">
                  <a:moveTo>
                    <a:pt x="1" y="1"/>
                  </a:moveTo>
                  <a:lnTo>
                    <a:pt x="1" y="28565"/>
                  </a:lnTo>
                  <a:lnTo>
                    <a:pt x="12199" y="27380"/>
                  </a:lnTo>
                  <a:lnTo>
                    <a:pt x="17965" y="21002"/>
                  </a:lnTo>
                  <a:cubicBezTo>
                    <a:pt x="23233" y="14767"/>
                    <a:pt x="17965" y="9702"/>
                    <a:pt x="17965" y="9702"/>
                  </a:cubicBezTo>
                  <a:cubicBezTo>
                    <a:pt x="10711" y="347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56"/>
            <p:cNvSpPr/>
            <p:nvPr/>
          </p:nvSpPr>
          <p:spPr>
            <a:xfrm flipH="1">
              <a:off x="8210347" y="2951826"/>
              <a:ext cx="589078" cy="802015"/>
            </a:xfrm>
            <a:custGeom>
              <a:avLst/>
              <a:gdLst/>
              <a:ahLst/>
              <a:cxnLst/>
              <a:rect l="l" t="t" r="r" b="b"/>
              <a:pathLst>
                <a:path w="7782" h="10595" extrusionOk="0">
                  <a:moveTo>
                    <a:pt x="3312" y="0"/>
                  </a:moveTo>
                  <a:cubicBezTo>
                    <a:pt x="2803" y="0"/>
                    <a:pt x="2430" y="181"/>
                    <a:pt x="2204" y="714"/>
                  </a:cubicBezTo>
                  <a:cubicBezTo>
                    <a:pt x="1840" y="1581"/>
                    <a:pt x="1533" y="2478"/>
                    <a:pt x="1199" y="3359"/>
                  </a:cubicBezTo>
                  <a:cubicBezTo>
                    <a:pt x="875" y="4216"/>
                    <a:pt x="547" y="5076"/>
                    <a:pt x="318" y="5964"/>
                  </a:cubicBezTo>
                  <a:cubicBezTo>
                    <a:pt x="126" y="6706"/>
                    <a:pt x="1" y="7482"/>
                    <a:pt x="116" y="8238"/>
                  </a:cubicBezTo>
                  <a:cubicBezTo>
                    <a:pt x="230" y="8998"/>
                    <a:pt x="611" y="9743"/>
                    <a:pt x="1253" y="10161"/>
                  </a:cubicBezTo>
                  <a:cubicBezTo>
                    <a:pt x="1655" y="10421"/>
                    <a:pt x="2133" y="10543"/>
                    <a:pt x="2613" y="10583"/>
                  </a:cubicBezTo>
                  <a:cubicBezTo>
                    <a:pt x="2708" y="10591"/>
                    <a:pt x="2805" y="10595"/>
                    <a:pt x="2902" y="10595"/>
                  </a:cubicBezTo>
                  <a:cubicBezTo>
                    <a:pt x="3327" y="10595"/>
                    <a:pt x="3756" y="10515"/>
                    <a:pt x="4114" y="10290"/>
                  </a:cubicBezTo>
                  <a:cubicBezTo>
                    <a:pt x="4465" y="10067"/>
                    <a:pt x="4721" y="9720"/>
                    <a:pt x="4951" y="9372"/>
                  </a:cubicBezTo>
                  <a:cubicBezTo>
                    <a:pt x="6196" y="7482"/>
                    <a:pt x="6911" y="5299"/>
                    <a:pt x="7613" y="3146"/>
                  </a:cubicBezTo>
                  <a:cubicBezTo>
                    <a:pt x="7698" y="2893"/>
                    <a:pt x="7782" y="2630"/>
                    <a:pt x="7769" y="2363"/>
                  </a:cubicBezTo>
                  <a:cubicBezTo>
                    <a:pt x="7738" y="1702"/>
                    <a:pt x="7144" y="1220"/>
                    <a:pt x="6561" y="909"/>
                  </a:cubicBezTo>
                  <a:cubicBezTo>
                    <a:pt x="5667" y="433"/>
                    <a:pt x="4678" y="153"/>
                    <a:pt x="3672" y="25"/>
                  </a:cubicBezTo>
                  <a:cubicBezTo>
                    <a:pt x="3545" y="9"/>
                    <a:pt x="3425" y="0"/>
                    <a:pt x="3312" y="0"/>
                  </a:cubicBezTo>
                  <a:close/>
                </a:path>
              </a:pathLst>
            </a:custGeom>
            <a:solidFill>
              <a:srgbClr val="DBA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56"/>
            <p:cNvSpPr/>
            <p:nvPr/>
          </p:nvSpPr>
          <p:spPr>
            <a:xfrm flipH="1">
              <a:off x="7424610" y="1548528"/>
              <a:ext cx="1591918" cy="1752019"/>
            </a:xfrm>
            <a:custGeom>
              <a:avLst/>
              <a:gdLst/>
              <a:ahLst/>
              <a:cxnLst/>
              <a:rect l="l" t="t" r="r" b="b"/>
              <a:pathLst>
                <a:path w="21030" h="23145" extrusionOk="0">
                  <a:moveTo>
                    <a:pt x="10448" y="1"/>
                  </a:moveTo>
                  <a:cubicBezTo>
                    <a:pt x="7995" y="1"/>
                    <a:pt x="5535" y="955"/>
                    <a:pt x="3749" y="2643"/>
                  </a:cubicBezTo>
                  <a:cubicBezTo>
                    <a:pt x="1620" y="4664"/>
                    <a:pt x="1192" y="7688"/>
                    <a:pt x="685" y="10471"/>
                  </a:cubicBezTo>
                  <a:cubicBezTo>
                    <a:pt x="210" y="13114"/>
                    <a:pt x="0" y="15975"/>
                    <a:pt x="1232" y="18361"/>
                  </a:cubicBezTo>
                  <a:cubicBezTo>
                    <a:pt x="2184" y="20210"/>
                    <a:pt x="3935" y="21580"/>
                    <a:pt x="5879" y="22326"/>
                  </a:cubicBezTo>
                  <a:cubicBezTo>
                    <a:pt x="7416" y="22915"/>
                    <a:pt x="9069" y="23144"/>
                    <a:pt x="10721" y="23144"/>
                  </a:cubicBezTo>
                  <a:cubicBezTo>
                    <a:pt x="11158" y="23144"/>
                    <a:pt x="11595" y="23128"/>
                    <a:pt x="12030" y="23098"/>
                  </a:cubicBezTo>
                  <a:cubicBezTo>
                    <a:pt x="12931" y="23034"/>
                    <a:pt x="13845" y="22913"/>
                    <a:pt x="14662" y="22532"/>
                  </a:cubicBezTo>
                  <a:cubicBezTo>
                    <a:pt x="15840" y="21982"/>
                    <a:pt x="16717" y="20942"/>
                    <a:pt x="17409" y="19842"/>
                  </a:cubicBezTo>
                  <a:cubicBezTo>
                    <a:pt x="18837" y="17574"/>
                    <a:pt x="19622" y="14966"/>
                    <a:pt x="20240" y="12361"/>
                  </a:cubicBezTo>
                  <a:cubicBezTo>
                    <a:pt x="20672" y="10529"/>
                    <a:pt x="21030" y="8585"/>
                    <a:pt x="20456" y="6793"/>
                  </a:cubicBezTo>
                  <a:cubicBezTo>
                    <a:pt x="20186" y="5953"/>
                    <a:pt x="19720" y="5184"/>
                    <a:pt x="19184" y="4482"/>
                  </a:cubicBezTo>
                  <a:cubicBezTo>
                    <a:pt x="17169" y="1860"/>
                    <a:pt x="14001" y="96"/>
                    <a:pt x="10698" y="4"/>
                  </a:cubicBezTo>
                  <a:cubicBezTo>
                    <a:pt x="10614" y="2"/>
                    <a:pt x="10531" y="1"/>
                    <a:pt x="10448" y="1"/>
                  </a:cubicBezTo>
                  <a:close/>
                </a:path>
              </a:pathLst>
            </a:custGeom>
            <a:solidFill>
              <a:srgbClr val="EAB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56"/>
            <p:cNvSpPr/>
            <p:nvPr/>
          </p:nvSpPr>
          <p:spPr>
            <a:xfrm flipH="1">
              <a:off x="7445333" y="2036405"/>
              <a:ext cx="32247" cy="181144"/>
            </a:xfrm>
            <a:custGeom>
              <a:avLst/>
              <a:gdLst/>
              <a:ahLst/>
              <a:cxnLst/>
              <a:rect l="l" t="t" r="r" b="b"/>
              <a:pathLst>
                <a:path w="426" h="2393" extrusionOk="0">
                  <a:moveTo>
                    <a:pt x="31" y="75"/>
                  </a:moveTo>
                  <a:cubicBezTo>
                    <a:pt x="65" y="166"/>
                    <a:pt x="99" y="257"/>
                    <a:pt x="126" y="348"/>
                  </a:cubicBezTo>
                  <a:cubicBezTo>
                    <a:pt x="338" y="1013"/>
                    <a:pt x="426" y="1698"/>
                    <a:pt x="426" y="2393"/>
                  </a:cubicBezTo>
                  <a:cubicBezTo>
                    <a:pt x="426" y="1698"/>
                    <a:pt x="338" y="1013"/>
                    <a:pt x="126" y="348"/>
                  </a:cubicBezTo>
                  <a:cubicBezTo>
                    <a:pt x="99" y="257"/>
                    <a:pt x="65" y="166"/>
                    <a:pt x="31" y="75"/>
                  </a:cubicBezTo>
                  <a:close/>
                  <a:moveTo>
                    <a:pt x="28" y="65"/>
                  </a:moveTo>
                  <a:cubicBezTo>
                    <a:pt x="28" y="69"/>
                    <a:pt x="31" y="72"/>
                    <a:pt x="31" y="75"/>
                  </a:cubicBezTo>
                  <a:cubicBezTo>
                    <a:pt x="31" y="72"/>
                    <a:pt x="28" y="69"/>
                    <a:pt x="28" y="65"/>
                  </a:cubicBezTo>
                  <a:close/>
                  <a:moveTo>
                    <a:pt x="25" y="55"/>
                  </a:moveTo>
                  <a:cubicBezTo>
                    <a:pt x="25" y="58"/>
                    <a:pt x="28" y="61"/>
                    <a:pt x="28" y="65"/>
                  </a:cubicBezTo>
                  <a:cubicBezTo>
                    <a:pt x="28" y="61"/>
                    <a:pt x="25" y="58"/>
                    <a:pt x="25" y="55"/>
                  </a:cubicBezTo>
                  <a:close/>
                  <a:moveTo>
                    <a:pt x="21" y="48"/>
                  </a:moveTo>
                  <a:cubicBezTo>
                    <a:pt x="21" y="48"/>
                    <a:pt x="21" y="52"/>
                    <a:pt x="25" y="55"/>
                  </a:cubicBezTo>
                  <a:cubicBezTo>
                    <a:pt x="21" y="52"/>
                    <a:pt x="21" y="48"/>
                    <a:pt x="21" y="48"/>
                  </a:cubicBezTo>
                  <a:close/>
                  <a:moveTo>
                    <a:pt x="18" y="38"/>
                  </a:moveTo>
                  <a:lnTo>
                    <a:pt x="18" y="41"/>
                  </a:lnTo>
                  <a:lnTo>
                    <a:pt x="18" y="38"/>
                  </a:lnTo>
                  <a:close/>
                  <a:moveTo>
                    <a:pt x="14" y="28"/>
                  </a:moveTo>
                  <a:lnTo>
                    <a:pt x="14" y="31"/>
                  </a:lnTo>
                  <a:lnTo>
                    <a:pt x="14" y="28"/>
                  </a:lnTo>
                  <a:close/>
                  <a:moveTo>
                    <a:pt x="11" y="18"/>
                  </a:moveTo>
                  <a:lnTo>
                    <a:pt x="11" y="21"/>
                  </a:lnTo>
                  <a:lnTo>
                    <a:pt x="11" y="18"/>
                  </a:lnTo>
                  <a:close/>
                  <a:moveTo>
                    <a:pt x="8" y="8"/>
                  </a:moveTo>
                  <a:lnTo>
                    <a:pt x="8" y="11"/>
                  </a:lnTo>
                  <a:lnTo>
                    <a:pt x="8" y="8"/>
                  </a:lnTo>
                  <a:close/>
                  <a:moveTo>
                    <a:pt x="1" y="1"/>
                  </a:moveTo>
                  <a:lnTo>
                    <a:pt x="5" y="1"/>
                  </a:lnTo>
                  <a:close/>
                </a:path>
              </a:pathLst>
            </a:custGeom>
            <a:solidFill>
              <a:srgbClr val="D4D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56"/>
            <p:cNvSpPr/>
            <p:nvPr/>
          </p:nvSpPr>
          <p:spPr>
            <a:xfrm flipH="1">
              <a:off x="7445334" y="1888566"/>
              <a:ext cx="183188" cy="883541"/>
            </a:xfrm>
            <a:custGeom>
              <a:avLst/>
              <a:gdLst/>
              <a:ahLst/>
              <a:cxnLst/>
              <a:rect l="l" t="t" r="r" b="b"/>
              <a:pathLst>
                <a:path w="2420" h="11672" extrusionOk="0">
                  <a:moveTo>
                    <a:pt x="854" y="0"/>
                  </a:moveTo>
                  <a:cubicBezTo>
                    <a:pt x="487" y="122"/>
                    <a:pt x="193" y="280"/>
                    <a:pt x="1" y="483"/>
                  </a:cubicBezTo>
                  <a:cubicBezTo>
                    <a:pt x="1" y="483"/>
                    <a:pt x="1536" y="5949"/>
                    <a:pt x="591" y="10366"/>
                  </a:cubicBezTo>
                  <a:cubicBezTo>
                    <a:pt x="436" y="11085"/>
                    <a:pt x="537" y="11493"/>
                    <a:pt x="814" y="11672"/>
                  </a:cubicBezTo>
                  <a:cubicBezTo>
                    <a:pt x="1256" y="10430"/>
                    <a:pt x="1600" y="9151"/>
                    <a:pt x="1904" y="7869"/>
                  </a:cubicBezTo>
                  <a:cubicBezTo>
                    <a:pt x="2177" y="6719"/>
                    <a:pt x="2420" y="5520"/>
                    <a:pt x="2420" y="4346"/>
                  </a:cubicBezTo>
                  <a:cubicBezTo>
                    <a:pt x="2420" y="3651"/>
                    <a:pt x="2332" y="2966"/>
                    <a:pt x="2120" y="2301"/>
                  </a:cubicBezTo>
                  <a:cubicBezTo>
                    <a:pt x="2093" y="2210"/>
                    <a:pt x="2059" y="2119"/>
                    <a:pt x="2025" y="2028"/>
                  </a:cubicBezTo>
                  <a:cubicBezTo>
                    <a:pt x="2025" y="2025"/>
                    <a:pt x="2022" y="2022"/>
                    <a:pt x="2022" y="2018"/>
                  </a:cubicBezTo>
                  <a:cubicBezTo>
                    <a:pt x="2022" y="2014"/>
                    <a:pt x="2019" y="2011"/>
                    <a:pt x="2019" y="2008"/>
                  </a:cubicBezTo>
                  <a:cubicBezTo>
                    <a:pt x="2015" y="2005"/>
                    <a:pt x="2015" y="2001"/>
                    <a:pt x="2015" y="2001"/>
                  </a:cubicBezTo>
                  <a:cubicBezTo>
                    <a:pt x="2015" y="1997"/>
                    <a:pt x="2015" y="1997"/>
                    <a:pt x="2012" y="1994"/>
                  </a:cubicBezTo>
                  <a:lnTo>
                    <a:pt x="2012" y="1991"/>
                  </a:lnTo>
                  <a:cubicBezTo>
                    <a:pt x="2012" y="1988"/>
                    <a:pt x="2008" y="1988"/>
                    <a:pt x="2008" y="1984"/>
                  </a:cubicBezTo>
                  <a:lnTo>
                    <a:pt x="2008" y="1981"/>
                  </a:lnTo>
                  <a:cubicBezTo>
                    <a:pt x="2005" y="1977"/>
                    <a:pt x="2005" y="1977"/>
                    <a:pt x="2005" y="1974"/>
                  </a:cubicBezTo>
                  <a:lnTo>
                    <a:pt x="2005" y="1971"/>
                  </a:lnTo>
                  <a:cubicBezTo>
                    <a:pt x="2002" y="1967"/>
                    <a:pt x="2002" y="1967"/>
                    <a:pt x="2002" y="1964"/>
                  </a:cubicBezTo>
                  <a:lnTo>
                    <a:pt x="2002" y="1961"/>
                  </a:lnTo>
                  <a:cubicBezTo>
                    <a:pt x="1999" y="1961"/>
                    <a:pt x="1999" y="1957"/>
                    <a:pt x="1999" y="1954"/>
                  </a:cubicBezTo>
                  <a:lnTo>
                    <a:pt x="1995" y="1954"/>
                  </a:lnTo>
                  <a:cubicBezTo>
                    <a:pt x="1722" y="1248"/>
                    <a:pt x="1314" y="600"/>
                    <a:pt x="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56"/>
            <p:cNvSpPr/>
            <p:nvPr/>
          </p:nvSpPr>
          <p:spPr>
            <a:xfrm flipH="1">
              <a:off x="8719110" y="1736260"/>
              <a:ext cx="49430" cy="49885"/>
            </a:xfrm>
            <a:custGeom>
              <a:avLst/>
              <a:gdLst/>
              <a:ahLst/>
              <a:cxnLst/>
              <a:rect l="l" t="t" r="r" b="b"/>
              <a:pathLst>
                <a:path w="653" h="659" extrusionOk="0">
                  <a:moveTo>
                    <a:pt x="1" y="659"/>
                  </a:moveTo>
                  <a:lnTo>
                    <a:pt x="1" y="659"/>
                  </a:lnTo>
                  <a:lnTo>
                    <a:pt x="1" y="659"/>
                  </a:lnTo>
                  <a:close/>
                  <a:moveTo>
                    <a:pt x="12" y="648"/>
                  </a:moveTo>
                  <a:lnTo>
                    <a:pt x="7" y="652"/>
                  </a:lnTo>
                  <a:lnTo>
                    <a:pt x="12" y="648"/>
                  </a:lnTo>
                  <a:close/>
                  <a:moveTo>
                    <a:pt x="21" y="639"/>
                  </a:moveTo>
                  <a:cubicBezTo>
                    <a:pt x="18" y="642"/>
                    <a:pt x="15" y="642"/>
                    <a:pt x="15" y="645"/>
                  </a:cubicBezTo>
                  <a:cubicBezTo>
                    <a:pt x="15" y="642"/>
                    <a:pt x="18" y="642"/>
                    <a:pt x="21" y="639"/>
                  </a:cubicBezTo>
                  <a:close/>
                  <a:moveTo>
                    <a:pt x="28" y="628"/>
                  </a:moveTo>
                  <a:cubicBezTo>
                    <a:pt x="24" y="632"/>
                    <a:pt x="24" y="635"/>
                    <a:pt x="21" y="635"/>
                  </a:cubicBezTo>
                  <a:cubicBezTo>
                    <a:pt x="24" y="635"/>
                    <a:pt x="24" y="632"/>
                    <a:pt x="28" y="628"/>
                  </a:cubicBezTo>
                  <a:close/>
                  <a:moveTo>
                    <a:pt x="642" y="11"/>
                  </a:moveTo>
                  <a:cubicBezTo>
                    <a:pt x="585" y="61"/>
                    <a:pt x="531" y="112"/>
                    <a:pt x="473" y="163"/>
                  </a:cubicBezTo>
                  <a:cubicBezTo>
                    <a:pt x="315" y="315"/>
                    <a:pt x="166" y="470"/>
                    <a:pt x="28" y="628"/>
                  </a:cubicBezTo>
                  <a:cubicBezTo>
                    <a:pt x="166" y="470"/>
                    <a:pt x="315" y="315"/>
                    <a:pt x="473" y="163"/>
                  </a:cubicBezTo>
                  <a:cubicBezTo>
                    <a:pt x="531" y="112"/>
                    <a:pt x="585" y="61"/>
                    <a:pt x="642" y="11"/>
                  </a:cubicBezTo>
                  <a:close/>
                  <a:moveTo>
                    <a:pt x="652" y="1"/>
                  </a:moveTo>
                  <a:lnTo>
                    <a:pt x="649" y="5"/>
                  </a:lnTo>
                  <a:close/>
                </a:path>
              </a:pathLst>
            </a:custGeom>
            <a:solidFill>
              <a:srgbClr val="D4D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56"/>
            <p:cNvSpPr/>
            <p:nvPr/>
          </p:nvSpPr>
          <p:spPr>
            <a:xfrm flipH="1">
              <a:off x="8446071" y="1609087"/>
              <a:ext cx="481587" cy="669015"/>
            </a:xfrm>
            <a:custGeom>
              <a:avLst/>
              <a:gdLst/>
              <a:ahLst/>
              <a:cxnLst/>
              <a:rect l="l" t="t" r="r" b="b"/>
              <a:pathLst>
                <a:path w="6362" h="8838" extrusionOk="0">
                  <a:moveTo>
                    <a:pt x="5406" y="0"/>
                  </a:moveTo>
                  <a:cubicBezTo>
                    <a:pt x="4438" y="412"/>
                    <a:pt x="3534" y="979"/>
                    <a:pt x="2754" y="1681"/>
                  </a:cubicBezTo>
                  <a:lnTo>
                    <a:pt x="2751" y="1685"/>
                  </a:lnTo>
                  <a:lnTo>
                    <a:pt x="2744" y="1691"/>
                  </a:lnTo>
                  <a:cubicBezTo>
                    <a:pt x="2687" y="1741"/>
                    <a:pt x="2633" y="1792"/>
                    <a:pt x="2575" y="1843"/>
                  </a:cubicBezTo>
                  <a:cubicBezTo>
                    <a:pt x="2417" y="1995"/>
                    <a:pt x="2268" y="2150"/>
                    <a:pt x="2130" y="2308"/>
                  </a:cubicBezTo>
                  <a:cubicBezTo>
                    <a:pt x="2126" y="2312"/>
                    <a:pt x="2126" y="2315"/>
                    <a:pt x="2123" y="2315"/>
                  </a:cubicBezTo>
                  <a:lnTo>
                    <a:pt x="2123" y="2319"/>
                  </a:lnTo>
                  <a:cubicBezTo>
                    <a:pt x="2120" y="2322"/>
                    <a:pt x="2117" y="2322"/>
                    <a:pt x="2117" y="2325"/>
                  </a:cubicBezTo>
                  <a:cubicBezTo>
                    <a:pt x="2114" y="2325"/>
                    <a:pt x="2114" y="2328"/>
                    <a:pt x="2114" y="2328"/>
                  </a:cubicBezTo>
                  <a:lnTo>
                    <a:pt x="2109" y="2332"/>
                  </a:lnTo>
                  <a:cubicBezTo>
                    <a:pt x="2106" y="2336"/>
                    <a:pt x="2106" y="2336"/>
                    <a:pt x="2103" y="2339"/>
                  </a:cubicBezTo>
                  <a:cubicBezTo>
                    <a:pt x="946" y="3678"/>
                    <a:pt x="385" y="5365"/>
                    <a:pt x="1" y="7103"/>
                  </a:cubicBezTo>
                  <a:cubicBezTo>
                    <a:pt x="48" y="7545"/>
                    <a:pt x="61" y="7997"/>
                    <a:pt x="95" y="8440"/>
                  </a:cubicBezTo>
                  <a:cubicBezTo>
                    <a:pt x="105" y="8575"/>
                    <a:pt x="125" y="8726"/>
                    <a:pt x="240" y="8801"/>
                  </a:cubicBezTo>
                  <a:cubicBezTo>
                    <a:pt x="278" y="8824"/>
                    <a:pt x="321" y="8838"/>
                    <a:pt x="368" y="8838"/>
                  </a:cubicBezTo>
                  <a:cubicBezTo>
                    <a:pt x="449" y="8838"/>
                    <a:pt x="534" y="8801"/>
                    <a:pt x="595" y="8746"/>
                  </a:cubicBezTo>
                  <a:cubicBezTo>
                    <a:pt x="689" y="8662"/>
                    <a:pt x="747" y="8538"/>
                    <a:pt x="798" y="8423"/>
                  </a:cubicBezTo>
                  <a:cubicBezTo>
                    <a:pt x="1927" y="5902"/>
                    <a:pt x="3665" y="3658"/>
                    <a:pt x="5819" y="1934"/>
                  </a:cubicBezTo>
                  <a:cubicBezTo>
                    <a:pt x="6004" y="1782"/>
                    <a:pt x="6203" y="1624"/>
                    <a:pt x="6284" y="1397"/>
                  </a:cubicBezTo>
                  <a:cubicBezTo>
                    <a:pt x="6361" y="1168"/>
                    <a:pt x="6300" y="908"/>
                    <a:pt x="6169" y="702"/>
                  </a:cubicBezTo>
                  <a:cubicBezTo>
                    <a:pt x="6037" y="497"/>
                    <a:pt x="5849" y="338"/>
                    <a:pt x="5657" y="186"/>
                  </a:cubicBezTo>
                  <a:cubicBezTo>
                    <a:pt x="5576" y="122"/>
                    <a:pt x="5491" y="61"/>
                    <a:pt x="54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56"/>
            <p:cNvSpPr/>
            <p:nvPr/>
          </p:nvSpPr>
          <p:spPr>
            <a:xfrm flipH="1">
              <a:off x="8867557" y="2042082"/>
              <a:ext cx="276447" cy="414368"/>
            </a:xfrm>
            <a:custGeom>
              <a:avLst/>
              <a:gdLst/>
              <a:ahLst/>
              <a:cxnLst/>
              <a:rect l="l" t="t" r="r" b="b"/>
              <a:pathLst>
                <a:path w="3652" h="5474" extrusionOk="0">
                  <a:moveTo>
                    <a:pt x="1941" y="0"/>
                  </a:moveTo>
                  <a:cubicBezTo>
                    <a:pt x="1896" y="0"/>
                    <a:pt x="1851" y="3"/>
                    <a:pt x="1806" y="10"/>
                  </a:cubicBezTo>
                  <a:cubicBezTo>
                    <a:pt x="1455" y="64"/>
                    <a:pt x="1158" y="304"/>
                    <a:pt x="929" y="570"/>
                  </a:cubicBezTo>
                  <a:cubicBezTo>
                    <a:pt x="335" y="1265"/>
                    <a:pt x="68" y="2190"/>
                    <a:pt x="24" y="3101"/>
                  </a:cubicBezTo>
                  <a:cubicBezTo>
                    <a:pt x="1" y="3601"/>
                    <a:pt x="44" y="4117"/>
                    <a:pt x="281" y="4555"/>
                  </a:cubicBezTo>
                  <a:cubicBezTo>
                    <a:pt x="554" y="5058"/>
                    <a:pt x="1088" y="5415"/>
                    <a:pt x="1658" y="5467"/>
                  </a:cubicBezTo>
                  <a:cubicBezTo>
                    <a:pt x="1708" y="5471"/>
                    <a:pt x="1759" y="5474"/>
                    <a:pt x="1809" y="5474"/>
                  </a:cubicBezTo>
                  <a:cubicBezTo>
                    <a:pt x="2330" y="5474"/>
                    <a:pt x="2849" y="5223"/>
                    <a:pt x="3162" y="4805"/>
                  </a:cubicBezTo>
                  <a:cubicBezTo>
                    <a:pt x="3595" y="4238"/>
                    <a:pt x="3651" y="3391"/>
                    <a:pt x="3530" y="2710"/>
                  </a:cubicBezTo>
                  <a:cubicBezTo>
                    <a:pt x="3426" y="2109"/>
                    <a:pt x="3375" y="1380"/>
                    <a:pt x="3109" y="827"/>
                  </a:cubicBezTo>
                  <a:cubicBezTo>
                    <a:pt x="2892" y="375"/>
                    <a:pt x="2434" y="0"/>
                    <a:pt x="1941" y="0"/>
                  </a:cubicBezTo>
                  <a:close/>
                </a:path>
              </a:pathLst>
            </a:custGeom>
            <a:solidFill>
              <a:srgbClr val="EAB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56"/>
            <p:cNvSpPr/>
            <p:nvPr/>
          </p:nvSpPr>
          <p:spPr>
            <a:xfrm flipH="1">
              <a:off x="8075223" y="2252599"/>
              <a:ext cx="394914" cy="445404"/>
            </a:xfrm>
            <a:custGeom>
              <a:avLst/>
              <a:gdLst/>
              <a:ahLst/>
              <a:cxnLst/>
              <a:rect l="l" t="t" r="r" b="b"/>
              <a:pathLst>
                <a:path w="5217" h="5884" extrusionOk="0">
                  <a:moveTo>
                    <a:pt x="3652" y="0"/>
                  </a:moveTo>
                  <a:cubicBezTo>
                    <a:pt x="3558" y="0"/>
                    <a:pt x="3409" y="118"/>
                    <a:pt x="3307" y="296"/>
                  </a:cubicBezTo>
                  <a:cubicBezTo>
                    <a:pt x="3071" y="715"/>
                    <a:pt x="2888" y="1153"/>
                    <a:pt x="2605" y="1545"/>
                  </a:cubicBezTo>
                  <a:cubicBezTo>
                    <a:pt x="2281" y="1983"/>
                    <a:pt x="1860" y="2368"/>
                    <a:pt x="1346" y="2561"/>
                  </a:cubicBezTo>
                  <a:cubicBezTo>
                    <a:pt x="1083" y="2659"/>
                    <a:pt x="793" y="2706"/>
                    <a:pt x="557" y="2857"/>
                  </a:cubicBezTo>
                  <a:cubicBezTo>
                    <a:pt x="183" y="3097"/>
                    <a:pt x="1" y="3580"/>
                    <a:pt x="58" y="4022"/>
                  </a:cubicBezTo>
                  <a:cubicBezTo>
                    <a:pt x="119" y="4464"/>
                    <a:pt x="388" y="4858"/>
                    <a:pt x="736" y="5135"/>
                  </a:cubicBezTo>
                  <a:cubicBezTo>
                    <a:pt x="1087" y="5412"/>
                    <a:pt x="1512" y="5577"/>
                    <a:pt x="1941" y="5692"/>
                  </a:cubicBezTo>
                  <a:cubicBezTo>
                    <a:pt x="2292" y="5786"/>
                    <a:pt x="2653" y="5844"/>
                    <a:pt x="3014" y="5871"/>
                  </a:cubicBezTo>
                  <a:cubicBezTo>
                    <a:pt x="3121" y="5879"/>
                    <a:pt x="3230" y="5883"/>
                    <a:pt x="3338" y="5883"/>
                  </a:cubicBezTo>
                  <a:cubicBezTo>
                    <a:pt x="3727" y="5883"/>
                    <a:pt x="4116" y="5823"/>
                    <a:pt x="4455" y="5638"/>
                  </a:cubicBezTo>
                  <a:cubicBezTo>
                    <a:pt x="4890" y="5405"/>
                    <a:pt x="5217" y="4922"/>
                    <a:pt x="5153" y="4433"/>
                  </a:cubicBezTo>
                  <a:cubicBezTo>
                    <a:pt x="5109" y="4082"/>
                    <a:pt x="4877" y="3785"/>
                    <a:pt x="4660" y="3505"/>
                  </a:cubicBezTo>
                  <a:cubicBezTo>
                    <a:pt x="4310" y="3053"/>
                    <a:pt x="3972" y="2581"/>
                    <a:pt x="3763" y="2047"/>
                  </a:cubicBezTo>
                  <a:cubicBezTo>
                    <a:pt x="3557" y="1511"/>
                    <a:pt x="3489" y="904"/>
                    <a:pt x="3685" y="367"/>
                  </a:cubicBezTo>
                  <a:cubicBezTo>
                    <a:pt x="3780" y="106"/>
                    <a:pt x="3740" y="0"/>
                    <a:pt x="3652" y="0"/>
                  </a:cubicBezTo>
                  <a:close/>
                </a:path>
              </a:pathLst>
            </a:custGeom>
            <a:solidFill>
              <a:srgbClr val="CE6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56"/>
            <p:cNvSpPr/>
            <p:nvPr/>
          </p:nvSpPr>
          <p:spPr>
            <a:xfrm flipH="1">
              <a:off x="8882544" y="2072134"/>
              <a:ext cx="134212" cy="332388"/>
            </a:xfrm>
            <a:custGeom>
              <a:avLst/>
              <a:gdLst/>
              <a:ahLst/>
              <a:cxnLst/>
              <a:rect l="l" t="t" r="r" b="b"/>
              <a:pathLst>
                <a:path w="1773" h="4391" extrusionOk="0">
                  <a:moveTo>
                    <a:pt x="121" y="1"/>
                  </a:moveTo>
                  <a:cubicBezTo>
                    <a:pt x="97" y="1"/>
                    <a:pt x="74" y="9"/>
                    <a:pt x="54" y="25"/>
                  </a:cubicBezTo>
                  <a:cubicBezTo>
                    <a:pt x="7" y="62"/>
                    <a:pt x="3" y="129"/>
                    <a:pt x="41" y="176"/>
                  </a:cubicBezTo>
                  <a:cubicBezTo>
                    <a:pt x="54" y="193"/>
                    <a:pt x="1509" y="1992"/>
                    <a:pt x="34" y="4226"/>
                  </a:cubicBezTo>
                  <a:cubicBezTo>
                    <a:pt x="0" y="4273"/>
                    <a:pt x="14" y="4341"/>
                    <a:pt x="64" y="4371"/>
                  </a:cubicBezTo>
                  <a:cubicBezTo>
                    <a:pt x="81" y="4384"/>
                    <a:pt x="101" y="4391"/>
                    <a:pt x="122" y="4391"/>
                  </a:cubicBezTo>
                  <a:cubicBezTo>
                    <a:pt x="156" y="4391"/>
                    <a:pt x="189" y="4375"/>
                    <a:pt x="209" y="4341"/>
                  </a:cubicBezTo>
                  <a:cubicBezTo>
                    <a:pt x="1772" y="1982"/>
                    <a:pt x="220" y="58"/>
                    <a:pt x="203" y="38"/>
                  </a:cubicBezTo>
                  <a:cubicBezTo>
                    <a:pt x="182" y="13"/>
                    <a:pt x="152" y="1"/>
                    <a:pt x="121" y="1"/>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56"/>
            <p:cNvSpPr/>
            <p:nvPr/>
          </p:nvSpPr>
          <p:spPr>
            <a:xfrm flipH="1">
              <a:off x="8967401" y="2127243"/>
              <a:ext cx="103478" cy="231104"/>
            </a:xfrm>
            <a:custGeom>
              <a:avLst/>
              <a:gdLst/>
              <a:ahLst/>
              <a:cxnLst/>
              <a:rect l="l" t="t" r="r" b="b"/>
              <a:pathLst>
                <a:path w="1367" h="3053" extrusionOk="0">
                  <a:moveTo>
                    <a:pt x="1248" y="0"/>
                  </a:moveTo>
                  <a:cubicBezTo>
                    <a:pt x="1220" y="0"/>
                    <a:pt x="1192" y="11"/>
                    <a:pt x="1171" y="32"/>
                  </a:cubicBezTo>
                  <a:cubicBezTo>
                    <a:pt x="1157" y="46"/>
                    <a:pt x="0" y="1318"/>
                    <a:pt x="1090" y="3002"/>
                  </a:cubicBezTo>
                  <a:cubicBezTo>
                    <a:pt x="1110" y="3035"/>
                    <a:pt x="1144" y="3052"/>
                    <a:pt x="1178" y="3052"/>
                  </a:cubicBezTo>
                  <a:cubicBezTo>
                    <a:pt x="1198" y="3052"/>
                    <a:pt x="1218" y="3046"/>
                    <a:pt x="1235" y="3035"/>
                  </a:cubicBezTo>
                  <a:cubicBezTo>
                    <a:pt x="1285" y="3002"/>
                    <a:pt x="1299" y="2938"/>
                    <a:pt x="1265" y="2887"/>
                  </a:cubicBezTo>
                  <a:cubicBezTo>
                    <a:pt x="270" y="1345"/>
                    <a:pt x="1282" y="225"/>
                    <a:pt x="1326" y="177"/>
                  </a:cubicBezTo>
                  <a:cubicBezTo>
                    <a:pt x="1366" y="134"/>
                    <a:pt x="1363" y="66"/>
                    <a:pt x="1319" y="29"/>
                  </a:cubicBezTo>
                  <a:cubicBezTo>
                    <a:pt x="1300" y="10"/>
                    <a:pt x="1274" y="0"/>
                    <a:pt x="1248" y="0"/>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56"/>
            <p:cNvSpPr/>
            <p:nvPr/>
          </p:nvSpPr>
          <p:spPr>
            <a:xfrm flipH="1">
              <a:off x="7318844" y="2475229"/>
              <a:ext cx="322396" cy="396125"/>
            </a:xfrm>
            <a:custGeom>
              <a:avLst/>
              <a:gdLst/>
              <a:ahLst/>
              <a:cxnLst/>
              <a:rect l="l" t="t" r="r" b="b"/>
              <a:pathLst>
                <a:path w="4259" h="5233" extrusionOk="0">
                  <a:moveTo>
                    <a:pt x="2903" y="1"/>
                  </a:moveTo>
                  <a:cubicBezTo>
                    <a:pt x="2581" y="1"/>
                    <a:pt x="2248" y="122"/>
                    <a:pt x="1988" y="318"/>
                  </a:cubicBezTo>
                  <a:cubicBezTo>
                    <a:pt x="1502" y="690"/>
                    <a:pt x="1124" y="1317"/>
                    <a:pt x="756" y="1803"/>
                  </a:cubicBezTo>
                  <a:cubicBezTo>
                    <a:pt x="337" y="2353"/>
                    <a:pt x="0" y="3135"/>
                    <a:pt x="125" y="3837"/>
                  </a:cubicBezTo>
                  <a:cubicBezTo>
                    <a:pt x="226" y="4401"/>
                    <a:pt x="635" y="4897"/>
                    <a:pt x="1167" y="5110"/>
                  </a:cubicBezTo>
                  <a:cubicBezTo>
                    <a:pt x="1370" y="5192"/>
                    <a:pt x="1588" y="5233"/>
                    <a:pt x="1806" y="5233"/>
                  </a:cubicBezTo>
                  <a:cubicBezTo>
                    <a:pt x="2159" y="5233"/>
                    <a:pt x="2514" y="5128"/>
                    <a:pt x="2807" y="4928"/>
                  </a:cubicBezTo>
                  <a:cubicBezTo>
                    <a:pt x="3215" y="4644"/>
                    <a:pt x="3492" y="4205"/>
                    <a:pt x="3698" y="3750"/>
                  </a:cubicBezTo>
                  <a:cubicBezTo>
                    <a:pt x="4073" y="2920"/>
                    <a:pt x="4259" y="1975"/>
                    <a:pt x="4046" y="1087"/>
                  </a:cubicBezTo>
                  <a:cubicBezTo>
                    <a:pt x="3965" y="740"/>
                    <a:pt x="3810" y="392"/>
                    <a:pt x="3519" y="187"/>
                  </a:cubicBezTo>
                  <a:cubicBezTo>
                    <a:pt x="3338" y="58"/>
                    <a:pt x="3123" y="1"/>
                    <a:pt x="2903" y="1"/>
                  </a:cubicBezTo>
                  <a:close/>
                </a:path>
              </a:pathLst>
            </a:custGeom>
            <a:solidFill>
              <a:srgbClr val="EAB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56"/>
            <p:cNvSpPr/>
            <p:nvPr/>
          </p:nvSpPr>
          <p:spPr>
            <a:xfrm flipH="1">
              <a:off x="7398326" y="2514743"/>
              <a:ext cx="184172" cy="284471"/>
            </a:xfrm>
            <a:custGeom>
              <a:avLst/>
              <a:gdLst/>
              <a:ahLst/>
              <a:cxnLst/>
              <a:rect l="l" t="t" r="r" b="b"/>
              <a:pathLst>
                <a:path w="2433" h="3758" extrusionOk="0">
                  <a:moveTo>
                    <a:pt x="2313" y="0"/>
                  </a:moveTo>
                  <a:cubicBezTo>
                    <a:pt x="2297" y="0"/>
                    <a:pt x="2280" y="4"/>
                    <a:pt x="2265" y="12"/>
                  </a:cubicBezTo>
                  <a:cubicBezTo>
                    <a:pt x="2241" y="22"/>
                    <a:pt x="0" y="1190"/>
                    <a:pt x="763" y="3683"/>
                  </a:cubicBezTo>
                  <a:cubicBezTo>
                    <a:pt x="776" y="3727"/>
                    <a:pt x="820" y="3758"/>
                    <a:pt x="864" y="3758"/>
                  </a:cubicBezTo>
                  <a:cubicBezTo>
                    <a:pt x="874" y="3758"/>
                    <a:pt x="888" y="3758"/>
                    <a:pt x="898" y="3754"/>
                  </a:cubicBezTo>
                  <a:cubicBezTo>
                    <a:pt x="952" y="3737"/>
                    <a:pt x="986" y="3677"/>
                    <a:pt x="966" y="3619"/>
                  </a:cubicBezTo>
                  <a:cubicBezTo>
                    <a:pt x="257" y="1301"/>
                    <a:pt x="2274" y="245"/>
                    <a:pt x="2359" y="201"/>
                  </a:cubicBezTo>
                  <a:cubicBezTo>
                    <a:pt x="2413" y="174"/>
                    <a:pt x="2433" y="110"/>
                    <a:pt x="2406" y="59"/>
                  </a:cubicBezTo>
                  <a:cubicBezTo>
                    <a:pt x="2387" y="22"/>
                    <a:pt x="2351" y="0"/>
                    <a:pt x="2313" y="0"/>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56"/>
            <p:cNvSpPr/>
            <p:nvPr/>
          </p:nvSpPr>
          <p:spPr>
            <a:xfrm flipH="1">
              <a:off x="7431481" y="2553652"/>
              <a:ext cx="101283" cy="218690"/>
            </a:xfrm>
            <a:custGeom>
              <a:avLst/>
              <a:gdLst/>
              <a:ahLst/>
              <a:cxnLst/>
              <a:rect l="l" t="t" r="r" b="b"/>
              <a:pathLst>
                <a:path w="1338" h="2889" extrusionOk="0">
                  <a:moveTo>
                    <a:pt x="963" y="0"/>
                  </a:moveTo>
                  <a:cubicBezTo>
                    <a:pt x="959" y="0"/>
                    <a:pt x="954" y="0"/>
                    <a:pt x="949" y="1"/>
                  </a:cubicBezTo>
                  <a:cubicBezTo>
                    <a:pt x="892" y="11"/>
                    <a:pt x="851" y="65"/>
                    <a:pt x="858" y="123"/>
                  </a:cubicBezTo>
                  <a:cubicBezTo>
                    <a:pt x="862" y="140"/>
                    <a:pt x="1108" y="1843"/>
                    <a:pt x="52" y="2700"/>
                  </a:cubicBezTo>
                  <a:cubicBezTo>
                    <a:pt x="8" y="2737"/>
                    <a:pt x="1" y="2805"/>
                    <a:pt x="38" y="2852"/>
                  </a:cubicBezTo>
                  <a:cubicBezTo>
                    <a:pt x="58" y="2876"/>
                    <a:pt x="89" y="2889"/>
                    <a:pt x="119" y="2889"/>
                  </a:cubicBezTo>
                  <a:cubicBezTo>
                    <a:pt x="143" y="2889"/>
                    <a:pt x="167" y="2882"/>
                    <a:pt x="187" y="2865"/>
                  </a:cubicBezTo>
                  <a:cubicBezTo>
                    <a:pt x="1337" y="1931"/>
                    <a:pt x="1081" y="166"/>
                    <a:pt x="1071" y="92"/>
                  </a:cubicBezTo>
                  <a:cubicBezTo>
                    <a:pt x="1062" y="36"/>
                    <a:pt x="1015" y="0"/>
                    <a:pt x="963" y="0"/>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56"/>
            <p:cNvSpPr/>
            <p:nvPr/>
          </p:nvSpPr>
          <p:spPr>
            <a:xfrm flipH="1">
              <a:off x="7827158" y="2266301"/>
              <a:ext cx="241702" cy="213088"/>
            </a:xfrm>
            <a:custGeom>
              <a:avLst/>
              <a:gdLst/>
              <a:ahLst/>
              <a:cxnLst/>
              <a:rect l="l" t="t" r="r" b="b"/>
              <a:pathLst>
                <a:path w="3193" h="2815" extrusionOk="0">
                  <a:moveTo>
                    <a:pt x="1837" y="1"/>
                  </a:moveTo>
                  <a:cubicBezTo>
                    <a:pt x="1786" y="1"/>
                    <a:pt x="1734" y="4"/>
                    <a:pt x="1684" y="11"/>
                  </a:cubicBezTo>
                  <a:cubicBezTo>
                    <a:pt x="1438" y="41"/>
                    <a:pt x="1211" y="139"/>
                    <a:pt x="1013" y="257"/>
                  </a:cubicBezTo>
                  <a:cubicBezTo>
                    <a:pt x="615" y="497"/>
                    <a:pt x="291" y="818"/>
                    <a:pt x="14" y="1175"/>
                  </a:cubicBezTo>
                  <a:cubicBezTo>
                    <a:pt x="1" y="1192"/>
                    <a:pt x="1" y="1218"/>
                    <a:pt x="17" y="1235"/>
                  </a:cubicBezTo>
                  <a:cubicBezTo>
                    <a:pt x="26" y="1246"/>
                    <a:pt x="39" y="1252"/>
                    <a:pt x="53" y="1252"/>
                  </a:cubicBezTo>
                  <a:cubicBezTo>
                    <a:pt x="64" y="1252"/>
                    <a:pt x="76" y="1248"/>
                    <a:pt x="85" y="1239"/>
                  </a:cubicBezTo>
                  <a:lnTo>
                    <a:pt x="88" y="1239"/>
                  </a:lnTo>
                  <a:cubicBezTo>
                    <a:pt x="419" y="952"/>
                    <a:pt x="773" y="692"/>
                    <a:pt x="1147" y="500"/>
                  </a:cubicBezTo>
                  <a:cubicBezTo>
                    <a:pt x="1362" y="392"/>
                    <a:pt x="1598" y="317"/>
                    <a:pt x="1816" y="317"/>
                  </a:cubicBezTo>
                  <a:cubicBezTo>
                    <a:pt x="1971" y="317"/>
                    <a:pt x="2118" y="355"/>
                    <a:pt x="2241" y="446"/>
                  </a:cubicBezTo>
                  <a:cubicBezTo>
                    <a:pt x="2544" y="662"/>
                    <a:pt x="2706" y="1081"/>
                    <a:pt x="2821" y="1486"/>
                  </a:cubicBezTo>
                  <a:cubicBezTo>
                    <a:pt x="2936" y="1897"/>
                    <a:pt x="3007" y="2332"/>
                    <a:pt x="3071" y="2768"/>
                  </a:cubicBezTo>
                  <a:cubicBezTo>
                    <a:pt x="3074" y="2794"/>
                    <a:pt x="3094" y="2815"/>
                    <a:pt x="3122" y="2815"/>
                  </a:cubicBezTo>
                  <a:cubicBezTo>
                    <a:pt x="3152" y="2815"/>
                    <a:pt x="3175" y="2791"/>
                    <a:pt x="3175" y="2764"/>
                  </a:cubicBezTo>
                  <a:cubicBezTo>
                    <a:pt x="3192" y="2319"/>
                    <a:pt x="3175" y="1866"/>
                    <a:pt x="3085" y="1421"/>
                  </a:cubicBezTo>
                  <a:cubicBezTo>
                    <a:pt x="3044" y="1198"/>
                    <a:pt x="2973" y="976"/>
                    <a:pt x="2879" y="760"/>
                  </a:cubicBezTo>
                  <a:cubicBezTo>
                    <a:pt x="2781" y="544"/>
                    <a:pt x="2633" y="335"/>
                    <a:pt x="2423" y="183"/>
                  </a:cubicBezTo>
                  <a:cubicBezTo>
                    <a:pt x="2256" y="56"/>
                    <a:pt x="2042" y="1"/>
                    <a:pt x="1837" y="1"/>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56"/>
            <p:cNvSpPr/>
            <p:nvPr/>
          </p:nvSpPr>
          <p:spPr>
            <a:xfrm flipH="1">
              <a:off x="8354397" y="2123307"/>
              <a:ext cx="263654" cy="177813"/>
            </a:xfrm>
            <a:custGeom>
              <a:avLst/>
              <a:gdLst/>
              <a:ahLst/>
              <a:cxnLst/>
              <a:rect l="l" t="t" r="r" b="b"/>
              <a:pathLst>
                <a:path w="3483" h="2349" extrusionOk="0">
                  <a:moveTo>
                    <a:pt x="2159" y="1"/>
                  </a:moveTo>
                  <a:cubicBezTo>
                    <a:pt x="1931" y="1"/>
                    <a:pt x="1713" y="65"/>
                    <a:pt x="1522" y="159"/>
                  </a:cubicBezTo>
                  <a:cubicBezTo>
                    <a:pt x="1310" y="263"/>
                    <a:pt x="1114" y="388"/>
                    <a:pt x="942" y="536"/>
                  </a:cubicBezTo>
                  <a:cubicBezTo>
                    <a:pt x="587" y="824"/>
                    <a:pt x="287" y="1161"/>
                    <a:pt x="17" y="1512"/>
                  </a:cubicBezTo>
                  <a:cubicBezTo>
                    <a:pt x="0" y="1532"/>
                    <a:pt x="0" y="1562"/>
                    <a:pt x="21" y="1583"/>
                  </a:cubicBezTo>
                  <a:cubicBezTo>
                    <a:pt x="32" y="1593"/>
                    <a:pt x="46" y="1599"/>
                    <a:pt x="61" y="1599"/>
                  </a:cubicBezTo>
                  <a:cubicBezTo>
                    <a:pt x="74" y="1599"/>
                    <a:pt x="86" y="1595"/>
                    <a:pt x="95" y="1586"/>
                  </a:cubicBezTo>
                  <a:cubicBezTo>
                    <a:pt x="422" y="1289"/>
                    <a:pt x="753" y="999"/>
                    <a:pt x="1104" y="752"/>
                  </a:cubicBezTo>
                  <a:cubicBezTo>
                    <a:pt x="1431" y="525"/>
                    <a:pt x="1803" y="319"/>
                    <a:pt x="2158" y="319"/>
                  </a:cubicBezTo>
                  <a:cubicBezTo>
                    <a:pt x="2177" y="319"/>
                    <a:pt x="2196" y="320"/>
                    <a:pt x="2214" y="321"/>
                  </a:cubicBezTo>
                  <a:cubicBezTo>
                    <a:pt x="2582" y="341"/>
                    <a:pt x="2855" y="682"/>
                    <a:pt x="3020" y="1059"/>
                  </a:cubicBezTo>
                  <a:cubicBezTo>
                    <a:pt x="3186" y="1447"/>
                    <a:pt x="3297" y="1872"/>
                    <a:pt x="3368" y="2305"/>
                  </a:cubicBezTo>
                  <a:lnTo>
                    <a:pt x="3368" y="2308"/>
                  </a:lnTo>
                  <a:cubicBezTo>
                    <a:pt x="3372" y="2328"/>
                    <a:pt x="3392" y="2345"/>
                    <a:pt x="3415" y="2349"/>
                  </a:cubicBezTo>
                  <a:cubicBezTo>
                    <a:pt x="3442" y="2349"/>
                    <a:pt x="3466" y="2328"/>
                    <a:pt x="3466" y="2302"/>
                  </a:cubicBezTo>
                  <a:cubicBezTo>
                    <a:pt x="3483" y="1849"/>
                    <a:pt x="3436" y="1397"/>
                    <a:pt x="3280" y="958"/>
                  </a:cubicBezTo>
                  <a:cubicBezTo>
                    <a:pt x="3202" y="739"/>
                    <a:pt x="3088" y="523"/>
                    <a:pt x="2919" y="338"/>
                  </a:cubicBezTo>
                  <a:cubicBezTo>
                    <a:pt x="2751" y="159"/>
                    <a:pt x="2501" y="14"/>
                    <a:pt x="2238" y="3"/>
                  </a:cubicBezTo>
                  <a:cubicBezTo>
                    <a:pt x="2212" y="2"/>
                    <a:pt x="2185" y="1"/>
                    <a:pt x="2159" y="1"/>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56"/>
            <p:cNvSpPr/>
            <p:nvPr/>
          </p:nvSpPr>
          <p:spPr>
            <a:xfrm flipH="1">
              <a:off x="7782192" y="2019221"/>
              <a:ext cx="177586" cy="215511"/>
            </a:xfrm>
            <a:custGeom>
              <a:avLst/>
              <a:gdLst/>
              <a:ahLst/>
              <a:cxnLst/>
              <a:rect l="l" t="t" r="r" b="b"/>
              <a:pathLst>
                <a:path w="2346" h="2847" extrusionOk="0">
                  <a:moveTo>
                    <a:pt x="698" y="0"/>
                  </a:moveTo>
                  <a:cubicBezTo>
                    <a:pt x="464" y="0"/>
                    <a:pt x="234" y="118"/>
                    <a:pt x="102" y="326"/>
                  </a:cubicBezTo>
                  <a:cubicBezTo>
                    <a:pt x="24" y="447"/>
                    <a:pt x="0" y="609"/>
                    <a:pt x="78" y="727"/>
                  </a:cubicBezTo>
                  <a:cubicBezTo>
                    <a:pt x="122" y="794"/>
                    <a:pt x="192" y="842"/>
                    <a:pt x="260" y="886"/>
                  </a:cubicBezTo>
                  <a:cubicBezTo>
                    <a:pt x="820" y="1257"/>
                    <a:pt x="1299" y="1753"/>
                    <a:pt x="1647" y="2330"/>
                  </a:cubicBezTo>
                  <a:cubicBezTo>
                    <a:pt x="1762" y="2515"/>
                    <a:pt x="1873" y="2718"/>
                    <a:pt x="2066" y="2816"/>
                  </a:cubicBezTo>
                  <a:cubicBezTo>
                    <a:pt x="2102" y="2833"/>
                    <a:pt x="2141" y="2846"/>
                    <a:pt x="2181" y="2846"/>
                  </a:cubicBezTo>
                  <a:cubicBezTo>
                    <a:pt x="2197" y="2846"/>
                    <a:pt x="2212" y="2844"/>
                    <a:pt x="2228" y="2839"/>
                  </a:cubicBezTo>
                  <a:cubicBezTo>
                    <a:pt x="2332" y="2802"/>
                    <a:pt x="2346" y="2664"/>
                    <a:pt x="2335" y="2553"/>
                  </a:cubicBezTo>
                  <a:cubicBezTo>
                    <a:pt x="2268" y="1838"/>
                    <a:pt x="1917" y="1179"/>
                    <a:pt x="1512" y="586"/>
                  </a:cubicBezTo>
                  <a:cubicBezTo>
                    <a:pt x="1384" y="397"/>
                    <a:pt x="1242" y="211"/>
                    <a:pt x="1046" y="96"/>
                  </a:cubicBezTo>
                  <a:cubicBezTo>
                    <a:pt x="938" y="31"/>
                    <a:pt x="818" y="0"/>
                    <a:pt x="698" y="0"/>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56"/>
            <p:cNvSpPr/>
            <p:nvPr/>
          </p:nvSpPr>
          <p:spPr>
            <a:xfrm flipH="1">
              <a:off x="8239714" y="1909004"/>
              <a:ext cx="261308" cy="94319"/>
            </a:xfrm>
            <a:custGeom>
              <a:avLst/>
              <a:gdLst/>
              <a:ahLst/>
              <a:cxnLst/>
              <a:rect l="l" t="t" r="r" b="b"/>
              <a:pathLst>
                <a:path w="3452" h="1246" extrusionOk="0">
                  <a:moveTo>
                    <a:pt x="2405" y="1"/>
                  </a:moveTo>
                  <a:cubicBezTo>
                    <a:pt x="2362" y="1"/>
                    <a:pt x="2318" y="2"/>
                    <a:pt x="2274" y="3"/>
                  </a:cubicBezTo>
                  <a:cubicBezTo>
                    <a:pt x="1555" y="27"/>
                    <a:pt x="817" y="135"/>
                    <a:pt x="199" y="503"/>
                  </a:cubicBezTo>
                  <a:cubicBezTo>
                    <a:pt x="105" y="560"/>
                    <a:pt x="0" y="658"/>
                    <a:pt x="34" y="763"/>
                  </a:cubicBezTo>
                  <a:cubicBezTo>
                    <a:pt x="51" y="816"/>
                    <a:pt x="98" y="853"/>
                    <a:pt x="149" y="877"/>
                  </a:cubicBezTo>
                  <a:cubicBezTo>
                    <a:pt x="252" y="932"/>
                    <a:pt x="367" y="947"/>
                    <a:pt x="484" y="947"/>
                  </a:cubicBezTo>
                  <a:cubicBezTo>
                    <a:pt x="584" y="947"/>
                    <a:pt x="687" y="936"/>
                    <a:pt x="786" y="928"/>
                  </a:cubicBezTo>
                  <a:cubicBezTo>
                    <a:pt x="921" y="916"/>
                    <a:pt x="1058" y="910"/>
                    <a:pt x="1194" y="910"/>
                  </a:cubicBezTo>
                  <a:cubicBezTo>
                    <a:pt x="1732" y="910"/>
                    <a:pt x="2270" y="1005"/>
                    <a:pt x="2774" y="1191"/>
                  </a:cubicBezTo>
                  <a:cubicBezTo>
                    <a:pt x="2844" y="1217"/>
                    <a:pt x="2918" y="1246"/>
                    <a:pt x="2995" y="1246"/>
                  </a:cubicBezTo>
                  <a:cubicBezTo>
                    <a:pt x="2999" y="1246"/>
                    <a:pt x="3003" y="1246"/>
                    <a:pt x="3006" y="1245"/>
                  </a:cubicBezTo>
                  <a:cubicBezTo>
                    <a:pt x="3148" y="1238"/>
                    <a:pt x="3266" y="1120"/>
                    <a:pt x="3317" y="989"/>
                  </a:cubicBezTo>
                  <a:cubicBezTo>
                    <a:pt x="3452" y="641"/>
                    <a:pt x="3287" y="236"/>
                    <a:pt x="2943" y="87"/>
                  </a:cubicBezTo>
                  <a:cubicBezTo>
                    <a:pt x="2776" y="17"/>
                    <a:pt x="2590" y="1"/>
                    <a:pt x="2405" y="1"/>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56"/>
            <p:cNvSpPr/>
            <p:nvPr/>
          </p:nvSpPr>
          <p:spPr>
            <a:xfrm flipH="1">
              <a:off x="7203875" y="1220300"/>
              <a:ext cx="1736274" cy="940466"/>
            </a:xfrm>
            <a:custGeom>
              <a:avLst/>
              <a:gdLst/>
              <a:ahLst/>
              <a:cxnLst/>
              <a:rect l="l" t="t" r="r" b="b"/>
              <a:pathLst>
                <a:path w="22937" h="12424" extrusionOk="0">
                  <a:moveTo>
                    <a:pt x="6081" y="0"/>
                  </a:moveTo>
                  <a:cubicBezTo>
                    <a:pt x="5663" y="0"/>
                    <a:pt x="5245" y="20"/>
                    <a:pt x="4830" y="58"/>
                  </a:cubicBezTo>
                  <a:cubicBezTo>
                    <a:pt x="3982" y="135"/>
                    <a:pt x="3125" y="294"/>
                    <a:pt x="2380" y="702"/>
                  </a:cubicBezTo>
                  <a:cubicBezTo>
                    <a:pt x="1809" y="1016"/>
                    <a:pt x="1323" y="1465"/>
                    <a:pt x="902" y="1962"/>
                  </a:cubicBezTo>
                  <a:cubicBezTo>
                    <a:pt x="422" y="2521"/>
                    <a:pt x="0" y="3206"/>
                    <a:pt x="38" y="3942"/>
                  </a:cubicBezTo>
                  <a:cubicBezTo>
                    <a:pt x="92" y="5143"/>
                    <a:pt x="1330" y="5970"/>
                    <a:pt x="2517" y="6165"/>
                  </a:cubicBezTo>
                  <a:cubicBezTo>
                    <a:pt x="2938" y="6236"/>
                    <a:pt x="3364" y="6254"/>
                    <a:pt x="3791" y="6254"/>
                  </a:cubicBezTo>
                  <a:cubicBezTo>
                    <a:pt x="4210" y="6254"/>
                    <a:pt x="4630" y="6237"/>
                    <a:pt x="5050" y="6237"/>
                  </a:cubicBezTo>
                  <a:cubicBezTo>
                    <a:pt x="5406" y="6237"/>
                    <a:pt x="5762" y="6249"/>
                    <a:pt x="6115" y="6294"/>
                  </a:cubicBezTo>
                  <a:cubicBezTo>
                    <a:pt x="5406" y="6425"/>
                    <a:pt x="5210" y="7461"/>
                    <a:pt x="5646" y="8035"/>
                  </a:cubicBezTo>
                  <a:cubicBezTo>
                    <a:pt x="6081" y="8609"/>
                    <a:pt x="6857" y="8794"/>
                    <a:pt x="7576" y="8841"/>
                  </a:cubicBezTo>
                  <a:cubicBezTo>
                    <a:pt x="7767" y="8854"/>
                    <a:pt x="7959" y="8860"/>
                    <a:pt x="8150" y="8860"/>
                  </a:cubicBezTo>
                  <a:cubicBezTo>
                    <a:pt x="9506" y="8860"/>
                    <a:pt x="10854" y="8555"/>
                    <a:pt x="12182" y="8251"/>
                  </a:cubicBezTo>
                  <a:lnTo>
                    <a:pt x="12182" y="8251"/>
                  </a:lnTo>
                  <a:cubicBezTo>
                    <a:pt x="11810" y="8814"/>
                    <a:pt x="12215" y="9624"/>
                    <a:pt x="12823" y="9921"/>
                  </a:cubicBezTo>
                  <a:cubicBezTo>
                    <a:pt x="13163" y="10088"/>
                    <a:pt x="13538" y="10140"/>
                    <a:pt x="13921" y="10140"/>
                  </a:cubicBezTo>
                  <a:cubicBezTo>
                    <a:pt x="14218" y="10140"/>
                    <a:pt x="14521" y="10109"/>
                    <a:pt x="14814" y="10076"/>
                  </a:cubicBezTo>
                  <a:cubicBezTo>
                    <a:pt x="15610" y="9989"/>
                    <a:pt x="16406" y="9901"/>
                    <a:pt x="17200" y="9813"/>
                  </a:cubicBezTo>
                  <a:cubicBezTo>
                    <a:pt x="17263" y="9806"/>
                    <a:pt x="17328" y="9800"/>
                    <a:pt x="17391" y="9800"/>
                  </a:cubicBezTo>
                  <a:cubicBezTo>
                    <a:pt x="17485" y="9800"/>
                    <a:pt x="17576" y="9813"/>
                    <a:pt x="17658" y="9858"/>
                  </a:cubicBezTo>
                  <a:cubicBezTo>
                    <a:pt x="18016" y="10056"/>
                    <a:pt x="17837" y="10593"/>
                    <a:pt x="17797" y="11001"/>
                  </a:cubicBezTo>
                  <a:cubicBezTo>
                    <a:pt x="17733" y="11676"/>
                    <a:pt x="18286" y="12351"/>
                    <a:pt x="18961" y="12418"/>
                  </a:cubicBezTo>
                  <a:cubicBezTo>
                    <a:pt x="18997" y="12422"/>
                    <a:pt x="19033" y="12423"/>
                    <a:pt x="19068" y="12423"/>
                  </a:cubicBezTo>
                  <a:cubicBezTo>
                    <a:pt x="19706" y="12423"/>
                    <a:pt x="20317" y="11893"/>
                    <a:pt x="20379" y="11255"/>
                  </a:cubicBezTo>
                  <a:cubicBezTo>
                    <a:pt x="20530" y="11531"/>
                    <a:pt x="20850" y="11673"/>
                    <a:pt x="21168" y="11673"/>
                  </a:cubicBezTo>
                  <a:cubicBezTo>
                    <a:pt x="21281" y="11673"/>
                    <a:pt x="21393" y="11655"/>
                    <a:pt x="21499" y="11619"/>
                  </a:cubicBezTo>
                  <a:cubicBezTo>
                    <a:pt x="21903" y="11477"/>
                    <a:pt x="22204" y="11129"/>
                    <a:pt x="22396" y="10752"/>
                  </a:cubicBezTo>
                  <a:cubicBezTo>
                    <a:pt x="22936" y="9702"/>
                    <a:pt x="22751" y="8355"/>
                    <a:pt x="22035" y="7421"/>
                  </a:cubicBezTo>
                  <a:cubicBezTo>
                    <a:pt x="21293" y="6442"/>
                    <a:pt x="20412" y="6452"/>
                    <a:pt x="19423" y="5973"/>
                  </a:cubicBezTo>
                  <a:cubicBezTo>
                    <a:pt x="18671" y="5612"/>
                    <a:pt x="18752" y="4525"/>
                    <a:pt x="17935" y="4030"/>
                  </a:cubicBezTo>
                  <a:cubicBezTo>
                    <a:pt x="17691" y="3880"/>
                    <a:pt x="17399" y="3804"/>
                    <a:pt x="17110" y="3804"/>
                  </a:cubicBezTo>
                  <a:cubicBezTo>
                    <a:pt x="16681" y="3804"/>
                    <a:pt x="16260" y="3973"/>
                    <a:pt x="16018" y="4326"/>
                  </a:cubicBezTo>
                  <a:cubicBezTo>
                    <a:pt x="13558" y="1529"/>
                    <a:pt x="9811" y="0"/>
                    <a:pt x="60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56"/>
            <p:cNvSpPr/>
            <p:nvPr/>
          </p:nvSpPr>
          <p:spPr>
            <a:xfrm flipH="1">
              <a:off x="7253457" y="1289943"/>
              <a:ext cx="1661106" cy="807087"/>
            </a:xfrm>
            <a:custGeom>
              <a:avLst/>
              <a:gdLst/>
              <a:ahLst/>
              <a:cxnLst/>
              <a:rect l="l" t="t" r="r" b="b"/>
              <a:pathLst>
                <a:path w="21944" h="10662" extrusionOk="0">
                  <a:moveTo>
                    <a:pt x="5438" y="1"/>
                  </a:moveTo>
                  <a:cubicBezTo>
                    <a:pt x="4942" y="1"/>
                    <a:pt x="4458" y="48"/>
                    <a:pt x="3992" y="151"/>
                  </a:cubicBezTo>
                  <a:cubicBezTo>
                    <a:pt x="2227" y="539"/>
                    <a:pt x="891" y="1679"/>
                    <a:pt x="13" y="3542"/>
                  </a:cubicBezTo>
                  <a:cubicBezTo>
                    <a:pt x="0" y="3568"/>
                    <a:pt x="13" y="3605"/>
                    <a:pt x="41" y="3619"/>
                  </a:cubicBezTo>
                  <a:cubicBezTo>
                    <a:pt x="49" y="3623"/>
                    <a:pt x="59" y="3625"/>
                    <a:pt x="68" y="3625"/>
                  </a:cubicBezTo>
                  <a:cubicBezTo>
                    <a:pt x="90" y="3625"/>
                    <a:pt x="112" y="3614"/>
                    <a:pt x="122" y="3593"/>
                  </a:cubicBezTo>
                  <a:cubicBezTo>
                    <a:pt x="982" y="1766"/>
                    <a:pt x="2291" y="646"/>
                    <a:pt x="4015" y="268"/>
                  </a:cubicBezTo>
                  <a:cubicBezTo>
                    <a:pt x="4474" y="167"/>
                    <a:pt x="4951" y="121"/>
                    <a:pt x="5440" y="121"/>
                  </a:cubicBezTo>
                  <a:cubicBezTo>
                    <a:pt x="10862" y="121"/>
                    <a:pt x="17739" y="5821"/>
                    <a:pt x="17817" y="5884"/>
                  </a:cubicBezTo>
                  <a:cubicBezTo>
                    <a:pt x="17826" y="5893"/>
                    <a:pt x="17840" y="5897"/>
                    <a:pt x="17854" y="5897"/>
                  </a:cubicBezTo>
                  <a:cubicBezTo>
                    <a:pt x="19163" y="5897"/>
                    <a:pt x="20131" y="6281"/>
                    <a:pt x="20729" y="7038"/>
                  </a:cubicBezTo>
                  <a:cubicBezTo>
                    <a:pt x="21812" y="8407"/>
                    <a:pt x="21316" y="10564"/>
                    <a:pt x="21309" y="10587"/>
                  </a:cubicBezTo>
                  <a:cubicBezTo>
                    <a:pt x="21302" y="10618"/>
                    <a:pt x="21323" y="10651"/>
                    <a:pt x="21357" y="10658"/>
                  </a:cubicBezTo>
                  <a:cubicBezTo>
                    <a:pt x="21360" y="10662"/>
                    <a:pt x="21363" y="10662"/>
                    <a:pt x="21369" y="10662"/>
                  </a:cubicBezTo>
                  <a:cubicBezTo>
                    <a:pt x="21397" y="10662"/>
                    <a:pt x="21421" y="10641"/>
                    <a:pt x="21427" y="10614"/>
                  </a:cubicBezTo>
                  <a:cubicBezTo>
                    <a:pt x="21433" y="10590"/>
                    <a:pt x="21944" y="8380"/>
                    <a:pt x="20823" y="6963"/>
                  </a:cubicBezTo>
                  <a:cubicBezTo>
                    <a:pt x="20206" y="6180"/>
                    <a:pt x="19214" y="5782"/>
                    <a:pt x="17877" y="5775"/>
                  </a:cubicBezTo>
                  <a:cubicBezTo>
                    <a:pt x="17488" y="5457"/>
                    <a:pt x="10777" y="1"/>
                    <a:pt x="5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56"/>
            <p:cNvSpPr/>
            <p:nvPr/>
          </p:nvSpPr>
          <p:spPr>
            <a:xfrm flipH="1">
              <a:off x="7557911" y="1402582"/>
              <a:ext cx="1285192" cy="418077"/>
            </a:xfrm>
            <a:custGeom>
              <a:avLst/>
              <a:gdLst/>
              <a:ahLst/>
              <a:cxnLst/>
              <a:rect l="l" t="t" r="r" b="b"/>
              <a:pathLst>
                <a:path w="16978" h="5523" extrusionOk="0">
                  <a:moveTo>
                    <a:pt x="4963" y="1"/>
                  </a:moveTo>
                  <a:cubicBezTo>
                    <a:pt x="4295" y="1"/>
                    <a:pt x="3655" y="72"/>
                    <a:pt x="3062" y="235"/>
                  </a:cubicBezTo>
                  <a:cubicBezTo>
                    <a:pt x="1685" y="610"/>
                    <a:pt x="659" y="1440"/>
                    <a:pt x="14" y="2701"/>
                  </a:cubicBezTo>
                  <a:cubicBezTo>
                    <a:pt x="0" y="2728"/>
                    <a:pt x="11" y="2765"/>
                    <a:pt x="41" y="2782"/>
                  </a:cubicBezTo>
                  <a:cubicBezTo>
                    <a:pt x="50" y="2786"/>
                    <a:pt x="59" y="2788"/>
                    <a:pt x="69" y="2788"/>
                  </a:cubicBezTo>
                  <a:cubicBezTo>
                    <a:pt x="91" y="2788"/>
                    <a:pt x="113" y="2777"/>
                    <a:pt x="122" y="2756"/>
                  </a:cubicBezTo>
                  <a:cubicBezTo>
                    <a:pt x="750" y="1527"/>
                    <a:pt x="1749" y="717"/>
                    <a:pt x="3092" y="350"/>
                  </a:cubicBezTo>
                  <a:cubicBezTo>
                    <a:pt x="3677" y="190"/>
                    <a:pt x="4309" y="119"/>
                    <a:pt x="4967" y="119"/>
                  </a:cubicBezTo>
                  <a:cubicBezTo>
                    <a:pt x="8241" y="119"/>
                    <a:pt x="12195" y="1868"/>
                    <a:pt x="14622" y="3130"/>
                  </a:cubicBezTo>
                  <a:cubicBezTo>
                    <a:pt x="13433" y="2682"/>
                    <a:pt x="12346" y="2510"/>
                    <a:pt x="11378" y="2510"/>
                  </a:cubicBezTo>
                  <a:cubicBezTo>
                    <a:pt x="10151" y="2510"/>
                    <a:pt x="9114" y="2787"/>
                    <a:pt x="8301" y="3130"/>
                  </a:cubicBezTo>
                  <a:cubicBezTo>
                    <a:pt x="6294" y="3977"/>
                    <a:pt x="5163" y="5411"/>
                    <a:pt x="5153" y="5428"/>
                  </a:cubicBezTo>
                  <a:cubicBezTo>
                    <a:pt x="5133" y="5452"/>
                    <a:pt x="5136" y="5492"/>
                    <a:pt x="5163" y="5512"/>
                  </a:cubicBezTo>
                  <a:cubicBezTo>
                    <a:pt x="5174" y="5519"/>
                    <a:pt x="5187" y="5522"/>
                    <a:pt x="5200" y="5522"/>
                  </a:cubicBezTo>
                  <a:cubicBezTo>
                    <a:pt x="5217" y="5522"/>
                    <a:pt x="5238" y="5516"/>
                    <a:pt x="5248" y="5502"/>
                  </a:cubicBezTo>
                  <a:cubicBezTo>
                    <a:pt x="5261" y="5486"/>
                    <a:pt x="6368" y="4078"/>
                    <a:pt x="8349" y="3242"/>
                  </a:cubicBezTo>
                  <a:cubicBezTo>
                    <a:pt x="9149" y="2903"/>
                    <a:pt x="10168" y="2630"/>
                    <a:pt x="11375" y="2630"/>
                  </a:cubicBezTo>
                  <a:cubicBezTo>
                    <a:pt x="12802" y="2630"/>
                    <a:pt x="14491" y="3010"/>
                    <a:pt x="16393" y="4109"/>
                  </a:cubicBezTo>
                  <a:cubicBezTo>
                    <a:pt x="16670" y="4271"/>
                    <a:pt x="16839" y="4375"/>
                    <a:pt x="16873" y="4396"/>
                  </a:cubicBezTo>
                  <a:cubicBezTo>
                    <a:pt x="16873" y="4399"/>
                    <a:pt x="16876" y="4399"/>
                    <a:pt x="16879" y="4399"/>
                  </a:cubicBezTo>
                  <a:cubicBezTo>
                    <a:pt x="16889" y="4406"/>
                    <a:pt x="16900" y="4409"/>
                    <a:pt x="16911" y="4409"/>
                  </a:cubicBezTo>
                  <a:cubicBezTo>
                    <a:pt x="16930" y="4409"/>
                    <a:pt x="16949" y="4399"/>
                    <a:pt x="16960" y="4382"/>
                  </a:cubicBezTo>
                  <a:cubicBezTo>
                    <a:pt x="16977" y="4355"/>
                    <a:pt x="16971" y="4318"/>
                    <a:pt x="16943" y="4298"/>
                  </a:cubicBezTo>
                  <a:cubicBezTo>
                    <a:pt x="16940" y="4298"/>
                    <a:pt x="16940" y="4298"/>
                    <a:pt x="16937" y="4294"/>
                  </a:cubicBezTo>
                  <a:cubicBezTo>
                    <a:pt x="16771" y="4190"/>
                    <a:pt x="16610" y="4092"/>
                    <a:pt x="16448" y="4000"/>
                  </a:cubicBezTo>
                  <a:cubicBezTo>
                    <a:pt x="14787" y="3024"/>
                    <a:pt x="9293" y="1"/>
                    <a:pt x="49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6"/>
            <p:cNvSpPr/>
            <p:nvPr/>
          </p:nvSpPr>
          <p:spPr>
            <a:xfrm flipH="1">
              <a:off x="7395680" y="1710372"/>
              <a:ext cx="525795" cy="386663"/>
            </a:xfrm>
            <a:custGeom>
              <a:avLst/>
              <a:gdLst/>
              <a:ahLst/>
              <a:cxnLst/>
              <a:rect l="l" t="t" r="r" b="b"/>
              <a:pathLst>
                <a:path w="6946" h="5108" extrusionOk="0">
                  <a:moveTo>
                    <a:pt x="3344" y="1"/>
                  </a:moveTo>
                  <a:cubicBezTo>
                    <a:pt x="2733" y="1"/>
                    <a:pt x="2183" y="146"/>
                    <a:pt x="1701" y="437"/>
                  </a:cubicBezTo>
                  <a:cubicBezTo>
                    <a:pt x="362" y="1241"/>
                    <a:pt x="10" y="2904"/>
                    <a:pt x="7" y="2921"/>
                  </a:cubicBezTo>
                  <a:cubicBezTo>
                    <a:pt x="1" y="2954"/>
                    <a:pt x="21" y="2985"/>
                    <a:pt x="54" y="2992"/>
                  </a:cubicBezTo>
                  <a:cubicBezTo>
                    <a:pt x="58" y="2993"/>
                    <a:pt x="63" y="2993"/>
                    <a:pt x="67" y="2993"/>
                  </a:cubicBezTo>
                  <a:cubicBezTo>
                    <a:pt x="94" y="2993"/>
                    <a:pt x="120" y="2974"/>
                    <a:pt x="125" y="2945"/>
                  </a:cubicBezTo>
                  <a:cubicBezTo>
                    <a:pt x="129" y="2928"/>
                    <a:pt x="470" y="1314"/>
                    <a:pt x="1762" y="539"/>
                  </a:cubicBezTo>
                  <a:cubicBezTo>
                    <a:pt x="2226" y="260"/>
                    <a:pt x="2754" y="122"/>
                    <a:pt x="3343" y="122"/>
                  </a:cubicBezTo>
                  <a:cubicBezTo>
                    <a:pt x="3770" y="122"/>
                    <a:pt x="4229" y="195"/>
                    <a:pt x="4718" y="339"/>
                  </a:cubicBezTo>
                  <a:cubicBezTo>
                    <a:pt x="5528" y="582"/>
                    <a:pt x="6054" y="1018"/>
                    <a:pt x="6283" y="1632"/>
                  </a:cubicBezTo>
                  <a:cubicBezTo>
                    <a:pt x="6810" y="3052"/>
                    <a:pt x="5589" y="4993"/>
                    <a:pt x="5575" y="5013"/>
                  </a:cubicBezTo>
                  <a:cubicBezTo>
                    <a:pt x="5558" y="5044"/>
                    <a:pt x="5565" y="5080"/>
                    <a:pt x="5595" y="5097"/>
                  </a:cubicBezTo>
                  <a:cubicBezTo>
                    <a:pt x="5601" y="5104"/>
                    <a:pt x="5615" y="5108"/>
                    <a:pt x="5626" y="5108"/>
                  </a:cubicBezTo>
                  <a:cubicBezTo>
                    <a:pt x="5646" y="5108"/>
                    <a:pt x="5666" y="5097"/>
                    <a:pt x="5676" y="5077"/>
                  </a:cubicBezTo>
                  <a:cubicBezTo>
                    <a:pt x="5730" y="4996"/>
                    <a:pt x="6945" y="3066"/>
                    <a:pt x="6395" y="1591"/>
                  </a:cubicBezTo>
                  <a:cubicBezTo>
                    <a:pt x="6152" y="937"/>
                    <a:pt x="5601" y="478"/>
                    <a:pt x="4751" y="225"/>
                  </a:cubicBezTo>
                  <a:cubicBezTo>
                    <a:pt x="4252" y="76"/>
                    <a:pt x="3782" y="1"/>
                    <a:pt x="33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6"/>
            <p:cNvSpPr/>
            <p:nvPr/>
          </p:nvSpPr>
          <p:spPr>
            <a:xfrm flipH="1">
              <a:off x="7537988" y="1568664"/>
              <a:ext cx="71837" cy="167670"/>
            </a:xfrm>
            <a:custGeom>
              <a:avLst/>
              <a:gdLst/>
              <a:ahLst/>
              <a:cxnLst/>
              <a:rect l="l" t="t" r="r" b="b"/>
              <a:pathLst>
                <a:path w="949" h="2215" extrusionOk="0">
                  <a:moveTo>
                    <a:pt x="68" y="1"/>
                  </a:moveTo>
                  <a:cubicBezTo>
                    <a:pt x="52" y="1"/>
                    <a:pt x="37" y="7"/>
                    <a:pt x="27" y="18"/>
                  </a:cubicBezTo>
                  <a:cubicBezTo>
                    <a:pt x="3" y="42"/>
                    <a:pt x="0" y="82"/>
                    <a:pt x="24" y="106"/>
                  </a:cubicBezTo>
                  <a:cubicBezTo>
                    <a:pt x="816" y="903"/>
                    <a:pt x="560" y="2130"/>
                    <a:pt x="560" y="2144"/>
                  </a:cubicBezTo>
                  <a:cubicBezTo>
                    <a:pt x="553" y="2174"/>
                    <a:pt x="573" y="2208"/>
                    <a:pt x="604" y="2215"/>
                  </a:cubicBezTo>
                  <a:lnTo>
                    <a:pt x="618" y="2215"/>
                  </a:lnTo>
                  <a:cubicBezTo>
                    <a:pt x="645" y="2215"/>
                    <a:pt x="671" y="2194"/>
                    <a:pt x="679" y="2168"/>
                  </a:cubicBezTo>
                  <a:cubicBezTo>
                    <a:pt x="688" y="2117"/>
                    <a:pt x="948" y="865"/>
                    <a:pt x="112" y="18"/>
                  </a:cubicBezTo>
                  <a:cubicBezTo>
                    <a:pt x="100" y="7"/>
                    <a:pt x="83" y="1"/>
                    <a:pt x="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6"/>
            <p:cNvSpPr/>
            <p:nvPr/>
          </p:nvSpPr>
          <p:spPr>
            <a:xfrm flipH="1">
              <a:off x="8263717" y="3292393"/>
              <a:ext cx="773250" cy="579162"/>
            </a:xfrm>
            <a:custGeom>
              <a:avLst/>
              <a:gdLst/>
              <a:ahLst/>
              <a:cxnLst/>
              <a:rect l="l" t="t" r="r" b="b"/>
              <a:pathLst>
                <a:path w="10215" h="7651" extrusionOk="0">
                  <a:moveTo>
                    <a:pt x="2171" y="1"/>
                  </a:moveTo>
                  <a:cubicBezTo>
                    <a:pt x="2131" y="1"/>
                    <a:pt x="2093" y="22"/>
                    <a:pt x="2076" y="61"/>
                  </a:cubicBezTo>
                  <a:cubicBezTo>
                    <a:pt x="2055" y="108"/>
                    <a:pt x="1" y="4745"/>
                    <a:pt x="3928" y="7046"/>
                  </a:cubicBezTo>
                  <a:cubicBezTo>
                    <a:pt x="4610" y="7448"/>
                    <a:pt x="5288" y="7650"/>
                    <a:pt x="5947" y="7650"/>
                  </a:cubicBezTo>
                  <a:cubicBezTo>
                    <a:pt x="6287" y="7650"/>
                    <a:pt x="6621" y="7596"/>
                    <a:pt x="6952" y="7489"/>
                  </a:cubicBezTo>
                  <a:cubicBezTo>
                    <a:pt x="9024" y="6813"/>
                    <a:pt x="10144" y="4293"/>
                    <a:pt x="10191" y="4184"/>
                  </a:cubicBezTo>
                  <a:cubicBezTo>
                    <a:pt x="10214" y="4131"/>
                    <a:pt x="10191" y="4070"/>
                    <a:pt x="10138" y="4047"/>
                  </a:cubicBezTo>
                  <a:cubicBezTo>
                    <a:pt x="10123" y="4040"/>
                    <a:pt x="10108" y="4037"/>
                    <a:pt x="10093" y="4037"/>
                  </a:cubicBezTo>
                  <a:cubicBezTo>
                    <a:pt x="10052" y="4037"/>
                    <a:pt x="10013" y="4061"/>
                    <a:pt x="9996" y="4100"/>
                  </a:cubicBezTo>
                  <a:cubicBezTo>
                    <a:pt x="9985" y="4128"/>
                    <a:pt x="8865" y="6645"/>
                    <a:pt x="6884" y="7286"/>
                  </a:cubicBezTo>
                  <a:cubicBezTo>
                    <a:pt x="6577" y="7386"/>
                    <a:pt x="6264" y="7437"/>
                    <a:pt x="5946" y="7437"/>
                  </a:cubicBezTo>
                  <a:cubicBezTo>
                    <a:pt x="5325" y="7437"/>
                    <a:pt x="4686" y="7245"/>
                    <a:pt x="4036" y="6864"/>
                  </a:cubicBezTo>
                  <a:cubicBezTo>
                    <a:pt x="274" y="4657"/>
                    <a:pt x="2187" y="334"/>
                    <a:pt x="2268" y="149"/>
                  </a:cubicBezTo>
                  <a:cubicBezTo>
                    <a:pt x="2292" y="99"/>
                    <a:pt x="2268" y="34"/>
                    <a:pt x="2217" y="10"/>
                  </a:cubicBezTo>
                  <a:cubicBezTo>
                    <a:pt x="2202" y="4"/>
                    <a:pt x="2187" y="1"/>
                    <a:pt x="2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6"/>
            <p:cNvSpPr/>
            <p:nvPr/>
          </p:nvSpPr>
          <p:spPr>
            <a:xfrm flipH="1">
              <a:off x="8774824" y="3317676"/>
              <a:ext cx="88490" cy="33080"/>
            </a:xfrm>
            <a:custGeom>
              <a:avLst/>
              <a:gdLst/>
              <a:ahLst/>
              <a:cxnLst/>
              <a:rect l="l" t="t" r="r" b="b"/>
              <a:pathLst>
                <a:path w="1169" h="437" extrusionOk="0">
                  <a:moveTo>
                    <a:pt x="123" y="0"/>
                  </a:moveTo>
                  <a:cubicBezTo>
                    <a:pt x="84" y="0"/>
                    <a:pt x="47" y="23"/>
                    <a:pt x="29" y="58"/>
                  </a:cubicBezTo>
                  <a:cubicBezTo>
                    <a:pt x="1" y="112"/>
                    <a:pt x="21" y="176"/>
                    <a:pt x="75" y="203"/>
                  </a:cubicBezTo>
                  <a:cubicBezTo>
                    <a:pt x="369" y="355"/>
                    <a:pt x="697" y="436"/>
                    <a:pt x="1027" y="436"/>
                  </a:cubicBezTo>
                  <a:lnTo>
                    <a:pt x="1064" y="436"/>
                  </a:lnTo>
                  <a:cubicBezTo>
                    <a:pt x="1122" y="433"/>
                    <a:pt x="1169" y="385"/>
                    <a:pt x="1169" y="324"/>
                  </a:cubicBezTo>
                  <a:cubicBezTo>
                    <a:pt x="1169" y="267"/>
                    <a:pt x="1115" y="223"/>
                    <a:pt x="1061" y="223"/>
                  </a:cubicBezTo>
                  <a:cubicBezTo>
                    <a:pt x="1054" y="223"/>
                    <a:pt x="1047" y="223"/>
                    <a:pt x="1041" y="223"/>
                  </a:cubicBezTo>
                  <a:cubicBezTo>
                    <a:pt x="737" y="223"/>
                    <a:pt x="440" y="153"/>
                    <a:pt x="173" y="14"/>
                  </a:cubicBezTo>
                  <a:cubicBezTo>
                    <a:pt x="157" y="5"/>
                    <a:pt x="140"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6"/>
            <p:cNvSpPr/>
            <p:nvPr/>
          </p:nvSpPr>
          <p:spPr>
            <a:xfrm flipH="1">
              <a:off x="8796020" y="3358024"/>
              <a:ext cx="84100" cy="31717"/>
            </a:xfrm>
            <a:custGeom>
              <a:avLst/>
              <a:gdLst/>
              <a:ahLst/>
              <a:cxnLst/>
              <a:rect l="l" t="t" r="r" b="b"/>
              <a:pathLst>
                <a:path w="1111" h="419" extrusionOk="0">
                  <a:moveTo>
                    <a:pt x="1000" y="1"/>
                  </a:moveTo>
                  <a:cubicBezTo>
                    <a:pt x="997" y="1"/>
                    <a:pt x="995" y="1"/>
                    <a:pt x="992" y="1"/>
                  </a:cubicBezTo>
                  <a:cubicBezTo>
                    <a:pt x="679" y="24"/>
                    <a:pt x="372" y="95"/>
                    <a:pt x="81" y="213"/>
                  </a:cubicBezTo>
                  <a:cubicBezTo>
                    <a:pt x="24" y="233"/>
                    <a:pt x="0" y="297"/>
                    <a:pt x="21" y="352"/>
                  </a:cubicBezTo>
                  <a:cubicBezTo>
                    <a:pt x="38" y="392"/>
                    <a:pt x="78" y="419"/>
                    <a:pt x="119" y="419"/>
                  </a:cubicBezTo>
                  <a:cubicBezTo>
                    <a:pt x="132" y="419"/>
                    <a:pt x="145" y="416"/>
                    <a:pt x="159" y="409"/>
                  </a:cubicBezTo>
                  <a:cubicBezTo>
                    <a:pt x="429" y="301"/>
                    <a:pt x="716" y="233"/>
                    <a:pt x="1006" y="213"/>
                  </a:cubicBezTo>
                  <a:cubicBezTo>
                    <a:pt x="1067" y="207"/>
                    <a:pt x="1111" y="156"/>
                    <a:pt x="1107" y="98"/>
                  </a:cubicBezTo>
                  <a:cubicBezTo>
                    <a:pt x="1101" y="44"/>
                    <a:pt x="1054" y="1"/>
                    <a:pt x="10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6"/>
            <p:cNvSpPr/>
            <p:nvPr/>
          </p:nvSpPr>
          <p:spPr>
            <a:xfrm flipH="1">
              <a:off x="8816685" y="3525923"/>
              <a:ext cx="63435" cy="36032"/>
            </a:xfrm>
            <a:custGeom>
              <a:avLst/>
              <a:gdLst/>
              <a:ahLst/>
              <a:cxnLst/>
              <a:rect l="l" t="t" r="r" b="b"/>
              <a:pathLst>
                <a:path w="838" h="476" extrusionOk="0">
                  <a:moveTo>
                    <a:pt x="716" y="1"/>
                  </a:moveTo>
                  <a:cubicBezTo>
                    <a:pt x="701" y="1"/>
                    <a:pt x="686" y="4"/>
                    <a:pt x="672" y="10"/>
                  </a:cubicBezTo>
                  <a:lnTo>
                    <a:pt x="78" y="273"/>
                  </a:lnTo>
                  <a:cubicBezTo>
                    <a:pt x="24" y="297"/>
                    <a:pt x="0" y="361"/>
                    <a:pt x="24" y="415"/>
                  </a:cubicBezTo>
                  <a:cubicBezTo>
                    <a:pt x="41" y="451"/>
                    <a:pt x="81" y="476"/>
                    <a:pt x="122" y="476"/>
                  </a:cubicBezTo>
                  <a:cubicBezTo>
                    <a:pt x="136" y="476"/>
                    <a:pt x="153" y="472"/>
                    <a:pt x="165" y="468"/>
                  </a:cubicBezTo>
                  <a:lnTo>
                    <a:pt x="760" y="205"/>
                  </a:lnTo>
                  <a:cubicBezTo>
                    <a:pt x="810" y="182"/>
                    <a:pt x="838" y="118"/>
                    <a:pt x="813" y="64"/>
                  </a:cubicBezTo>
                  <a:cubicBezTo>
                    <a:pt x="796" y="24"/>
                    <a:pt x="757" y="1"/>
                    <a:pt x="7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6"/>
            <p:cNvSpPr/>
            <p:nvPr/>
          </p:nvSpPr>
          <p:spPr>
            <a:xfrm flipH="1">
              <a:off x="8827434" y="3560517"/>
              <a:ext cx="46327" cy="42012"/>
            </a:xfrm>
            <a:custGeom>
              <a:avLst/>
              <a:gdLst/>
              <a:ahLst/>
              <a:cxnLst/>
              <a:rect l="l" t="t" r="r" b="b"/>
              <a:pathLst>
                <a:path w="612" h="555" extrusionOk="0">
                  <a:moveTo>
                    <a:pt x="491" y="0"/>
                  </a:moveTo>
                  <a:cubicBezTo>
                    <a:pt x="476" y="0"/>
                    <a:pt x="460" y="4"/>
                    <a:pt x="446" y="11"/>
                  </a:cubicBezTo>
                  <a:cubicBezTo>
                    <a:pt x="271" y="92"/>
                    <a:pt x="122" y="228"/>
                    <a:pt x="28" y="396"/>
                  </a:cubicBezTo>
                  <a:cubicBezTo>
                    <a:pt x="0" y="447"/>
                    <a:pt x="18" y="511"/>
                    <a:pt x="69" y="541"/>
                  </a:cubicBezTo>
                  <a:cubicBezTo>
                    <a:pt x="86" y="548"/>
                    <a:pt x="102" y="555"/>
                    <a:pt x="122" y="555"/>
                  </a:cubicBezTo>
                  <a:cubicBezTo>
                    <a:pt x="159" y="555"/>
                    <a:pt x="193" y="535"/>
                    <a:pt x="213" y="501"/>
                  </a:cubicBezTo>
                  <a:cubicBezTo>
                    <a:pt x="288" y="373"/>
                    <a:pt x="399" y="265"/>
                    <a:pt x="534" y="204"/>
                  </a:cubicBezTo>
                  <a:cubicBezTo>
                    <a:pt x="588" y="177"/>
                    <a:pt x="612" y="116"/>
                    <a:pt x="584" y="62"/>
                  </a:cubicBezTo>
                  <a:cubicBezTo>
                    <a:pt x="568" y="23"/>
                    <a:pt x="530" y="0"/>
                    <a:pt x="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6"/>
            <p:cNvSpPr/>
            <p:nvPr/>
          </p:nvSpPr>
          <p:spPr>
            <a:xfrm flipH="1">
              <a:off x="8750298" y="3693670"/>
              <a:ext cx="63359" cy="48598"/>
            </a:xfrm>
            <a:custGeom>
              <a:avLst/>
              <a:gdLst/>
              <a:ahLst/>
              <a:cxnLst/>
              <a:rect l="l" t="t" r="r" b="b"/>
              <a:pathLst>
                <a:path w="837" h="642" extrusionOk="0">
                  <a:moveTo>
                    <a:pt x="717" y="1"/>
                  </a:moveTo>
                  <a:cubicBezTo>
                    <a:pt x="695" y="1"/>
                    <a:pt x="673" y="8"/>
                    <a:pt x="654" y="21"/>
                  </a:cubicBezTo>
                  <a:lnTo>
                    <a:pt x="61" y="450"/>
                  </a:lnTo>
                  <a:cubicBezTo>
                    <a:pt x="13" y="483"/>
                    <a:pt x="0" y="548"/>
                    <a:pt x="33" y="595"/>
                  </a:cubicBezTo>
                  <a:cubicBezTo>
                    <a:pt x="57" y="625"/>
                    <a:pt x="88" y="642"/>
                    <a:pt x="122" y="642"/>
                  </a:cubicBezTo>
                  <a:cubicBezTo>
                    <a:pt x="142" y="642"/>
                    <a:pt x="165" y="635"/>
                    <a:pt x="182" y="621"/>
                  </a:cubicBezTo>
                  <a:lnTo>
                    <a:pt x="779" y="193"/>
                  </a:lnTo>
                  <a:cubicBezTo>
                    <a:pt x="826" y="159"/>
                    <a:pt x="837" y="92"/>
                    <a:pt x="803" y="45"/>
                  </a:cubicBezTo>
                  <a:cubicBezTo>
                    <a:pt x="783" y="16"/>
                    <a:pt x="750"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6"/>
            <p:cNvSpPr/>
            <p:nvPr/>
          </p:nvSpPr>
          <p:spPr>
            <a:xfrm flipH="1">
              <a:off x="8721683" y="3722057"/>
              <a:ext cx="40422" cy="56773"/>
            </a:xfrm>
            <a:custGeom>
              <a:avLst/>
              <a:gdLst/>
              <a:ahLst/>
              <a:cxnLst/>
              <a:rect l="l" t="t" r="r" b="b"/>
              <a:pathLst>
                <a:path w="534" h="750" extrusionOk="0">
                  <a:moveTo>
                    <a:pt x="414" y="0"/>
                  </a:moveTo>
                  <a:cubicBezTo>
                    <a:pt x="381" y="0"/>
                    <a:pt x="348" y="15"/>
                    <a:pt x="327" y="44"/>
                  </a:cubicBezTo>
                  <a:cubicBezTo>
                    <a:pt x="203" y="220"/>
                    <a:pt x="98" y="405"/>
                    <a:pt x="20" y="604"/>
                  </a:cubicBezTo>
                  <a:cubicBezTo>
                    <a:pt x="0" y="658"/>
                    <a:pt x="28" y="719"/>
                    <a:pt x="81" y="743"/>
                  </a:cubicBezTo>
                  <a:cubicBezTo>
                    <a:pt x="95" y="746"/>
                    <a:pt x="109" y="749"/>
                    <a:pt x="122" y="749"/>
                  </a:cubicBezTo>
                  <a:cubicBezTo>
                    <a:pt x="162" y="749"/>
                    <a:pt x="203" y="722"/>
                    <a:pt x="220" y="682"/>
                  </a:cubicBezTo>
                  <a:cubicBezTo>
                    <a:pt x="291" y="500"/>
                    <a:pt x="385" y="327"/>
                    <a:pt x="500" y="173"/>
                  </a:cubicBezTo>
                  <a:cubicBezTo>
                    <a:pt x="534" y="122"/>
                    <a:pt x="523" y="58"/>
                    <a:pt x="476" y="20"/>
                  </a:cubicBezTo>
                  <a:cubicBezTo>
                    <a:pt x="457" y="7"/>
                    <a:pt x="436" y="0"/>
                    <a:pt x="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6"/>
            <p:cNvSpPr/>
            <p:nvPr/>
          </p:nvSpPr>
          <p:spPr>
            <a:xfrm flipH="1">
              <a:off x="8591104" y="3766946"/>
              <a:ext cx="25889" cy="61391"/>
            </a:xfrm>
            <a:custGeom>
              <a:avLst/>
              <a:gdLst/>
              <a:ahLst/>
              <a:cxnLst/>
              <a:rect l="l" t="t" r="r" b="b"/>
              <a:pathLst>
                <a:path w="342" h="811" extrusionOk="0">
                  <a:moveTo>
                    <a:pt x="108" y="1"/>
                  </a:moveTo>
                  <a:cubicBezTo>
                    <a:pt x="106" y="1"/>
                    <a:pt x="103" y="1"/>
                    <a:pt x="101" y="1"/>
                  </a:cubicBezTo>
                  <a:cubicBezTo>
                    <a:pt x="44" y="5"/>
                    <a:pt x="0" y="58"/>
                    <a:pt x="3" y="116"/>
                  </a:cubicBezTo>
                  <a:cubicBezTo>
                    <a:pt x="20" y="325"/>
                    <a:pt x="61" y="534"/>
                    <a:pt x="122" y="734"/>
                  </a:cubicBezTo>
                  <a:cubicBezTo>
                    <a:pt x="135" y="781"/>
                    <a:pt x="176" y="811"/>
                    <a:pt x="223" y="811"/>
                  </a:cubicBezTo>
                  <a:cubicBezTo>
                    <a:pt x="233" y="811"/>
                    <a:pt x="243" y="807"/>
                    <a:pt x="253" y="804"/>
                  </a:cubicBezTo>
                  <a:cubicBezTo>
                    <a:pt x="310" y="787"/>
                    <a:pt x="341" y="730"/>
                    <a:pt x="324" y="673"/>
                  </a:cubicBezTo>
                  <a:cubicBezTo>
                    <a:pt x="267" y="487"/>
                    <a:pt x="229" y="295"/>
                    <a:pt x="216" y="99"/>
                  </a:cubicBezTo>
                  <a:cubicBezTo>
                    <a:pt x="212" y="43"/>
                    <a:pt x="166"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6"/>
            <p:cNvSpPr/>
            <p:nvPr/>
          </p:nvSpPr>
          <p:spPr>
            <a:xfrm flipH="1">
              <a:off x="8535692" y="3764903"/>
              <a:ext cx="29446" cy="53291"/>
            </a:xfrm>
            <a:custGeom>
              <a:avLst/>
              <a:gdLst/>
              <a:ahLst/>
              <a:cxnLst/>
              <a:rect l="l" t="t" r="r" b="b"/>
              <a:pathLst>
                <a:path w="389" h="704" extrusionOk="0">
                  <a:moveTo>
                    <a:pt x="105" y="1"/>
                  </a:moveTo>
                  <a:cubicBezTo>
                    <a:pt x="44" y="1"/>
                    <a:pt x="3" y="47"/>
                    <a:pt x="3" y="102"/>
                  </a:cubicBezTo>
                  <a:cubicBezTo>
                    <a:pt x="0" y="305"/>
                    <a:pt x="64" y="501"/>
                    <a:pt x="182" y="659"/>
                  </a:cubicBezTo>
                  <a:cubicBezTo>
                    <a:pt x="206" y="686"/>
                    <a:pt x="236" y="703"/>
                    <a:pt x="270" y="703"/>
                  </a:cubicBezTo>
                  <a:cubicBezTo>
                    <a:pt x="290" y="703"/>
                    <a:pt x="314" y="693"/>
                    <a:pt x="331" y="680"/>
                  </a:cubicBezTo>
                  <a:cubicBezTo>
                    <a:pt x="378" y="646"/>
                    <a:pt x="388" y="578"/>
                    <a:pt x="354" y="531"/>
                  </a:cubicBezTo>
                  <a:cubicBezTo>
                    <a:pt x="263" y="409"/>
                    <a:pt x="212" y="261"/>
                    <a:pt x="216" y="109"/>
                  </a:cubicBezTo>
                  <a:cubicBezTo>
                    <a:pt x="216" y="48"/>
                    <a:pt x="169" y="1"/>
                    <a:pt x="111" y="1"/>
                  </a:cubicBezTo>
                  <a:cubicBezTo>
                    <a:pt x="109" y="1"/>
                    <a:pt x="107"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6"/>
            <p:cNvSpPr/>
            <p:nvPr/>
          </p:nvSpPr>
          <p:spPr>
            <a:xfrm flipH="1">
              <a:off x="8390882" y="3708886"/>
              <a:ext cx="54956" cy="50793"/>
            </a:xfrm>
            <a:custGeom>
              <a:avLst/>
              <a:gdLst/>
              <a:ahLst/>
              <a:cxnLst/>
              <a:rect l="l" t="t" r="r" b="b"/>
              <a:pathLst>
                <a:path w="726" h="671" extrusionOk="0">
                  <a:moveTo>
                    <a:pt x="122" y="0"/>
                  </a:moveTo>
                  <a:cubicBezTo>
                    <a:pt x="106" y="0"/>
                    <a:pt x="89" y="4"/>
                    <a:pt x="74" y="12"/>
                  </a:cubicBezTo>
                  <a:cubicBezTo>
                    <a:pt x="20" y="39"/>
                    <a:pt x="0" y="104"/>
                    <a:pt x="30" y="157"/>
                  </a:cubicBezTo>
                  <a:cubicBezTo>
                    <a:pt x="145" y="373"/>
                    <a:pt x="334" y="552"/>
                    <a:pt x="557" y="660"/>
                  </a:cubicBezTo>
                  <a:cubicBezTo>
                    <a:pt x="574" y="666"/>
                    <a:pt x="587" y="671"/>
                    <a:pt x="604" y="671"/>
                  </a:cubicBezTo>
                  <a:cubicBezTo>
                    <a:pt x="641" y="671"/>
                    <a:pt x="681" y="646"/>
                    <a:pt x="698" y="610"/>
                  </a:cubicBezTo>
                  <a:cubicBezTo>
                    <a:pt x="725" y="556"/>
                    <a:pt x="702" y="495"/>
                    <a:pt x="648" y="468"/>
                  </a:cubicBezTo>
                  <a:cubicBezTo>
                    <a:pt x="466" y="380"/>
                    <a:pt x="314" y="235"/>
                    <a:pt x="216" y="56"/>
                  </a:cubicBezTo>
                  <a:cubicBezTo>
                    <a:pt x="197" y="21"/>
                    <a:pt x="160"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6"/>
            <p:cNvSpPr/>
            <p:nvPr/>
          </p:nvSpPr>
          <p:spPr>
            <a:xfrm flipH="1">
              <a:off x="8354395" y="3652869"/>
              <a:ext cx="50642" cy="46478"/>
            </a:xfrm>
            <a:custGeom>
              <a:avLst/>
              <a:gdLst/>
              <a:ahLst/>
              <a:cxnLst/>
              <a:rect l="l" t="t" r="r" b="b"/>
              <a:pathLst>
                <a:path w="669" h="614" extrusionOk="0">
                  <a:moveTo>
                    <a:pt x="122" y="0"/>
                  </a:moveTo>
                  <a:cubicBezTo>
                    <a:pt x="107" y="0"/>
                    <a:pt x="93" y="3"/>
                    <a:pt x="78" y="9"/>
                  </a:cubicBezTo>
                  <a:cubicBezTo>
                    <a:pt x="24" y="37"/>
                    <a:pt x="1" y="98"/>
                    <a:pt x="28" y="151"/>
                  </a:cubicBezTo>
                  <a:cubicBezTo>
                    <a:pt x="119" y="361"/>
                    <a:pt x="298" y="526"/>
                    <a:pt x="510" y="607"/>
                  </a:cubicBezTo>
                  <a:cubicBezTo>
                    <a:pt x="524" y="610"/>
                    <a:pt x="534" y="614"/>
                    <a:pt x="547" y="614"/>
                  </a:cubicBezTo>
                  <a:cubicBezTo>
                    <a:pt x="591" y="614"/>
                    <a:pt x="631" y="587"/>
                    <a:pt x="648" y="543"/>
                  </a:cubicBezTo>
                  <a:cubicBezTo>
                    <a:pt x="669" y="489"/>
                    <a:pt x="642" y="428"/>
                    <a:pt x="584" y="408"/>
                  </a:cubicBezTo>
                  <a:cubicBezTo>
                    <a:pt x="426" y="347"/>
                    <a:pt x="291" y="219"/>
                    <a:pt x="220" y="64"/>
                  </a:cubicBezTo>
                  <a:cubicBezTo>
                    <a:pt x="203" y="24"/>
                    <a:pt x="163"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6"/>
            <p:cNvSpPr/>
            <p:nvPr/>
          </p:nvSpPr>
          <p:spPr>
            <a:xfrm flipH="1">
              <a:off x="8269840" y="3525166"/>
              <a:ext cx="64948" cy="46251"/>
            </a:xfrm>
            <a:custGeom>
              <a:avLst/>
              <a:gdLst/>
              <a:ahLst/>
              <a:cxnLst/>
              <a:rect l="l" t="t" r="r" b="b"/>
              <a:pathLst>
                <a:path w="858" h="611" extrusionOk="0">
                  <a:moveTo>
                    <a:pt x="124" y="0"/>
                  </a:moveTo>
                  <a:cubicBezTo>
                    <a:pt x="89" y="0"/>
                    <a:pt x="54" y="17"/>
                    <a:pt x="35" y="47"/>
                  </a:cubicBezTo>
                  <a:cubicBezTo>
                    <a:pt x="1" y="97"/>
                    <a:pt x="14" y="162"/>
                    <a:pt x="65" y="195"/>
                  </a:cubicBezTo>
                  <a:lnTo>
                    <a:pt x="679" y="593"/>
                  </a:lnTo>
                  <a:cubicBezTo>
                    <a:pt x="695" y="607"/>
                    <a:pt x="716" y="610"/>
                    <a:pt x="736" y="610"/>
                  </a:cubicBezTo>
                  <a:cubicBezTo>
                    <a:pt x="770" y="610"/>
                    <a:pt x="804" y="593"/>
                    <a:pt x="824" y="563"/>
                  </a:cubicBezTo>
                  <a:cubicBezTo>
                    <a:pt x="857" y="512"/>
                    <a:pt x="845" y="448"/>
                    <a:pt x="793" y="414"/>
                  </a:cubicBezTo>
                  <a:lnTo>
                    <a:pt x="180" y="16"/>
                  </a:lnTo>
                  <a:cubicBezTo>
                    <a:pt x="163" y="5"/>
                    <a:pt x="143"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6"/>
            <p:cNvSpPr/>
            <p:nvPr/>
          </p:nvSpPr>
          <p:spPr>
            <a:xfrm flipH="1">
              <a:off x="8295880" y="3560820"/>
              <a:ext cx="47841" cy="32777"/>
            </a:xfrm>
            <a:custGeom>
              <a:avLst/>
              <a:gdLst/>
              <a:ahLst/>
              <a:cxnLst/>
              <a:rect l="l" t="t" r="r" b="b"/>
              <a:pathLst>
                <a:path w="632" h="433" extrusionOk="0">
                  <a:moveTo>
                    <a:pt x="121" y="1"/>
                  </a:moveTo>
                  <a:cubicBezTo>
                    <a:pt x="115" y="1"/>
                    <a:pt x="110" y="1"/>
                    <a:pt x="105" y="1"/>
                  </a:cubicBezTo>
                  <a:cubicBezTo>
                    <a:pt x="48" y="1"/>
                    <a:pt x="0" y="48"/>
                    <a:pt x="0" y="105"/>
                  </a:cubicBezTo>
                  <a:cubicBezTo>
                    <a:pt x="0" y="166"/>
                    <a:pt x="48" y="213"/>
                    <a:pt x="109" y="213"/>
                  </a:cubicBezTo>
                  <a:cubicBezTo>
                    <a:pt x="112" y="213"/>
                    <a:pt x="115" y="213"/>
                    <a:pt x="117" y="213"/>
                  </a:cubicBezTo>
                  <a:cubicBezTo>
                    <a:pt x="239" y="213"/>
                    <a:pt x="357" y="280"/>
                    <a:pt x="419" y="382"/>
                  </a:cubicBezTo>
                  <a:cubicBezTo>
                    <a:pt x="439" y="416"/>
                    <a:pt x="477" y="433"/>
                    <a:pt x="510" y="433"/>
                  </a:cubicBezTo>
                  <a:cubicBezTo>
                    <a:pt x="530" y="433"/>
                    <a:pt x="550" y="429"/>
                    <a:pt x="567" y="416"/>
                  </a:cubicBezTo>
                  <a:cubicBezTo>
                    <a:pt x="615" y="386"/>
                    <a:pt x="631" y="322"/>
                    <a:pt x="601" y="271"/>
                  </a:cubicBezTo>
                  <a:cubicBezTo>
                    <a:pt x="500" y="110"/>
                    <a:pt x="306"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6"/>
            <p:cNvSpPr/>
            <p:nvPr/>
          </p:nvSpPr>
          <p:spPr>
            <a:xfrm flipH="1">
              <a:off x="7802031" y="2766439"/>
              <a:ext cx="860316" cy="249541"/>
            </a:xfrm>
            <a:custGeom>
              <a:avLst/>
              <a:gdLst/>
              <a:ahLst/>
              <a:cxnLst/>
              <a:rect l="l" t="t" r="r" b="b"/>
              <a:pathLst>
                <a:path w="18879" h="5476" extrusionOk="0">
                  <a:moveTo>
                    <a:pt x="18705" y="1"/>
                  </a:moveTo>
                  <a:cubicBezTo>
                    <a:pt x="18664" y="1"/>
                    <a:pt x="18623" y="17"/>
                    <a:pt x="18592" y="50"/>
                  </a:cubicBezTo>
                  <a:lnTo>
                    <a:pt x="18588" y="54"/>
                  </a:lnTo>
                  <a:cubicBezTo>
                    <a:pt x="17998" y="674"/>
                    <a:pt x="17425" y="1297"/>
                    <a:pt x="16758" y="1818"/>
                  </a:cubicBezTo>
                  <a:cubicBezTo>
                    <a:pt x="16124" y="2371"/>
                    <a:pt x="15417" y="2828"/>
                    <a:pt x="14694" y="3232"/>
                  </a:cubicBezTo>
                  <a:cubicBezTo>
                    <a:pt x="13223" y="4009"/>
                    <a:pt x="11605" y="4483"/>
                    <a:pt x="9949" y="4572"/>
                  </a:cubicBezTo>
                  <a:cubicBezTo>
                    <a:pt x="9661" y="4593"/>
                    <a:pt x="9373" y="4602"/>
                    <a:pt x="9084" y="4602"/>
                  </a:cubicBezTo>
                  <a:cubicBezTo>
                    <a:pt x="7711" y="4602"/>
                    <a:pt x="6334" y="4382"/>
                    <a:pt x="4990" y="4032"/>
                  </a:cubicBezTo>
                  <a:cubicBezTo>
                    <a:pt x="4172" y="3822"/>
                    <a:pt x="3372" y="3555"/>
                    <a:pt x="2585" y="3235"/>
                  </a:cubicBezTo>
                  <a:cubicBezTo>
                    <a:pt x="1795" y="2932"/>
                    <a:pt x="1021" y="2568"/>
                    <a:pt x="277" y="2168"/>
                  </a:cubicBezTo>
                  <a:lnTo>
                    <a:pt x="271" y="2165"/>
                  </a:lnTo>
                  <a:cubicBezTo>
                    <a:pt x="245" y="2151"/>
                    <a:pt x="218" y="2144"/>
                    <a:pt x="191" y="2144"/>
                  </a:cubicBezTo>
                  <a:cubicBezTo>
                    <a:pt x="138" y="2144"/>
                    <a:pt x="87" y="2169"/>
                    <a:pt x="54" y="2214"/>
                  </a:cubicBezTo>
                  <a:cubicBezTo>
                    <a:pt x="0" y="2288"/>
                    <a:pt x="17" y="2395"/>
                    <a:pt x="91" y="2448"/>
                  </a:cubicBezTo>
                  <a:cubicBezTo>
                    <a:pt x="1514" y="3478"/>
                    <a:pt x="3106" y="4226"/>
                    <a:pt x="4776" y="4763"/>
                  </a:cubicBezTo>
                  <a:cubicBezTo>
                    <a:pt x="6178" y="5213"/>
                    <a:pt x="7658" y="5476"/>
                    <a:pt x="9148" y="5476"/>
                  </a:cubicBezTo>
                  <a:cubicBezTo>
                    <a:pt x="9433" y="5476"/>
                    <a:pt x="9719" y="5466"/>
                    <a:pt x="10005" y="5446"/>
                  </a:cubicBezTo>
                  <a:cubicBezTo>
                    <a:pt x="11782" y="5336"/>
                    <a:pt x="13543" y="4799"/>
                    <a:pt x="15060" y="3872"/>
                  </a:cubicBezTo>
                  <a:cubicBezTo>
                    <a:pt x="16578" y="2945"/>
                    <a:pt x="17848" y="1677"/>
                    <a:pt x="18836" y="247"/>
                  </a:cubicBezTo>
                  <a:cubicBezTo>
                    <a:pt x="18879" y="184"/>
                    <a:pt x="18868" y="97"/>
                    <a:pt x="18812" y="44"/>
                  </a:cubicBezTo>
                  <a:cubicBezTo>
                    <a:pt x="18782" y="15"/>
                    <a:pt x="18743" y="1"/>
                    <a:pt x="18705" y="1"/>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6" name="Google Shape;2616;p56"/>
          <p:cNvGrpSpPr/>
          <p:nvPr/>
        </p:nvGrpSpPr>
        <p:grpSpPr>
          <a:xfrm>
            <a:off x="7047945" y="2890809"/>
            <a:ext cx="2390712" cy="2330485"/>
            <a:chOff x="6022476" y="2297359"/>
            <a:chExt cx="3121442" cy="3042806"/>
          </a:xfrm>
        </p:grpSpPr>
        <p:sp>
          <p:nvSpPr>
            <p:cNvPr id="2617" name="Google Shape;2617;p56"/>
            <p:cNvSpPr/>
            <p:nvPr/>
          </p:nvSpPr>
          <p:spPr>
            <a:xfrm>
              <a:off x="6022476" y="2494861"/>
              <a:ext cx="2638513" cy="2845305"/>
            </a:xfrm>
            <a:custGeom>
              <a:avLst/>
              <a:gdLst/>
              <a:ahLst/>
              <a:cxnLst/>
              <a:rect l="l" t="t" r="r" b="b"/>
              <a:pathLst>
                <a:path w="90897" h="98021" extrusionOk="0">
                  <a:moveTo>
                    <a:pt x="51647" y="0"/>
                  </a:moveTo>
                  <a:cubicBezTo>
                    <a:pt x="46351" y="0"/>
                    <a:pt x="41085" y="715"/>
                    <a:pt x="36236" y="3068"/>
                  </a:cubicBezTo>
                  <a:cubicBezTo>
                    <a:pt x="30203" y="5999"/>
                    <a:pt x="28839" y="15376"/>
                    <a:pt x="27679" y="21222"/>
                  </a:cubicBezTo>
                  <a:cubicBezTo>
                    <a:pt x="26709" y="26104"/>
                    <a:pt x="25929" y="31060"/>
                    <a:pt x="24214" y="35748"/>
                  </a:cubicBezTo>
                  <a:cubicBezTo>
                    <a:pt x="21856" y="42201"/>
                    <a:pt x="17685" y="47977"/>
                    <a:pt x="12306" y="52249"/>
                  </a:cubicBezTo>
                  <a:cubicBezTo>
                    <a:pt x="10285" y="53850"/>
                    <a:pt x="8091" y="55254"/>
                    <a:pt x="6303" y="57111"/>
                  </a:cubicBezTo>
                  <a:cubicBezTo>
                    <a:pt x="2451" y="61109"/>
                    <a:pt x="881" y="66795"/>
                    <a:pt x="321" y="72321"/>
                  </a:cubicBezTo>
                  <a:cubicBezTo>
                    <a:pt x="81" y="74688"/>
                    <a:pt x="1" y="77113"/>
                    <a:pt x="570" y="79424"/>
                  </a:cubicBezTo>
                  <a:cubicBezTo>
                    <a:pt x="1705" y="84026"/>
                    <a:pt x="5269" y="87651"/>
                    <a:pt x="9148" y="90372"/>
                  </a:cubicBezTo>
                  <a:cubicBezTo>
                    <a:pt x="16250" y="95357"/>
                    <a:pt x="24927" y="98020"/>
                    <a:pt x="33597" y="98020"/>
                  </a:cubicBezTo>
                  <a:cubicBezTo>
                    <a:pt x="36139" y="98020"/>
                    <a:pt x="38681" y="97791"/>
                    <a:pt x="41182" y="97325"/>
                  </a:cubicBezTo>
                  <a:cubicBezTo>
                    <a:pt x="47194" y="96204"/>
                    <a:pt x="52880" y="93797"/>
                    <a:pt x="58506" y="91396"/>
                  </a:cubicBezTo>
                  <a:cubicBezTo>
                    <a:pt x="67182" y="87688"/>
                    <a:pt x="76200" y="83686"/>
                    <a:pt x="82139" y="76352"/>
                  </a:cubicBezTo>
                  <a:cubicBezTo>
                    <a:pt x="86435" y="71050"/>
                    <a:pt x="88759" y="64374"/>
                    <a:pt x="89826" y="57638"/>
                  </a:cubicBezTo>
                  <a:cubicBezTo>
                    <a:pt x="90896" y="50898"/>
                    <a:pt x="90780" y="44035"/>
                    <a:pt x="90663" y="37215"/>
                  </a:cubicBezTo>
                  <a:cubicBezTo>
                    <a:pt x="90609" y="34101"/>
                    <a:pt x="90552" y="30963"/>
                    <a:pt x="89899" y="27919"/>
                  </a:cubicBezTo>
                  <a:cubicBezTo>
                    <a:pt x="89276" y="25007"/>
                    <a:pt x="88122" y="22239"/>
                    <a:pt x="86898" y="19525"/>
                  </a:cubicBezTo>
                  <a:cubicBezTo>
                    <a:pt x="84326" y="13808"/>
                    <a:pt x="81195" y="7973"/>
                    <a:pt x="75910" y="4608"/>
                  </a:cubicBezTo>
                  <a:cubicBezTo>
                    <a:pt x="71254" y="1643"/>
                    <a:pt x="65542" y="990"/>
                    <a:pt x="60050" y="467"/>
                  </a:cubicBezTo>
                  <a:cubicBezTo>
                    <a:pt x="57279" y="202"/>
                    <a:pt x="54459" y="0"/>
                    <a:pt x="51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6"/>
            <p:cNvSpPr/>
            <p:nvPr/>
          </p:nvSpPr>
          <p:spPr>
            <a:xfrm>
              <a:off x="8435877" y="2944290"/>
              <a:ext cx="243889" cy="336951"/>
            </a:xfrm>
            <a:custGeom>
              <a:avLst/>
              <a:gdLst/>
              <a:ahLst/>
              <a:cxnLst/>
              <a:rect l="l" t="t" r="r" b="b"/>
              <a:pathLst>
                <a:path w="8402" h="11608" extrusionOk="0">
                  <a:moveTo>
                    <a:pt x="3693" y="1"/>
                  </a:moveTo>
                  <a:cubicBezTo>
                    <a:pt x="2775" y="1"/>
                    <a:pt x="1868" y="326"/>
                    <a:pt x="1248" y="1000"/>
                  </a:cubicBezTo>
                  <a:cubicBezTo>
                    <a:pt x="87" y="2264"/>
                    <a:pt x="1" y="4882"/>
                    <a:pt x="314" y="6516"/>
                  </a:cubicBezTo>
                  <a:cubicBezTo>
                    <a:pt x="718" y="8620"/>
                    <a:pt x="1985" y="11051"/>
                    <a:pt x="4256" y="11538"/>
                  </a:cubicBezTo>
                  <a:cubicBezTo>
                    <a:pt x="4476" y="11585"/>
                    <a:pt x="4702" y="11608"/>
                    <a:pt x="4928" y="11608"/>
                  </a:cubicBezTo>
                  <a:cubicBezTo>
                    <a:pt x="5884" y="11608"/>
                    <a:pt x="6845" y="11197"/>
                    <a:pt x="7387" y="10418"/>
                  </a:cubicBezTo>
                  <a:cubicBezTo>
                    <a:pt x="7774" y="9858"/>
                    <a:pt x="7924" y="9167"/>
                    <a:pt x="8038" y="8497"/>
                  </a:cubicBezTo>
                  <a:cubicBezTo>
                    <a:pt x="8287" y="7000"/>
                    <a:pt x="8401" y="5453"/>
                    <a:pt x="8041" y="3978"/>
                  </a:cubicBezTo>
                  <a:cubicBezTo>
                    <a:pt x="7678" y="2507"/>
                    <a:pt x="6787" y="1111"/>
                    <a:pt x="5440" y="417"/>
                  </a:cubicBezTo>
                  <a:cubicBezTo>
                    <a:pt x="4905" y="141"/>
                    <a:pt x="4297" y="1"/>
                    <a:pt x="3693" y="1"/>
                  </a:cubicBezTo>
                  <a:close/>
                </a:path>
              </a:pathLst>
            </a:custGeom>
            <a:solidFill>
              <a:srgbClr val="EAB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6"/>
            <p:cNvSpPr/>
            <p:nvPr/>
          </p:nvSpPr>
          <p:spPr>
            <a:xfrm>
              <a:off x="8479360" y="2974914"/>
              <a:ext cx="121974" cy="267837"/>
            </a:xfrm>
            <a:custGeom>
              <a:avLst/>
              <a:gdLst/>
              <a:ahLst/>
              <a:cxnLst/>
              <a:rect l="l" t="t" r="r" b="b"/>
              <a:pathLst>
                <a:path w="4202" h="9227" extrusionOk="0">
                  <a:moveTo>
                    <a:pt x="1853" y="1"/>
                  </a:moveTo>
                  <a:cubicBezTo>
                    <a:pt x="1744" y="1"/>
                    <a:pt x="1637" y="58"/>
                    <a:pt x="1581" y="162"/>
                  </a:cubicBezTo>
                  <a:cubicBezTo>
                    <a:pt x="1514" y="279"/>
                    <a:pt x="0" y="3050"/>
                    <a:pt x="787" y="5778"/>
                  </a:cubicBezTo>
                  <a:cubicBezTo>
                    <a:pt x="1204" y="7212"/>
                    <a:pt x="2178" y="8359"/>
                    <a:pt x="3691" y="9186"/>
                  </a:cubicBezTo>
                  <a:cubicBezTo>
                    <a:pt x="3739" y="9212"/>
                    <a:pt x="3788" y="9226"/>
                    <a:pt x="3842" y="9226"/>
                  </a:cubicBezTo>
                  <a:cubicBezTo>
                    <a:pt x="3951" y="9226"/>
                    <a:pt x="4059" y="9166"/>
                    <a:pt x="4119" y="9063"/>
                  </a:cubicBezTo>
                  <a:cubicBezTo>
                    <a:pt x="4202" y="8909"/>
                    <a:pt x="4145" y="8719"/>
                    <a:pt x="3991" y="8635"/>
                  </a:cubicBezTo>
                  <a:cubicBezTo>
                    <a:pt x="2635" y="7892"/>
                    <a:pt x="1761" y="6871"/>
                    <a:pt x="1394" y="5604"/>
                  </a:cubicBezTo>
                  <a:cubicBezTo>
                    <a:pt x="677" y="3133"/>
                    <a:pt x="2115" y="496"/>
                    <a:pt x="2131" y="469"/>
                  </a:cubicBezTo>
                  <a:cubicBezTo>
                    <a:pt x="2215" y="316"/>
                    <a:pt x="2161" y="125"/>
                    <a:pt x="2007" y="42"/>
                  </a:cubicBezTo>
                  <a:cubicBezTo>
                    <a:pt x="1959" y="14"/>
                    <a:pt x="1906" y="1"/>
                    <a:pt x="1853" y="1"/>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6"/>
            <p:cNvSpPr/>
            <p:nvPr/>
          </p:nvSpPr>
          <p:spPr>
            <a:xfrm>
              <a:off x="8500666" y="3036539"/>
              <a:ext cx="94397" cy="190333"/>
            </a:xfrm>
            <a:custGeom>
              <a:avLst/>
              <a:gdLst/>
              <a:ahLst/>
              <a:cxnLst/>
              <a:rect l="l" t="t" r="r" b="b"/>
              <a:pathLst>
                <a:path w="3252" h="6557" extrusionOk="0">
                  <a:moveTo>
                    <a:pt x="348" y="1"/>
                  </a:moveTo>
                  <a:cubicBezTo>
                    <a:pt x="206" y="1"/>
                    <a:pt x="77" y="98"/>
                    <a:pt x="40" y="240"/>
                  </a:cubicBezTo>
                  <a:cubicBezTo>
                    <a:pt x="0" y="407"/>
                    <a:pt x="100" y="580"/>
                    <a:pt x="270" y="620"/>
                  </a:cubicBezTo>
                  <a:cubicBezTo>
                    <a:pt x="280" y="623"/>
                    <a:pt x="1461" y="937"/>
                    <a:pt x="2071" y="2094"/>
                  </a:cubicBezTo>
                  <a:cubicBezTo>
                    <a:pt x="2608" y="3108"/>
                    <a:pt x="2571" y="4468"/>
                    <a:pt x="1964" y="6136"/>
                  </a:cubicBezTo>
                  <a:cubicBezTo>
                    <a:pt x="1904" y="6299"/>
                    <a:pt x="1987" y="6480"/>
                    <a:pt x="2151" y="6540"/>
                  </a:cubicBezTo>
                  <a:cubicBezTo>
                    <a:pt x="2184" y="6552"/>
                    <a:pt x="2221" y="6556"/>
                    <a:pt x="2257" y="6556"/>
                  </a:cubicBezTo>
                  <a:cubicBezTo>
                    <a:pt x="2387" y="6556"/>
                    <a:pt x="2508" y="6480"/>
                    <a:pt x="2554" y="6352"/>
                  </a:cubicBezTo>
                  <a:cubicBezTo>
                    <a:pt x="3228" y="4505"/>
                    <a:pt x="3251" y="2971"/>
                    <a:pt x="2621" y="1790"/>
                  </a:cubicBezTo>
                  <a:cubicBezTo>
                    <a:pt x="1874" y="383"/>
                    <a:pt x="480" y="26"/>
                    <a:pt x="420" y="10"/>
                  </a:cubicBezTo>
                  <a:cubicBezTo>
                    <a:pt x="396" y="4"/>
                    <a:pt x="372" y="1"/>
                    <a:pt x="348" y="1"/>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6"/>
            <p:cNvSpPr/>
            <p:nvPr/>
          </p:nvSpPr>
          <p:spPr>
            <a:xfrm>
              <a:off x="7118930" y="4099489"/>
              <a:ext cx="2024987" cy="1045367"/>
            </a:xfrm>
            <a:custGeom>
              <a:avLst/>
              <a:gdLst/>
              <a:ahLst/>
              <a:cxnLst/>
              <a:rect l="l" t="t" r="r" b="b"/>
              <a:pathLst>
                <a:path w="69761" h="36013" extrusionOk="0">
                  <a:moveTo>
                    <a:pt x="69760" y="0"/>
                  </a:moveTo>
                  <a:cubicBezTo>
                    <a:pt x="27035" y="6523"/>
                    <a:pt x="1" y="35635"/>
                    <a:pt x="1" y="35635"/>
                  </a:cubicBezTo>
                  <a:lnTo>
                    <a:pt x="69760" y="36012"/>
                  </a:lnTo>
                  <a:lnTo>
                    <a:pt x="697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6"/>
            <p:cNvSpPr/>
            <p:nvPr/>
          </p:nvSpPr>
          <p:spPr>
            <a:xfrm>
              <a:off x="7771758" y="3818301"/>
              <a:ext cx="698431" cy="925339"/>
            </a:xfrm>
            <a:custGeom>
              <a:avLst/>
              <a:gdLst/>
              <a:ahLst/>
              <a:cxnLst/>
              <a:rect l="l" t="t" r="r" b="b"/>
              <a:pathLst>
                <a:path w="24061" h="31878" extrusionOk="0">
                  <a:moveTo>
                    <a:pt x="12324" y="0"/>
                  </a:moveTo>
                  <a:cubicBezTo>
                    <a:pt x="8604" y="0"/>
                    <a:pt x="2561" y="854"/>
                    <a:pt x="0" y="6012"/>
                  </a:cubicBezTo>
                  <a:lnTo>
                    <a:pt x="7670" y="27328"/>
                  </a:lnTo>
                  <a:cubicBezTo>
                    <a:pt x="7670" y="27328"/>
                    <a:pt x="12547" y="31878"/>
                    <a:pt x="18039" y="31878"/>
                  </a:cubicBezTo>
                  <a:cubicBezTo>
                    <a:pt x="18627" y="31878"/>
                    <a:pt x="19222" y="31826"/>
                    <a:pt x="19818" y="31710"/>
                  </a:cubicBezTo>
                  <a:cubicBezTo>
                    <a:pt x="19818" y="31710"/>
                    <a:pt x="24060" y="26928"/>
                    <a:pt x="23037" y="20952"/>
                  </a:cubicBezTo>
                  <a:lnTo>
                    <a:pt x="15437" y="209"/>
                  </a:lnTo>
                  <a:cubicBezTo>
                    <a:pt x="15437" y="209"/>
                    <a:pt x="14165" y="0"/>
                    <a:pt x="12324" y="0"/>
                  </a:cubicBezTo>
                  <a:close/>
                </a:path>
              </a:pathLst>
            </a:custGeom>
            <a:solidFill>
              <a:srgbClr val="DBA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6"/>
            <p:cNvSpPr/>
            <p:nvPr/>
          </p:nvSpPr>
          <p:spPr>
            <a:xfrm>
              <a:off x="6859686" y="3584254"/>
              <a:ext cx="286589" cy="329927"/>
            </a:xfrm>
            <a:custGeom>
              <a:avLst/>
              <a:gdLst/>
              <a:ahLst/>
              <a:cxnLst/>
              <a:rect l="l" t="t" r="r" b="b"/>
              <a:pathLst>
                <a:path w="9873" h="11366" extrusionOk="0">
                  <a:moveTo>
                    <a:pt x="3836" y="1"/>
                  </a:moveTo>
                  <a:cubicBezTo>
                    <a:pt x="2508" y="1"/>
                    <a:pt x="1222" y="915"/>
                    <a:pt x="648" y="2137"/>
                  </a:cubicBezTo>
                  <a:cubicBezTo>
                    <a:pt x="1" y="3510"/>
                    <a:pt x="151" y="5158"/>
                    <a:pt x="761" y="6545"/>
                  </a:cubicBezTo>
                  <a:cubicBezTo>
                    <a:pt x="1375" y="7932"/>
                    <a:pt x="2409" y="9093"/>
                    <a:pt x="3519" y="10124"/>
                  </a:cubicBezTo>
                  <a:cubicBezTo>
                    <a:pt x="4019" y="10587"/>
                    <a:pt x="4556" y="11041"/>
                    <a:pt x="5206" y="11247"/>
                  </a:cubicBezTo>
                  <a:cubicBezTo>
                    <a:pt x="5459" y="11328"/>
                    <a:pt x="5719" y="11365"/>
                    <a:pt x="5981" y="11365"/>
                  </a:cubicBezTo>
                  <a:cubicBezTo>
                    <a:pt x="6879" y="11365"/>
                    <a:pt x="7782" y="10919"/>
                    <a:pt x="8371" y="10227"/>
                  </a:cubicBezTo>
                  <a:cubicBezTo>
                    <a:pt x="9872" y="8452"/>
                    <a:pt x="9395" y="5755"/>
                    <a:pt x="8431" y="3841"/>
                  </a:cubicBezTo>
                  <a:cubicBezTo>
                    <a:pt x="7681" y="2357"/>
                    <a:pt x="6017" y="333"/>
                    <a:pt x="4322" y="42"/>
                  </a:cubicBezTo>
                  <a:cubicBezTo>
                    <a:pt x="4161" y="14"/>
                    <a:pt x="3998" y="1"/>
                    <a:pt x="3836" y="1"/>
                  </a:cubicBezTo>
                  <a:close/>
                </a:path>
              </a:pathLst>
            </a:custGeom>
            <a:solidFill>
              <a:srgbClr val="EAB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6"/>
            <p:cNvSpPr/>
            <p:nvPr/>
          </p:nvSpPr>
          <p:spPr>
            <a:xfrm>
              <a:off x="6917015" y="3618623"/>
              <a:ext cx="158374" cy="243047"/>
            </a:xfrm>
            <a:custGeom>
              <a:avLst/>
              <a:gdLst/>
              <a:ahLst/>
              <a:cxnLst/>
              <a:rect l="l" t="t" r="r" b="b"/>
              <a:pathLst>
                <a:path w="5456" h="8373" extrusionOk="0">
                  <a:moveTo>
                    <a:pt x="353" y="0"/>
                  </a:moveTo>
                  <a:cubicBezTo>
                    <a:pt x="223" y="0"/>
                    <a:pt x="102" y="84"/>
                    <a:pt x="57" y="213"/>
                  </a:cubicBezTo>
                  <a:cubicBezTo>
                    <a:pt x="0" y="376"/>
                    <a:pt x="86" y="556"/>
                    <a:pt x="250" y="613"/>
                  </a:cubicBezTo>
                  <a:cubicBezTo>
                    <a:pt x="277" y="622"/>
                    <a:pt x="3108" y="1640"/>
                    <a:pt x="4215" y="3964"/>
                  </a:cubicBezTo>
                  <a:cubicBezTo>
                    <a:pt x="4782" y="5155"/>
                    <a:pt x="4805" y="6495"/>
                    <a:pt x="4282" y="7953"/>
                  </a:cubicBezTo>
                  <a:cubicBezTo>
                    <a:pt x="4225" y="8116"/>
                    <a:pt x="4308" y="8296"/>
                    <a:pt x="4472" y="8356"/>
                  </a:cubicBezTo>
                  <a:cubicBezTo>
                    <a:pt x="4508" y="8366"/>
                    <a:pt x="4542" y="8373"/>
                    <a:pt x="4579" y="8373"/>
                  </a:cubicBezTo>
                  <a:cubicBezTo>
                    <a:pt x="4708" y="8373"/>
                    <a:pt x="4829" y="8293"/>
                    <a:pt x="4876" y="8166"/>
                  </a:cubicBezTo>
                  <a:cubicBezTo>
                    <a:pt x="5456" y="6542"/>
                    <a:pt x="5422" y="5038"/>
                    <a:pt x="4779" y="3687"/>
                  </a:cubicBezTo>
                  <a:cubicBezTo>
                    <a:pt x="3558" y="1126"/>
                    <a:pt x="584" y="62"/>
                    <a:pt x="457" y="19"/>
                  </a:cubicBezTo>
                  <a:cubicBezTo>
                    <a:pt x="423" y="6"/>
                    <a:pt x="387" y="0"/>
                    <a:pt x="353" y="0"/>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6"/>
            <p:cNvSpPr/>
            <p:nvPr/>
          </p:nvSpPr>
          <p:spPr>
            <a:xfrm>
              <a:off x="6953183" y="3649798"/>
              <a:ext cx="115123" cy="183715"/>
            </a:xfrm>
            <a:custGeom>
              <a:avLst/>
              <a:gdLst/>
              <a:ahLst/>
              <a:cxnLst/>
              <a:rect l="l" t="t" r="r" b="b"/>
              <a:pathLst>
                <a:path w="3966" h="6329" extrusionOk="0">
                  <a:moveTo>
                    <a:pt x="1099" y="0"/>
                  </a:moveTo>
                  <a:cubicBezTo>
                    <a:pt x="999" y="0"/>
                    <a:pt x="900" y="49"/>
                    <a:pt x="838" y="136"/>
                  </a:cubicBezTo>
                  <a:cubicBezTo>
                    <a:pt x="805" y="185"/>
                    <a:pt x="1" y="1379"/>
                    <a:pt x="375" y="2927"/>
                  </a:cubicBezTo>
                  <a:cubicBezTo>
                    <a:pt x="692" y="4227"/>
                    <a:pt x="1729" y="5358"/>
                    <a:pt x="3456" y="6291"/>
                  </a:cubicBezTo>
                  <a:cubicBezTo>
                    <a:pt x="3506" y="6314"/>
                    <a:pt x="3556" y="6328"/>
                    <a:pt x="3606" y="6328"/>
                  </a:cubicBezTo>
                  <a:cubicBezTo>
                    <a:pt x="3719" y="6328"/>
                    <a:pt x="3826" y="6268"/>
                    <a:pt x="3883" y="6162"/>
                  </a:cubicBezTo>
                  <a:cubicBezTo>
                    <a:pt x="3966" y="6011"/>
                    <a:pt x="3910" y="5818"/>
                    <a:pt x="3756" y="5738"/>
                  </a:cubicBezTo>
                  <a:cubicBezTo>
                    <a:pt x="2196" y="4894"/>
                    <a:pt x="1265" y="3904"/>
                    <a:pt x="989" y="2787"/>
                  </a:cubicBezTo>
                  <a:cubicBezTo>
                    <a:pt x="678" y="1516"/>
                    <a:pt x="1352" y="502"/>
                    <a:pt x="1358" y="492"/>
                  </a:cubicBezTo>
                  <a:cubicBezTo>
                    <a:pt x="1455" y="349"/>
                    <a:pt x="1418" y="152"/>
                    <a:pt x="1275" y="56"/>
                  </a:cubicBezTo>
                  <a:cubicBezTo>
                    <a:pt x="1221" y="18"/>
                    <a:pt x="1160" y="0"/>
                    <a:pt x="1099" y="0"/>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6"/>
            <p:cNvSpPr/>
            <p:nvPr/>
          </p:nvSpPr>
          <p:spPr>
            <a:xfrm>
              <a:off x="6865491" y="2329608"/>
              <a:ext cx="1724234" cy="1937934"/>
            </a:xfrm>
            <a:custGeom>
              <a:avLst/>
              <a:gdLst/>
              <a:ahLst/>
              <a:cxnLst/>
              <a:rect l="l" t="t" r="r" b="b"/>
              <a:pathLst>
                <a:path w="59400" h="66762" extrusionOk="0">
                  <a:moveTo>
                    <a:pt x="28295" y="1"/>
                  </a:moveTo>
                  <a:cubicBezTo>
                    <a:pt x="26781" y="1"/>
                    <a:pt x="25265" y="132"/>
                    <a:pt x="23764" y="404"/>
                  </a:cubicBezTo>
                  <a:cubicBezTo>
                    <a:pt x="14290" y="2124"/>
                    <a:pt x="6191" y="9311"/>
                    <a:pt x="2775" y="18231"/>
                  </a:cubicBezTo>
                  <a:cubicBezTo>
                    <a:pt x="1" y="25484"/>
                    <a:pt x="1718" y="33371"/>
                    <a:pt x="4210" y="40438"/>
                  </a:cubicBezTo>
                  <a:cubicBezTo>
                    <a:pt x="5353" y="43679"/>
                    <a:pt x="6300" y="47177"/>
                    <a:pt x="7614" y="50472"/>
                  </a:cubicBezTo>
                  <a:cubicBezTo>
                    <a:pt x="9138" y="54287"/>
                    <a:pt x="11156" y="57832"/>
                    <a:pt x="14537" y="60383"/>
                  </a:cubicBezTo>
                  <a:cubicBezTo>
                    <a:pt x="18209" y="63151"/>
                    <a:pt x="22881" y="64138"/>
                    <a:pt x="27392" y="65008"/>
                  </a:cubicBezTo>
                  <a:cubicBezTo>
                    <a:pt x="30616" y="65632"/>
                    <a:pt x="35006" y="66761"/>
                    <a:pt x="38941" y="66761"/>
                  </a:cubicBezTo>
                  <a:cubicBezTo>
                    <a:pt x="40816" y="66761"/>
                    <a:pt x="42587" y="66505"/>
                    <a:pt x="44080" y="65815"/>
                  </a:cubicBezTo>
                  <a:cubicBezTo>
                    <a:pt x="45331" y="65238"/>
                    <a:pt x="46374" y="64291"/>
                    <a:pt x="47358" y="63324"/>
                  </a:cubicBezTo>
                  <a:cubicBezTo>
                    <a:pt x="50362" y="60370"/>
                    <a:pt x="53040" y="57078"/>
                    <a:pt x="55321" y="53536"/>
                  </a:cubicBezTo>
                  <a:cubicBezTo>
                    <a:pt x="56945" y="51012"/>
                    <a:pt x="58393" y="48301"/>
                    <a:pt x="58916" y="45346"/>
                  </a:cubicBezTo>
                  <a:cubicBezTo>
                    <a:pt x="59400" y="42591"/>
                    <a:pt x="59060" y="39761"/>
                    <a:pt x="58616" y="36999"/>
                  </a:cubicBezTo>
                  <a:cubicBezTo>
                    <a:pt x="57082" y="27415"/>
                    <a:pt x="55401" y="15113"/>
                    <a:pt x="48141" y="8124"/>
                  </a:cubicBezTo>
                  <a:cubicBezTo>
                    <a:pt x="42882" y="3059"/>
                    <a:pt x="35608" y="1"/>
                    <a:pt x="28295" y="1"/>
                  </a:cubicBezTo>
                  <a:close/>
                </a:path>
              </a:pathLst>
            </a:custGeom>
            <a:solidFill>
              <a:srgbClr val="EAB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6"/>
            <p:cNvSpPr/>
            <p:nvPr/>
          </p:nvSpPr>
          <p:spPr>
            <a:xfrm>
              <a:off x="7193066" y="3245245"/>
              <a:ext cx="441160" cy="155704"/>
            </a:xfrm>
            <a:custGeom>
              <a:avLst/>
              <a:gdLst/>
              <a:ahLst/>
              <a:cxnLst/>
              <a:rect l="l" t="t" r="r" b="b"/>
              <a:pathLst>
                <a:path w="15198" h="5364" extrusionOk="0">
                  <a:moveTo>
                    <a:pt x="10148" y="1"/>
                  </a:moveTo>
                  <a:cubicBezTo>
                    <a:pt x="9517" y="1"/>
                    <a:pt x="8881" y="74"/>
                    <a:pt x="8261" y="230"/>
                  </a:cubicBezTo>
                  <a:cubicBezTo>
                    <a:pt x="7077" y="510"/>
                    <a:pt x="5960" y="1094"/>
                    <a:pt x="5040" y="1871"/>
                  </a:cubicBezTo>
                  <a:cubicBezTo>
                    <a:pt x="4160" y="2604"/>
                    <a:pt x="3446" y="3495"/>
                    <a:pt x="2893" y="4458"/>
                  </a:cubicBezTo>
                  <a:lnTo>
                    <a:pt x="2893" y="4458"/>
                  </a:lnTo>
                  <a:cubicBezTo>
                    <a:pt x="2749" y="4479"/>
                    <a:pt x="2593" y="4490"/>
                    <a:pt x="2439" y="4490"/>
                  </a:cubicBezTo>
                  <a:cubicBezTo>
                    <a:pt x="2380" y="4490"/>
                    <a:pt x="2322" y="4488"/>
                    <a:pt x="2265" y="4485"/>
                  </a:cubicBezTo>
                  <a:cubicBezTo>
                    <a:pt x="1975" y="4472"/>
                    <a:pt x="1688" y="4412"/>
                    <a:pt x="1424" y="4295"/>
                  </a:cubicBezTo>
                  <a:cubicBezTo>
                    <a:pt x="1158" y="4184"/>
                    <a:pt x="924" y="4004"/>
                    <a:pt x="741" y="3771"/>
                  </a:cubicBezTo>
                  <a:cubicBezTo>
                    <a:pt x="541" y="3548"/>
                    <a:pt x="424" y="3254"/>
                    <a:pt x="314" y="2958"/>
                  </a:cubicBezTo>
                  <a:lnTo>
                    <a:pt x="308" y="2941"/>
                  </a:lnTo>
                  <a:cubicBezTo>
                    <a:pt x="287" y="2882"/>
                    <a:pt x="228" y="2842"/>
                    <a:pt x="163" y="2842"/>
                  </a:cubicBezTo>
                  <a:cubicBezTo>
                    <a:pt x="155" y="2842"/>
                    <a:pt x="146" y="2842"/>
                    <a:pt x="137" y="2844"/>
                  </a:cubicBezTo>
                  <a:cubicBezTo>
                    <a:pt x="54" y="2861"/>
                    <a:pt x="1" y="2938"/>
                    <a:pt x="17" y="3021"/>
                  </a:cubicBezTo>
                  <a:cubicBezTo>
                    <a:pt x="81" y="3361"/>
                    <a:pt x="157" y="3718"/>
                    <a:pt x="354" y="4032"/>
                  </a:cubicBezTo>
                  <a:cubicBezTo>
                    <a:pt x="531" y="4352"/>
                    <a:pt x="798" y="4641"/>
                    <a:pt x="1115" y="4842"/>
                  </a:cubicBezTo>
                  <a:cubicBezTo>
                    <a:pt x="1432" y="5052"/>
                    <a:pt x="1789" y="5189"/>
                    <a:pt x="2152" y="5269"/>
                  </a:cubicBezTo>
                  <a:cubicBezTo>
                    <a:pt x="2435" y="5327"/>
                    <a:pt x="2702" y="5364"/>
                    <a:pt x="2995" y="5364"/>
                  </a:cubicBezTo>
                  <a:cubicBezTo>
                    <a:pt x="3088" y="5364"/>
                    <a:pt x="3183" y="5360"/>
                    <a:pt x="3282" y="5352"/>
                  </a:cubicBezTo>
                  <a:cubicBezTo>
                    <a:pt x="3379" y="5345"/>
                    <a:pt x="3469" y="5302"/>
                    <a:pt x="3536" y="5222"/>
                  </a:cubicBezTo>
                  <a:lnTo>
                    <a:pt x="3596" y="5152"/>
                  </a:lnTo>
                  <a:cubicBezTo>
                    <a:pt x="4299" y="4312"/>
                    <a:pt x="5040" y="3528"/>
                    <a:pt x="5860" y="2874"/>
                  </a:cubicBezTo>
                  <a:cubicBezTo>
                    <a:pt x="6680" y="2220"/>
                    <a:pt x="7591" y="1703"/>
                    <a:pt x="8581" y="1387"/>
                  </a:cubicBezTo>
                  <a:cubicBezTo>
                    <a:pt x="9393" y="1134"/>
                    <a:pt x="10252" y="1016"/>
                    <a:pt x="11128" y="1016"/>
                  </a:cubicBezTo>
                  <a:cubicBezTo>
                    <a:pt x="11324" y="1016"/>
                    <a:pt x="11522" y="1022"/>
                    <a:pt x="11719" y="1034"/>
                  </a:cubicBezTo>
                  <a:cubicBezTo>
                    <a:pt x="12259" y="1063"/>
                    <a:pt x="12796" y="1157"/>
                    <a:pt x="13340" y="1257"/>
                  </a:cubicBezTo>
                  <a:cubicBezTo>
                    <a:pt x="13610" y="1310"/>
                    <a:pt x="13883" y="1370"/>
                    <a:pt x="14154" y="1437"/>
                  </a:cubicBezTo>
                  <a:lnTo>
                    <a:pt x="14567" y="1540"/>
                  </a:lnTo>
                  <a:lnTo>
                    <a:pt x="14784" y="1583"/>
                  </a:lnTo>
                  <a:lnTo>
                    <a:pt x="14904" y="1600"/>
                  </a:lnTo>
                  <a:cubicBezTo>
                    <a:pt x="14922" y="1602"/>
                    <a:pt x="14936" y="1605"/>
                    <a:pt x="14956" y="1605"/>
                  </a:cubicBezTo>
                  <a:cubicBezTo>
                    <a:pt x="14965" y="1605"/>
                    <a:pt x="14975" y="1605"/>
                    <a:pt x="14987" y="1603"/>
                  </a:cubicBezTo>
                  <a:cubicBezTo>
                    <a:pt x="15007" y="1594"/>
                    <a:pt x="15094" y="1620"/>
                    <a:pt x="15167" y="1491"/>
                  </a:cubicBezTo>
                  <a:cubicBezTo>
                    <a:pt x="15197" y="1417"/>
                    <a:pt x="15161" y="1334"/>
                    <a:pt x="15087" y="1303"/>
                  </a:cubicBezTo>
                  <a:cubicBezTo>
                    <a:pt x="15069" y="1296"/>
                    <a:pt x="15051" y="1292"/>
                    <a:pt x="15032" y="1292"/>
                  </a:cubicBezTo>
                  <a:cubicBezTo>
                    <a:pt x="15015" y="1292"/>
                    <a:pt x="14998" y="1296"/>
                    <a:pt x="14982" y="1301"/>
                  </a:cubicBezTo>
                  <a:lnTo>
                    <a:pt x="14982" y="1301"/>
                  </a:lnTo>
                  <a:cubicBezTo>
                    <a:pt x="14978" y="1299"/>
                    <a:pt x="14968" y="1297"/>
                    <a:pt x="14964" y="1297"/>
                  </a:cubicBezTo>
                  <a:lnTo>
                    <a:pt x="14881" y="1260"/>
                  </a:lnTo>
                  <a:lnTo>
                    <a:pt x="14694" y="1174"/>
                  </a:lnTo>
                  <a:lnTo>
                    <a:pt x="14310" y="993"/>
                  </a:lnTo>
                  <a:cubicBezTo>
                    <a:pt x="14050" y="877"/>
                    <a:pt x="13783" y="763"/>
                    <a:pt x="13514" y="657"/>
                  </a:cubicBezTo>
                  <a:cubicBezTo>
                    <a:pt x="12977" y="443"/>
                    <a:pt x="12409" y="290"/>
                    <a:pt x="11833" y="173"/>
                  </a:cubicBezTo>
                  <a:cubicBezTo>
                    <a:pt x="11285" y="61"/>
                    <a:pt x="10718" y="1"/>
                    <a:pt x="10148" y="1"/>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6"/>
            <p:cNvSpPr/>
            <p:nvPr/>
          </p:nvSpPr>
          <p:spPr>
            <a:xfrm>
              <a:off x="6431734" y="2297359"/>
              <a:ext cx="2078340" cy="1393378"/>
            </a:xfrm>
            <a:custGeom>
              <a:avLst/>
              <a:gdLst/>
              <a:ahLst/>
              <a:cxnLst/>
              <a:rect l="l" t="t" r="r" b="b"/>
              <a:pathLst>
                <a:path w="71599" h="48002" extrusionOk="0">
                  <a:moveTo>
                    <a:pt x="45428" y="0"/>
                  </a:moveTo>
                  <a:cubicBezTo>
                    <a:pt x="43831" y="0"/>
                    <a:pt x="42136" y="109"/>
                    <a:pt x="40338" y="340"/>
                  </a:cubicBezTo>
                  <a:cubicBezTo>
                    <a:pt x="40338" y="340"/>
                    <a:pt x="0" y="7067"/>
                    <a:pt x="20466" y="48001"/>
                  </a:cubicBezTo>
                  <a:cubicBezTo>
                    <a:pt x="20466" y="48001"/>
                    <a:pt x="51543" y="29567"/>
                    <a:pt x="43623" y="3452"/>
                  </a:cubicBezTo>
                  <a:cubicBezTo>
                    <a:pt x="43623" y="3452"/>
                    <a:pt x="43642" y="3452"/>
                    <a:pt x="43679" y="3452"/>
                  </a:cubicBezTo>
                  <a:cubicBezTo>
                    <a:pt x="44884" y="3452"/>
                    <a:pt x="65112" y="3801"/>
                    <a:pt x="71598" y="27112"/>
                  </a:cubicBezTo>
                  <a:cubicBezTo>
                    <a:pt x="71598" y="27112"/>
                    <a:pt x="70640" y="0"/>
                    <a:pt x="454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6"/>
            <p:cNvSpPr/>
            <p:nvPr/>
          </p:nvSpPr>
          <p:spPr>
            <a:xfrm>
              <a:off x="7742004" y="3185623"/>
              <a:ext cx="173904" cy="286589"/>
            </a:xfrm>
            <a:custGeom>
              <a:avLst/>
              <a:gdLst/>
              <a:ahLst/>
              <a:cxnLst/>
              <a:rect l="l" t="t" r="r" b="b"/>
              <a:pathLst>
                <a:path w="5991" h="9873" extrusionOk="0">
                  <a:moveTo>
                    <a:pt x="772" y="0"/>
                  </a:moveTo>
                  <a:cubicBezTo>
                    <a:pt x="651" y="0"/>
                    <a:pt x="539" y="30"/>
                    <a:pt x="441" y="96"/>
                  </a:cubicBezTo>
                  <a:cubicBezTo>
                    <a:pt x="11" y="386"/>
                    <a:pt x="165" y="3728"/>
                    <a:pt x="111" y="4342"/>
                  </a:cubicBezTo>
                  <a:cubicBezTo>
                    <a:pt x="14" y="5509"/>
                    <a:pt x="1" y="6719"/>
                    <a:pt x="445" y="7803"/>
                  </a:cubicBezTo>
                  <a:cubicBezTo>
                    <a:pt x="885" y="8887"/>
                    <a:pt x="1875" y="9817"/>
                    <a:pt x="3042" y="9870"/>
                  </a:cubicBezTo>
                  <a:cubicBezTo>
                    <a:pt x="3078" y="9872"/>
                    <a:pt x="3113" y="9873"/>
                    <a:pt x="3148" y="9873"/>
                  </a:cubicBezTo>
                  <a:cubicBezTo>
                    <a:pt x="4743" y="9873"/>
                    <a:pt x="5990" y="8188"/>
                    <a:pt x="5963" y="6575"/>
                  </a:cubicBezTo>
                  <a:cubicBezTo>
                    <a:pt x="5937" y="4932"/>
                    <a:pt x="4930" y="3457"/>
                    <a:pt x="3762" y="2297"/>
                  </a:cubicBezTo>
                  <a:cubicBezTo>
                    <a:pt x="3313" y="1847"/>
                    <a:pt x="1731" y="0"/>
                    <a:pt x="772" y="0"/>
                  </a:cubicBezTo>
                  <a:close/>
                </a:path>
              </a:pathLst>
            </a:custGeom>
            <a:solidFill>
              <a:srgbClr val="CE6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6"/>
            <p:cNvSpPr/>
            <p:nvPr/>
          </p:nvSpPr>
          <p:spPr>
            <a:xfrm>
              <a:off x="7879769" y="2939994"/>
              <a:ext cx="401654" cy="211349"/>
            </a:xfrm>
            <a:custGeom>
              <a:avLst/>
              <a:gdLst/>
              <a:ahLst/>
              <a:cxnLst/>
              <a:rect l="l" t="t" r="r" b="b"/>
              <a:pathLst>
                <a:path w="13837" h="7281" extrusionOk="0">
                  <a:moveTo>
                    <a:pt x="13382" y="0"/>
                  </a:moveTo>
                  <a:cubicBezTo>
                    <a:pt x="13370" y="0"/>
                    <a:pt x="13358" y="2"/>
                    <a:pt x="13347" y="5"/>
                  </a:cubicBezTo>
                  <a:cubicBezTo>
                    <a:pt x="13267" y="25"/>
                    <a:pt x="13216" y="108"/>
                    <a:pt x="13236" y="188"/>
                  </a:cubicBezTo>
                  <a:lnTo>
                    <a:pt x="13239" y="205"/>
                  </a:lnTo>
                  <a:cubicBezTo>
                    <a:pt x="13313" y="511"/>
                    <a:pt x="13379" y="822"/>
                    <a:pt x="13339" y="1119"/>
                  </a:cubicBezTo>
                  <a:cubicBezTo>
                    <a:pt x="13313" y="1415"/>
                    <a:pt x="13219" y="1695"/>
                    <a:pt x="13062" y="1935"/>
                  </a:cubicBezTo>
                  <a:cubicBezTo>
                    <a:pt x="12906" y="2175"/>
                    <a:pt x="12702" y="2386"/>
                    <a:pt x="12469" y="2562"/>
                  </a:cubicBezTo>
                  <a:cubicBezTo>
                    <a:pt x="12304" y="2684"/>
                    <a:pt x="12112" y="2801"/>
                    <a:pt x="11929" y="2888"/>
                  </a:cubicBezTo>
                  <a:lnTo>
                    <a:pt x="11929" y="2888"/>
                  </a:lnTo>
                  <a:cubicBezTo>
                    <a:pt x="10937" y="2394"/>
                    <a:pt x="9847" y="2052"/>
                    <a:pt x="8708" y="1932"/>
                  </a:cubicBezTo>
                  <a:cubicBezTo>
                    <a:pt x="8415" y="1899"/>
                    <a:pt x="8118" y="1883"/>
                    <a:pt x="7821" y="1883"/>
                  </a:cubicBezTo>
                  <a:cubicBezTo>
                    <a:pt x="6904" y="1883"/>
                    <a:pt x="5980" y="2039"/>
                    <a:pt x="5119" y="2359"/>
                  </a:cubicBezTo>
                  <a:cubicBezTo>
                    <a:pt x="3972" y="2772"/>
                    <a:pt x="2945" y="3460"/>
                    <a:pt x="2118" y="4300"/>
                  </a:cubicBezTo>
                  <a:cubicBezTo>
                    <a:pt x="1705" y="4720"/>
                    <a:pt x="1321" y="5160"/>
                    <a:pt x="991" y="5641"/>
                  </a:cubicBezTo>
                  <a:cubicBezTo>
                    <a:pt x="824" y="5877"/>
                    <a:pt x="671" y="6121"/>
                    <a:pt x="521" y="6364"/>
                  </a:cubicBezTo>
                  <a:lnTo>
                    <a:pt x="301" y="6724"/>
                  </a:lnTo>
                  <a:lnTo>
                    <a:pt x="194" y="6901"/>
                  </a:lnTo>
                  <a:lnTo>
                    <a:pt x="144" y="6977"/>
                  </a:lnTo>
                  <a:cubicBezTo>
                    <a:pt x="139" y="6980"/>
                    <a:pt x="131" y="6989"/>
                    <a:pt x="129" y="6993"/>
                  </a:cubicBezTo>
                  <a:lnTo>
                    <a:pt x="129" y="6993"/>
                  </a:lnTo>
                  <a:cubicBezTo>
                    <a:pt x="95" y="7001"/>
                    <a:pt x="65" y="7021"/>
                    <a:pt x="44" y="7051"/>
                  </a:cubicBezTo>
                  <a:cubicBezTo>
                    <a:pt x="1" y="7117"/>
                    <a:pt x="17" y="7208"/>
                    <a:pt x="84" y="7251"/>
                  </a:cubicBezTo>
                  <a:cubicBezTo>
                    <a:pt x="127" y="7273"/>
                    <a:pt x="162" y="7280"/>
                    <a:pt x="190" y="7280"/>
                  </a:cubicBezTo>
                  <a:cubicBezTo>
                    <a:pt x="248" y="7280"/>
                    <a:pt x="278" y="7250"/>
                    <a:pt x="294" y="7248"/>
                  </a:cubicBezTo>
                  <a:cubicBezTo>
                    <a:pt x="331" y="7228"/>
                    <a:pt x="341" y="7214"/>
                    <a:pt x="361" y="7197"/>
                  </a:cubicBezTo>
                  <a:lnTo>
                    <a:pt x="454" y="7117"/>
                  </a:lnTo>
                  <a:lnTo>
                    <a:pt x="608" y="6957"/>
                  </a:lnTo>
                  <a:lnTo>
                    <a:pt x="894" y="6644"/>
                  </a:lnTo>
                  <a:cubicBezTo>
                    <a:pt x="1085" y="6437"/>
                    <a:pt x="1274" y="6234"/>
                    <a:pt x="1471" y="6041"/>
                  </a:cubicBezTo>
                  <a:cubicBezTo>
                    <a:pt x="1865" y="5653"/>
                    <a:pt x="2262" y="5276"/>
                    <a:pt x="2692" y="4953"/>
                  </a:cubicBezTo>
                  <a:cubicBezTo>
                    <a:pt x="3555" y="4300"/>
                    <a:pt x="4496" y="3796"/>
                    <a:pt x="5496" y="3503"/>
                  </a:cubicBezTo>
                  <a:cubicBezTo>
                    <a:pt x="6240" y="3287"/>
                    <a:pt x="7009" y="3189"/>
                    <a:pt x="7783" y="3189"/>
                  </a:cubicBezTo>
                  <a:cubicBezTo>
                    <a:pt x="8050" y="3189"/>
                    <a:pt x="8317" y="3200"/>
                    <a:pt x="8585" y="3223"/>
                  </a:cubicBezTo>
                  <a:cubicBezTo>
                    <a:pt x="9631" y="3309"/>
                    <a:pt x="10681" y="3546"/>
                    <a:pt x="11732" y="3853"/>
                  </a:cubicBezTo>
                  <a:lnTo>
                    <a:pt x="11822" y="3880"/>
                  </a:lnTo>
                  <a:cubicBezTo>
                    <a:pt x="11857" y="3890"/>
                    <a:pt x="11893" y="3895"/>
                    <a:pt x="11928" y="3895"/>
                  </a:cubicBezTo>
                  <a:cubicBezTo>
                    <a:pt x="11989" y="3895"/>
                    <a:pt x="12049" y="3880"/>
                    <a:pt x="12106" y="3846"/>
                  </a:cubicBezTo>
                  <a:cubicBezTo>
                    <a:pt x="12466" y="3643"/>
                    <a:pt x="12733" y="3420"/>
                    <a:pt x="12999" y="3149"/>
                  </a:cubicBezTo>
                  <a:cubicBezTo>
                    <a:pt x="13256" y="2879"/>
                    <a:pt x="13473" y="2566"/>
                    <a:pt x="13623" y="2219"/>
                  </a:cubicBezTo>
                  <a:cubicBezTo>
                    <a:pt x="13776" y="1872"/>
                    <a:pt x="13836" y="1485"/>
                    <a:pt x="13803" y="1122"/>
                  </a:cubicBezTo>
                  <a:cubicBezTo>
                    <a:pt x="13790" y="748"/>
                    <a:pt x="13660" y="411"/>
                    <a:pt x="13523" y="94"/>
                  </a:cubicBezTo>
                  <a:cubicBezTo>
                    <a:pt x="13498" y="36"/>
                    <a:pt x="13442" y="0"/>
                    <a:pt x="13382" y="0"/>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6"/>
            <p:cNvSpPr/>
            <p:nvPr/>
          </p:nvSpPr>
          <p:spPr>
            <a:xfrm>
              <a:off x="7497506" y="3517230"/>
              <a:ext cx="548010" cy="158955"/>
            </a:xfrm>
            <a:custGeom>
              <a:avLst/>
              <a:gdLst/>
              <a:ahLst/>
              <a:cxnLst/>
              <a:rect l="l" t="t" r="r" b="b"/>
              <a:pathLst>
                <a:path w="18879" h="5476" extrusionOk="0">
                  <a:moveTo>
                    <a:pt x="18705" y="1"/>
                  </a:moveTo>
                  <a:cubicBezTo>
                    <a:pt x="18664" y="1"/>
                    <a:pt x="18623" y="17"/>
                    <a:pt x="18592" y="50"/>
                  </a:cubicBezTo>
                  <a:lnTo>
                    <a:pt x="18588" y="54"/>
                  </a:lnTo>
                  <a:cubicBezTo>
                    <a:pt x="17998" y="674"/>
                    <a:pt x="17425" y="1297"/>
                    <a:pt x="16758" y="1818"/>
                  </a:cubicBezTo>
                  <a:cubicBezTo>
                    <a:pt x="16124" y="2371"/>
                    <a:pt x="15417" y="2828"/>
                    <a:pt x="14694" y="3232"/>
                  </a:cubicBezTo>
                  <a:cubicBezTo>
                    <a:pt x="13223" y="4009"/>
                    <a:pt x="11605" y="4483"/>
                    <a:pt x="9949" y="4572"/>
                  </a:cubicBezTo>
                  <a:cubicBezTo>
                    <a:pt x="9661" y="4593"/>
                    <a:pt x="9373" y="4602"/>
                    <a:pt x="9084" y="4602"/>
                  </a:cubicBezTo>
                  <a:cubicBezTo>
                    <a:pt x="7711" y="4602"/>
                    <a:pt x="6334" y="4382"/>
                    <a:pt x="4990" y="4032"/>
                  </a:cubicBezTo>
                  <a:cubicBezTo>
                    <a:pt x="4172" y="3822"/>
                    <a:pt x="3372" y="3555"/>
                    <a:pt x="2585" y="3235"/>
                  </a:cubicBezTo>
                  <a:cubicBezTo>
                    <a:pt x="1795" y="2932"/>
                    <a:pt x="1021" y="2568"/>
                    <a:pt x="277" y="2168"/>
                  </a:cubicBezTo>
                  <a:lnTo>
                    <a:pt x="271" y="2165"/>
                  </a:lnTo>
                  <a:cubicBezTo>
                    <a:pt x="245" y="2151"/>
                    <a:pt x="218" y="2144"/>
                    <a:pt x="191" y="2144"/>
                  </a:cubicBezTo>
                  <a:cubicBezTo>
                    <a:pt x="138" y="2144"/>
                    <a:pt x="87" y="2169"/>
                    <a:pt x="54" y="2214"/>
                  </a:cubicBezTo>
                  <a:cubicBezTo>
                    <a:pt x="0" y="2288"/>
                    <a:pt x="17" y="2395"/>
                    <a:pt x="91" y="2448"/>
                  </a:cubicBezTo>
                  <a:cubicBezTo>
                    <a:pt x="1514" y="3478"/>
                    <a:pt x="3106" y="4226"/>
                    <a:pt x="4776" y="4763"/>
                  </a:cubicBezTo>
                  <a:cubicBezTo>
                    <a:pt x="6178" y="5213"/>
                    <a:pt x="7658" y="5476"/>
                    <a:pt x="9148" y="5476"/>
                  </a:cubicBezTo>
                  <a:cubicBezTo>
                    <a:pt x="9433" y="5476"/>
                    <a:pt x="9719" y="5466"/>
                    <a:pt x="10005" y="5446"/>
                  </a:cubicBezTo>
                  <a:cubicBezTo>
                    <a:pt x="11782" y="5336"/>
                    <a:pt x="13543" y="4799"/>
                    <a:pt x="15060" y="3872"/>
                  </a:cubicBezTo>
                  <a:cubicBezTo>
                    <a:pt x="16578" y="2945"/>
                    <a:pt x="17848" y="1677"/>
                    <a:pt x="18836" y="247"/>
                  </a:cubicBezTo>
                  <a:cubicBezTo>
                    <a:pt x="18879" y="184"/>
                    <a:pt x="18868" y="97"/>
                    <a:pt x="18812" y="44"/>
                  </a:cubicBezTo>
                  <a:cubicBezTo>
                    <a:pt x="18782" y="15"/>
                    <a:pt x="18743" y="1"/>
                    <a:pt x="18705" y="1"/>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6"/>
            <p:cNvSpPr/>
            <p:nvPr/>
          </p:nvSpPr>
          <p:spPr>
            <a:xfrm>
              <a:off x="7834660" y="4252230"/>
              <a:ext cx="915063" cy="714396"/>
            </a:xfrm>
            <a:custGeom>
              <a:avLst/>
              <a:gdLst/>
              <a:ahLst/>
              <a:cxnLst/>
              <a:rect l="l" t="t" r="r" b="b"/>
              <a:pathLst>
                <a:path w="31524" h="24611" extrusionOk="0">
                  <a:moveTo>
                    <a:pt x="27286" y="7927"/>
                  </a:moveTo>
                  <a:cubicBezTo>
                    <a:pt x="27873" y="7927"/>
                    <a:pt x="28470" y="8124"/>
                    <a:pt x="29010" y="8494"/>
                  </a:cubicBezTo>
                  <a:cubicBezTo>
                    <a:pt x="28467" y="8856"/>
                    <a:pt x="27841" y="9066"/>
                    <a:pt x="27202" y="9066"/>
                  </a:cubicBezTo>
                  <a:cubicBezTo>
                    <a:pt x="27169" y="9066"/>
                    <a:pt x="27135" y="9065"/>
                    <a:pt x="27102" y="9064"/>
                  </a:cubicBezTo>
                  <a:cubicBezTo>
                    <a:pt x="26759" y="9051"/>
                    <a:pt x="26392" y="8895"/>
                    <a:pt x="26232" y="8690"/>
                  </a:cubicBezTo>
                  <a:cubicBezTo>
                    <a:pt x="26138" y="8574"/>
                    <a:pt x="26141" y="8481"/>
                    <a:pt x="26155" y="8418"/>
                  </a:cubicBezTo>
                  <a:cubicBezTo>
                    <a:pt x="26205" y="8161"/>
                    <a:pt x="26562" y="8014"/>
                    <a:pt x="26852" y="7964"/>
                  </a:cubicBezTo>
                  <a:cubicBezTo>
                    <a:pt x="26995" y="7941"/>
                    <a:pt x="27139" y="7927"/>
                    <a:pt x="27286" y="7927"/>
                  </a:cubicBezTo>
                  <a:close/>
                  <a:moveTo>
                    <a:pt x="23277" y="15301"/>
                  </a:moveTo>
                  <a:cubicBezTo>
                    <a:pt x="23400" y="15301"/>
                    <a:pt x="23528" y="15333"/>
                    <a:pt x="23617" y="15401"/>
                  </a:cubicBezTo>
                  <a:cubicBezTo>
                    <a:pt x="23911" y="15604"/>
                    <a:pt x="24081" y="16007"/>
                    <a:pt x="24131" y="16598"/>
                  </a:cubicBezTo>
                  <a:cubicBezTo>
                    <a:pt x="24141" y="16738"/>
                    <a:pt x="24145" y="16878"/>
                    <a:pt x="24145" y="17018"/>
                  </a:cubicBezTo>
                  <a:cubicBezTo>
                    <a:pt x="23654" y="16814"/>
                    <a:pt x="23240" y="16491"/>
                    <a:pt x="22967" y="16078"/>
                  </a:cubicBezTo>
                  <a:cubicBezTo>
                    <a:pt x="22837" y="15878"/>
                    <a:pt x="22784" y="15710"/>
                    <a:pt x="22807" y="15584"/>
                  </a:cubicBezTo>
                  <a:cubicBezTo>
                    <a:pt x="22830" y="15453"/>
                    <a:pt x="22940" y="15384"/>
                    <a:pt x="23027" y="15347"/>
                  </a:cubicBezTo>
                  <a:cubicBezTo>
                    <a:pt x="23104" y="15313"/>
                    <a:pt x="23191" y="15301"/>
                    <a:pt x="23277" y="15301"/>
                  </a:cubicBezTo>
                  <a:close/>
                  <a:moveTo>
                    <a:pt x="12512" y="18865"/>
                  </a:moveTo>
                  <a:cubicBezTo>
                    <a:pt x="12526" y="18865"/>
                    <a:pt x="12540" y="18868"/>
                    <a:pt x="12552" y="18875"/>
                  </a:cubicBezTo>
                  <a:cubicBezTo>
                    <a:pt x="12620" y="18908"/>
                    <a:pt x="12663" y="19052"/>
                    <a:pt x="12676" y="19255"/>
                  </a:cubicBezTo>
                  <a:cubicBezTo>
                    <a:pt x="12709" y="19939"/>
                    <a:pt x="12546" y="20626"/>
                    <a:pt x="12226" y="21256"/>
                  </a:cubicBezTo>
                  <a:cubicBezTo>
                    <a:pt x="11846" y="20606"/>
                    <a:pt x="11732" y="19739"/>
                    <a:pt x="12169" y="19109"/>
                  </a:cubicBezTo>
                  <a:cubicBezTo>
                    <a:pt x="12269" y="18969"/>
                    <a:pt x="12420" y="18865"/>
                    <a:pt x="12512" y="18865"/>
                  </a:cubicBezTo>
                  <a:close/>
                  <a:moveTo>
                    <a:pt x="25587" y="1"/>
                  </a:moveTo>
                  <a:cubicBezTo>
                    <a:pt x="24250" y="1"/>
                    <a:pt x="22868" y="393"/>
                    <a:pt x="21630" y="1154"/>
                  </a:cubicBezTo>
                  <a:cubicBezTo>
                    <a:pt x="21483" y="1244"/>
                    <a:pt x="21436" y="1438"/>
                    <a:pt x="21530" y="1587"/>
                  </a:cubicBezTo>
                  <a:cubicBezTo>
                    <a:pt x="21589" y="1684"/>
                    <a:pt x="21692" y="1737"/>
                    <a:pt x="21798" y="1737"/>
                  </a:cubicBezTo>
                  <a:cubicBezTo>
                    <a:pt x="21853" y="1737"/>
                    <a:pt x="21909" y="1722"/>
                    <a:pt x="21960" y="1691"/>
                  </a:cubicBezTo>
                  <a:cubicBezTo>
                    <a:pt x="23086" y="998"/>
                    <a:pt x="24375" y="638"/>
                    <a:pt x="25607" y="638"/>
                  </a:cubicBezTo>
                  <a:cubicBezTo>
                    <a:pt x="26314" y="638"/>
                    <a:pt x="27001" y="756"/>
                    <a:pt x="27629" y="998"/>
                  </a:cubicBezTo>
                  <a:cubicBezTo>
                    <a:pt x="29516" y="1721"/>
                    <a:pt x="30834" y="3592"/>
                    <a:pt x="30763" y="5453"/>
                  </a:cubicBezTo>
                  <a:cubicBezTo>
                    <a:pt x="30727" y="6466"/>
                    <a:pt x="30237" y="7417"/>
                    <a:pt x="29520" y="8090"/>
                  </a:cubicBezTo>
                  <a:cubicBezTo>
                    <a:pt x="29500" y="8074"/>
                    <a:pt x="29476" y="8054"/>
                    <a:pt x="29453" y="8037"/>
                  </a:cubicBezTo>
                  <a:cubicBezTo>
                    <a:pt x="28786" y="7552"/>
                    <a:pt x="28032" y="7297"/>
                    <a:pt x="27288" y="7297"/>
                  </a:cubicBezTo>
                  <a:cubicBezTo>
                    <a:pt x="27106" y="7297"/>
                    <a:pt x="26925" y="7313"/>
                    <a:pt x="26746" y="7343"/>
                  </a:cubicBezTo>
                  <a:cubicBezTo>
                    <a:pt x="26081" y="7457"/>
                    <a:pt x="25632" y="7814"/>
                    <a:pt x="25538" y="8297"/>
                  </a:cubicBezTo>
                  <a:cubicBezTo>
                    <a:pt x="25481" y="8578"/>
                    <a:pt x="25552" y="8851"/>
                    <a:pt x="25738" y="9084"/>
                  </a:cubicBezTo>
                  <a:cubicBezTo>
                    <a:pt x="26015" y="9435"/>
                    <a:pt x="26542" y="9671"/>
                    <a:pt x="27079" y="9691"/>
                  </a:cubicBezTo>
                  <a:cubicBezTo>
                    <a:pt x="27119" y="9692"/>
                    <a:pt x="27160" y="9693"/>
                    <a:pt x="27201" y="9693"/>
                  </a:cubicBezTo>
                  <a:cubicBezTo>
                    <a:pt x="28028" y="9693"/>
                    <a:pt x="28826" y="9400"/>
                    <a:pt x="29507" y="8904"/>
                  </a:cubicBezTo>
                  <a:cubicBezTo>
                    <a:pt x="30100" y="9484"/>
                    <a:pt x="30507" y="10251"/>
                    <a:pt x="30620" y="11035"/>
                  </a:cubicBezTo>
                  <a:cubicBezTo>
                    <a:pt x="30871" y="12729"/>
                    <a:pt x="30043" y="14613"/>
                    <a:pt x="28466" y="15950"/>
                  </a:cubicBezTo>
                  <a:cubicBezTo>
                    <a:pt x="27826" y="16494"/>
                    <a:pt x="26812" y="17158"/>
                    <a:pt x="25621" y="17248"/>
                  </a:cubicBezTo>
                  <a:cubicBezTo>
                    <a:pt x="25539" y="17254"/>
                    <a:pt x="25457" y="17257"/>
                    <a:pt x="25376" y="17257"/>
                  </a:cubicBezTo>
                  <a:cubicBezTo>
                    <a:pt x="25168" y="17257"/>
                    <a:pt x="24965" y="17237"/>
                    <a:pt x="24771" y="17201"/>
                  </a:cubicBezTo>
                  <a:cubicBezTo>
                    <a:pt x="24778" y="16984"/>
                    <a:pt x="24774" y="16764"/>
                    <a:pt x="24754" y="16547"/>
                  </a:cubicBezTo>
                  <a:cubicBezTo>
                    <a:pt x="24691" y="15764"/>
                    <a:pt x="24431" y="15204"/>
                    <a:pt x="23985" y="14887"/>
                  </a:cubicBezTo>
                  <a:cubicBezTo>
                    <a:pt x="23782" y="14743"/>
                    <a:pt x="23529" y="14669"/>
                    <a:pt x="23274" y="14669"/>
                  </a:cubicBezTo>
                  <a:cubicBezTo>
                    <a:pt x="23109" y="14669"/>
                    <a:pt x="22942" y="14700"/>
                    <a:pt x="22787" y="14763"/>
                  </a:cubicBezTo>
                  <a:cubicBezTo>
                    <a:pt x="22464" y="14897"/>
                    <a:pt x="22244" y="15157"/>
                    <a:pt x="22187" y="15470"/>
                  </a:cubicBezTo>
                  <a:cubicBezTo>
                    <a:pt x="22137" y="15764"/>
                    <a:pt x="22220" y="16084"/>
                    <a:pt x="22444" y="16421"/>
                  </a:cubicBezTo>
                  <a:cubicBezTo>
                    <a:pt x="22820" y="16994"/>
                    <a:pt x="23407" y="17428"/>
                    <a:pt x="24094" y="17668"/>
                  </a:cubicBezTo>
                  <a:cubicBezTo>
                    <a:pt x="23864" y="19302"/>
                    <a:pt x="22837" y="20903"/>
                    <a:pt x="21336" y="21873"/>
                  </a:cubicBezTo>
                  <a:cubicBezTo>
                    <a:pt x="20116" y="22663"/>
                    <a:pt x="18580" y="23079"/>
                    <a:pt x="16958" y="23079"/>
                  </a:cubicBezTo>
                  <a:cubicBezTo>
                    <a:pt x="16383" y="23079"/>
                    <a:pt x="15797" y="23027"/>
                    <a:pt x="15210" y="22921"/>
                  </a:cubicBezTo>
                  <a:cubicBezTo>
                    <a:pt x="14063" y="22710"/>
                    <a:pt x="13223" y="22340"/>
                    <a:pt x="12649" y="21787"/>
                  </a:cubicBezTo>
                  <a:cubicBezTo>
                    <a:pt x="13106" y="20996"/>
                    <a:pt x="13350" y="20109"/>
                    <a:pt x="13303" y="19222"/>
                  </a:cubicBezTo>
                  <a:cubicBezTo>
                    <a:pt x="13280" y="18768"/>
                    <a:pt x="13123" y="18462"/>
                    <a:pt x="12843" y="18315"/>
                  </a:cubicBezTo>
                  <a:cubicBezTo>
                    <a:pt x="12732" y="18258"/>
                    <a:pt x="12620" y="18233"/>
                    <a:pt x="12510" y="18233"/>
                  </a:cubicBezTo>
                  <a:cubicBezTo>
                    <a:pt x="12172" y="18233"/>
                    <a:pt x="11852" y="18469"/>
                    <a:pt x="11655" y="18748"/>
                  </a:cubicBezTo>
                  <a:cubicBezTo>
                    <a:pt x="10975" y="19722"/>
                    <a:pt x="11242" y="21006"/>
                    <a:pt x="11866" y="21847"/>
                  </a:cubicBezTo>
                  <a:cubicBezTo>
                    <a:pt x="11372" y="22536"/>
                    <a:pt x="10682" y="23117"/>
                    <a:pt x="9858" y="23484"/>
                  </a:cubicBezTo>
                  <a:cubicBezTo>
                    <a:pt x="9110" y="23819"/>
                    <a:pt x="8263" y="23985"/>
                    <a:pt x="7376" y="23985"/>
                  </a:cubicBezTo>
                  <a:cubicBezTo>
                    <a:pt x="6432" y="23985"/>
                    <a:pt x="5443" y="23797"/>
                    <a:pt x="4476" y="23421"/>
                  </a:cubicBezTo>
                  <a:cubicBezTo>
                    <a:pt x="3462" y="23027"/>
                    <a:pt x="2095" y="22280"/>
                    <a:pt x="1358" y="20946"/>
                  </a:cubicBezTo>
                  <a:cubicBezTo>
                    <a:pt x="827" y="19983"/>
                    <a:pt x="638" y="18742"/>
                    <a:pt x="781" y="17161"/>
                  </a:cubicBezTo>
                  <a:cubicBezTo>
                    <a:pt x="924" y="15564"/>
                    <a:pt x="1444" y="13417"/>
                    <a:pt x="3092" y="12239"/>
                  </a:cubicBezTo>
                  <a:cubicBezTo>
                    <a:pt x="3232" y="12139"/>
                    <a:pt x="3265" y="11942"/>
                    <a:pt x="3165" y="11802"/>
                  </a:cubicBezTo>
                  <a:cubicBezTo>
                    <a:pt x="3103" y="11715"/>
                    <a:pt x="3006" y="11670"/>
                    <a:pt x="2908" y="11670"/>
                  </a:cubicBezTo>
                  <a:cubicBezTo>
                    <a:pt x="2844" y="11670"/>
                    <a:pt x="2780" y="11689"/>
                    <a:pt x="2725" y="11729"/>
                  </a:cubicBezTo>
                  <a:cubicBezTo>
                    <a:pt x="884" y="13046"/>
                    <a:pt x="310" y="15377"/>
                    <a:pt x="154" y="17105"/>
                  </a:cubicBezTo>
                  <a:cubicBezTo>
                    <a:pt x="1" y="18815"/>
                    <a:pt x="214" y="20172"/>
                    <a:pt x="807" y="21249"/>
                  </a:cubicBezTo>
                  <a:cubicBezTo>
                    <a:pt x="1635" y="22747"/>
                    <a:pt x="3136" y="23577"/>
                    <a:pt x="4249" y="24007"/>
                  </a:cubicBezTo>
                  <a:cubicBezTo>
                    <a:pt x="5286" y="24411"/>
                    <a:pt x="6353" y="24611"/>
                    <a:pt x="7373" y="24611"/>
                  </a:cubicBezTo>
                  <a:cubicBezTo>
                    <a:pt x="8351" y="24611"/>
                    <a:pt x="9288" y="24428"/>
                    <a:pt x="10115" y="24057"/>
                  </a:cubicBezTo>
                  <a:cubicBezTo>
                    <a:pt x="10999" y="23664"/>
                    <a:pt x="11746" y="23050"/>
                    <a:pt x="12295" y="22320"/>
                  </a:cubicBezTo>
                  <a:cubicBezTo>
                    <a:pt x="12960" y="22917"/>
                    <a:pt x="13880" y="23317"/>
                    <a:pt x="15097" y="23537"/>
                  </a:cubicBezTo>
                  <a:cubicBezTo>
                    <a:pt x="15720" y="23651"/>
                    <a:pt x="16344" y="23707"/>
                    <a:pt x="16958" y="23707"/>
                  </a:cubicBezTo>
                  <a:cubicBezTo>
                    <a:pt x="18700" y="23707"/>
                    <a:pt x="20358" y="23256"/>
                    <a:pt x="21680" y="22400"/>
                  </a:cubicBezTo>
                  <a:cubicBezTo>
                    <a:pt x="23337" y="21330"/>
                    <a:pt x="24445" y="19622"/>
                    <a:pt x="24711" y="17828"/>
                  </a:cubicBezTo>
                  <a:cubicBezTo>
                    <a:pt x="24928" y="17865"/>
                    <a:pt x="25149" y="17887"/>
                    <a:pt x="25375" y="17887"/>
                  </a:cubicBezTo>
                  <a:cubicBezTo>
                    <a:pt x="25472" y="17887"/>
                    <a:pt x="25570" y="17883"/>
                    <a:pt x="25668" y="17874"/>
                  </a:cubicBezTo>
                  <a:cubicBezTo>
                    <a:pt x="26742" y="17794"/>
                    <a:pt x="27853" y="17294"/>
                    <a:pt x="28870" y="16431"/>
                  </a:cubicBezTo>
                  <a:cubicBezTo>
                    <a:pt x="30614" y="14953"/>
                    <a:pt x="31524" y="12852"/>
                    <a:pt x="31244" y="10945"/>
                  </a:cubicBezTo>
                  <a:cubicBezTo>
                    <a:pt x="31114" y="10045"/>
                    <a:pt x="30657" y="9167"/>
                    <a:pt x="29990" y="8498"/>
                  </a:cubicBezTo>
                  <a:cubicBezTo>
                    <a:pt x="30800" y="7717"/>
                    <a:pt x="31348" y="6634"/>
                    <a:pt x="31394" y="5476"/>
                  </a:cubicBezTo>
                  <a:cubicBezTo>
                    <a:pt x="31474" y="3355"/>
                    <a:pt x="29987" y="1224"/>
                    <a:pt x="27856" y="411"/>
                  </a:cubicBezTo>
                  <a:cubicBezTo>
                    <a:pt x="27141" y="136"/>
                    <a:pt x="26372" y="1"/>
                    <a:pt x="25587" y="1"/>
                  </a:cubicBezTo>
                  <a:close/>
                </a:path>
              </a:pathLst>
            </a:custGeom>
            <a:solidFill>
              <a:srgbClr val="342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6"/>
            <p:cNvSpPr/>
            <p:nvPr/>
          </p:nvSpPr>
          <p:spPr>
            <a:xfrm>
              <a:off x="7635648" y="2379797"/>
              <a:ext cx="814773" cy="709868"/>
            </a:xfrm>
            <a:custGeom>
              <a:avLst/>
              <a:gdLst/>
              <a:ahLst/>
              <a:cxnLst/>
              <a:rect l="l" t="t" r="r" b="b"/>
              <a:pathLst>
                <a:path w="28069" h="24455" extrusionOk="0">
                  <a:moveTo>
                    <a:pt x="727" y="1"/>
                  </a:moveTo>
                  <a:cubicBezTo>
                    <a:pt x="434" y="1"/>
                    <a:pt x="166" y="196"/>
                    <a:pt x="91" y="492"/>
                  </a:cubicBezTo>
                  <a:cubicBezTo>
                    <a:pt x="0" y="842"/>
                    <a:pt x="211" y="1199"/>
                    <a:pt x="560" y="1289"/>
                  </a:cubicBezTo>
                  <a:lnTo>
                    <a:pt x="591" y="1296"/>
                  </a:lnTo>
                  <a:cubicBezTo>
                    <a:pt x="3549" y="2059"/>
                    <a:pt x="6496" y="3160"/>
                    <a:pt x="9304" y="4460"/>
                  </a:cubicBezTo>
                  <a:cubicBezTo>
                    <a:pt x="12112" y="5774"/>
                    <a:pt x="14814" y="7328"/>
                    <a:pt x="17291" y="9189"/>
                  </a:cubicBezTo>
                  <a:cubicBezTo>
                    <a:pt x="18525" y="10123"/>
                    <a:pt x="19699" y="11130"/>
                    <a:pt x="20803" y="12217"/>
                  </a:cubicBezTo>
                  <a:cubicBezTo>
                    <a:pt x="21886" y="13318"/>
                    <a:pt x="22887" y="14495"/>
                    <a:pt x="23784" y="15752"/>
                  </a:cubicBezTo>
                  <a:cubicBezTo>
                    <a:pt x="24671" y="17016"/>
                    <a:pt x="25418" y="18369"/>
                    <a:pt x="26048" y="19777"/>
                  </a:cubicBezTo>
                  <a:cubicBezTo>
                    <a:pt x="26665" y="21194"/>
                    <a:pt x="27092" y="22682"/>
                    <a:pt x="27415" y="24192"/>
                  </a:cubicBezTo>
                  <a:lnTo>
                    <a:pt x="27419" y="24206"/>
                  </a:lnTo>
                  <a:cubicBezTo>
                    <a:pt x="27451" y="24352"/>
                    <a:pt x="27581" y="24455"/>
                    <a:pt x="27725" y="24455"/>
                  </a:cubicBezTo>
                  <a:cubicBezTo>
                    <a:pt x="27745" y="24455"/>
                    <a:pt x="27765" y="24453"/>
                    <a:pt x="27786" y="24449"/>
                  </a:cubicBezTo>
                  <a:cubicBezTo>
                    <a:pt x="27955" y="24415"/>
                    <a:pt x="28069" y="24252"/>
                    <a:pt x="28035" y="24082"/>
                  </a:cubicBezTo>
                  <a:cubicBezTo>
                    <a:pt x="27732" y="22518"/>
                    <a:pt x="27315" y="20974"/>
                    <a:pt x="26705" y="19500"/>
                  </a:cubicBezTo>
                  <a:cubicBezTo>
                    <a:pt x="26082" y="18037"/>
                    <a:pt x="25334" y="16619"/>
                    <a:pt x="24441" y="15299"/>
                  </a:cubicBezTo>
                  <a:cubicBezTo>
                    <a:pt x="23541" y="13984"/>
                    <a:pt x="22530" y="12750"/>
                    <a:pt x="21432" y="11597"/>
                  </a:cubicBezTo>
                  <a:cubicBezTo>
                    <a:pt x="20319" y="10460"/>
                    <a:pt x="19128" y="9402"/>
                    <a:pt x="17881" y="8419"/>
                  </a:cubicBezTo>
                  <a:cubicBezTo>
                    <a:pt x="15374" y="6464"/>
                    <a:pt x="12639" y="4827"/>
                    <a:pt x="9795" y="3430"/>
                  </a:cubicBezTo>
                  <a:cubicBezTo>
                    <a:pt x="6933" y="2050"/>
                    <a:pt x="4002" y="885"/>
                    <a:pt x="900" y="25"/>
                  </a:cubicBezTo>
                  <a:cubicBezTo>
                    <a:pt x="897" y="22"/>
                    <a:pt x="891" y="22"/>
                    <a:pt x="891" y="22"/>
                  </a:cubicBezTo>
                  <a:cubicBezTo>
                    <a:pt x="836" y="8"/>
                    <a:pt x="781" y="1"/>
                    <a:pt x="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6"/>
            <p:cNvSpPr/>
            <p:nvPr/>
          </p:nvSpPr>
          <p:spPr>
            <a:xfrm>
              <a:off x="7211469" y="3372413"/>
              <a:ext cx="314716" cy="248708"/>
            </a:xfrm>
            <a:custGeom>
              <a:avLst/>
              <a:gdLst/>
              <a:ahLst/>
              <a:cxnLst/>
              <a:rect l="l" t="t" r="r" b="b"/>
              <a:pathLst>
                <a:path w="10842" h="8568" extrusionOk="0">
                  <a:moveTo>
                    <a:pt x="6800" y="0"/>
                  </a:moveTo>
                  <a:cubicBezTo>
                    <a:pt x="4469" y="2525"/>
                    <a:pt x="2085" y="4662"/>
                    <a:pt x="0" y="6363"/>
                  </a:cubicBezTo>
                  <a:cubicBezTo>
                    <a:pt x="174" y="6670"/>
                    <a:pt x="387" y="6957"/>
                    <a:pt x="634" y="7207"/>
                  </a:cubicBezTo>
                  <a:cubicBezTo>
                    <a:pt x="1564" y="8157"/>
                    <a:pt x="2788" y="8567"/>
                    <a:pt x="4065" y="8567"/>
                  </a:cubicBezTo>
                  <a:cubicBezTo>
                    <a:pt x="6810" y="8567"/>
                    <a:pt x="9791" y="6670"/>
                    <a:pt x="10571" y="4139"/>
                  </a:cubicBezTo>
                  <a:cubicBezTo>
                    <a:pt x="10788" y="3439"/>
                    <a:pt x="10842" y="2638"/>
                    <a:pt x="10471" y="2004"/>
                  </a:cubicBezTo>
                  <a:cubicBezTo>
                    <a:pt x="10282" y="1681"/>
                    <a:pt x="9994" y="1424"/>
                    <a:pt x="9694" y="1201"/>
                  </a:cubicBezTo>
                  <a:cubicBezTo>
                    <a:pt x="8841" y="564"/>
                    <a:pt x="7844" y="171"/>
                    <a:pt x="6800" y="0"/>
                  </a:cubicBezTo>
                  <a:close/>
                </a:path>
              </a:pathLst>
            </a:custGeom>
            <a:solidFill>
              <a:srgbClr val="E4A7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5" name="Google Shape;2635;p56"/>
            <p:cNvGrpSpPr/>
            <p:nvPr/>
          </p:nvGrpSpPr>
          <p:grpSpPr>
            <a:xfrm>
              <a:off x="8131736" y="3197335"/>
              <a:ext cx="336400" cy="251523"/>
              <a:chOff x="9961561" y="3369598"/>
              <a:chExt cx="336400" cy="251523"/>
            </a:xfrm>
          </p:grpSpPr>
          <p:sp>
            <p:nvSpPr>
              <p:cNvPr id="2636" name="Google Shape;2636;p56"/>
              <p:cNvSpPr/>
              <p:nvPr/>
            </p:nvSpPr>
            <p:spPr>
              <a:xfrm>
                <a:off x="9983244" y="3372413"/>
                <a:ext cx="314716" cy="248708"/>
              </a:xfrm>
              <a:custGeom>
                <a:avLst/>
                <a:gdLst/>
                <a:ahLst/>
                <a:cxnLst/>
                <a:rect l="l" t="t" r="r" b="b"/>
                <a:pathLst>
                  <a:path w="10842" h="8568" extrusionOk="0">
                    <a:moveTo>
                      <a:pt x="6800" y="0"/>
                    </a:moveTo>
                    <a:cubicBezTo>
                      <a:pt x="4469" y="2525"/>
                      <a:pt x="2085" y="4662"/>
                      <a:pt x="0" y="6363"/>
                    </a:cubicBezTo>
                    <a:cubicBezTo>
                      <a:pt x="174" y="6670"/>
                      <a:pt x="387" y="6957"/>
                      <a:pt x="634" y="7207"/>
                    </a:cubicBezTo>
                    <a:cubicBezTo>
                      <a:pt x="1564" y="8157"/>
                      <a:pt x="2788" y="8567"/>
                      <a:pt x="4065" y="8567"/>
                    </a:cubicBezTo>
                    <a:cubicBezTo>
                      <a:pt x="6810" y="8567"/>
                      <a:pt x="9791" y="6670"/>
                      <a:pt x="10571" y="4139"/>
                    </a:cubicBezTo>
                    <a:cubicBezTo>
                      <a:pt x="10788" y="3439"/>
                      <a:pt x="10842" y="2638"/>
                      <a:pt x="10471" y="2004"/>
                    </a:cubicBezTo>
                    <a:cubicBezTo>
                      <a:pt x="10282" y="1681"/>
                      <a:pt x="9994" y="1424"/>
                      <a:pt x="9694" y="1201"/>
                    </a:cubicBezTo>
                    <a:cubicBezTo>
                      <a:pt x="8841" y="564"/>
                      <a:pt x="7844" y="171"/>
                      <a:pt x="6800" y="0"/>
                    </a:cubicBezTo>
                    <a:close/>
                  </a:path>
                </a:pathLst>
              </a:custGeom>
              <a:solidFill>
                <a:srgbClr val="E4A7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6"/>
              <p:cNvSpPr/>
              <p:nvPr/>
            </p:nvSpPr>
            <p:spPr>
              <a:xfrm>
                <a:off x="9961561" y="3369598"/>
                <a:ext cx="219100" cy="187547"/>
              </a:xfrm>
              <a:custGeom>
                <a:avLst/>
                <a:gdLst/>
                <a:ahLst/>
                <a:cxnLst/>
                <a:rect l="l" t="t" r="r" b="b"/>
                <a:pathLst>
                  <a:path w="7548" h="6461" extrusionOk="0">
                    <a:moveTo>
                      <a:pt x="6339" y="1"/>
                    </a:moveTo>
                    <a:cubicBezTo>
                      <a:pt x="4932" y="1"/>
                      <a:pt x="3509" y="388"/>
                      <a:pt x="2311" y="1138"/>
                    </a:cubicBezTo>
                    <a:cubicBezTo>
                      <a:pt x="1625" y="1568"/>
                      <a:pt x="991" y="2118"/>
                      <a:pt x="604" y="2832"/>
                    </a:cubicBezTo>
                    <a:cubicBezTo>
                      <a:pt x="1" y="3946"/>
                      <a:pt x="124" y="5347"/>
                      <a:pt x="747" y="6460"/>
                    </a:cubicBezTo>
                    <a:cubicBezTo>
                      <a:pt x="2832" y="4759"/>
                      <a:pt x="5216" y="2622"/>
                      <a:pt x="7547" y="97"/>
                    </a:cubicBezTo>
                    <a:cubicBezTo>
                      <a:pt x="7150" y="31"/>
                      <a:pt x="6747" y="1"/>
                      <a:pt x="6339" y="1"/>
                    </a:cubicBezTo>
                    <a:close/>
                  </a:path>
                </a:pathLst>
              </a:custGeom>
              <a:solidFill>
                <a:srgbClr val="E4A7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38" name="Google Shape;2638;p56"/>
          <p:cNvGrpSpPr/>
          <p:nvPr/>
        </p:nvGrpSpPr>
        <p:grpSpPr>
          <a:xfrm>
            <a:off x="6889761" y="-582599"/>
            <a:ext cx="2548551" cy="2852311"/>
            <a:chOff x="6889761" y="-582599"/>
            <a:chExt cx="2548551" cy="2852311"/>
          </a:xfrm>
        </p:grpSpPr>
        <p:grpSp>
          <p:nvGrpSpPr>
            <p:cNvPr id="2639" name="Google Shape;2639;p56"/>
            <p:cNvGrpSpPr/>
            <p:nvPr/>
          </p:nvGrpSpPr>
          <p:grpSpPr>
            <a:xfrm flipH="1">
              <a:off x="7777962" y="-582599"/>
              <a:ext cx="1660349" cy="2286318"/>
              <a:chOff x="4620945" y="-582599"/>
              <a:chExt cx="1660349" cy="2286318"/>
            </a:xfrm>
          </p:grpSpPr>
          <p:sp>
            <p:nvSpPr>
              <p:cNvPr id="2640" name="Google Shape;2640;p56"/>
              <p:cNvSpPr/>
              <p:nvPr/>
            </p:nvSpPr>
            <p:spPr>
              <a:xfrm rot="9899980" flipH="1">
                <a:off x="4799744" y="121853"/>
                <a:ext cx="864487" cy="1495469"/>
              </a:xfrm>
              <a:custGeom>
                <a:avLst/>
                <a:gdLst/>
                <a:ahLst/>
                <a:cxnLst/>
                <a:rect l="l" t="t" r="r" b="b"/>
                <a:pathLst>
                  <a:path w="8784" h="15195" extrusionOk="0">
                    <a:moveTo>
                      <a:pt x="5197" y="187"/>
                    </a:moveTo>
                    <a:cubicBezTo>
                      <a:pt x="5461" y="187"/>
                      <a:pt x="5800" y="517"/>
                      <a:pt x="5888" y="750"/>
                    </a:cubicBezTo>
                    <a:cubicBezTo>
                      <a:pt x="6024" y="1103"/>
                      <a:pt x="6010" y="1516"/>
                      <a:pt x="6007" y="1887"/>
                    </a:cubicBezTo>
                    <a:cubicBezTo>
                      <a:pt x="5999" y="2723"/>
                      <a:pt x="5966" y="3573"/>
                      <a:pt x="5871" y="4404"/>
                    </a:cubicBezTo>
                    <a:cubicBezTo>
                      <a:pt x="5837" y="4691"/>
                      <a:pt x="5794" y="4974"/>
                      <a:pt x="5747" y="5258"/>
                    </a:cubicBezTo>
                    <a:cubicBezTo>
                      <a:pt x="5666" y="4579"/>
                      <a:pt x="5504" y="3914"/>
                      <a:pt x="5331" y="3249"/>
                    </a:cubicBezTo>
                    <a:cubicBezTo>
                      <a:pt x="5122" y="2427"/>
                      <a:pt x="4691" y="1333"/>
                      <a:pt x="4900" y="483"/>
                    </a:cubicBezTo>
                    <a:cubicBezTo>
                      <a:pt x="4953" y="268"/>
                      <a:pt x="5066" y="187"/>
                      <a:pt x="5197" y="187"/>
                    </a:cubicBezTo>
                    <a:close/>
                    <a:moveTo>
                      <a:pt x="8072" y="2671"/>
                    </a:moveTo>
                    <a:cubicBezTo>
                      <a:pt x="8320" y="2671"/>
                      <a:pt x="8442" y="2893"/>
                      <a:pt x="8355" y="3165"/>
                    </a:cubicBezTo>
                    <a:cubicBezTo>
                      <a:pt x="8102" y="3962"/>
                      <a:pt x="7332" y="4667"/>
                      <a:pt x="6779" y="5261"/>
                    </a:cubicBezTo>
                    <a:cubicBezTo>
                      <a:pt x="6462" y="5602"/>
                      <a:pt x="6094" y="5926"/>
                      <a:pt x="5773" y="6277"/>
                    </a:cubicBezTo>
                    <a:cubicBezTo>
                      <a:pt x="5949" y="5423"/>
                      <a:pt x="6388" y="4565"/>
                      <a:pt x="6820" y="3837"/>
                    </a:cubicBezTo>
                    <a:cubicBezTo>
                      <a:pt x="7066" y="3419"/>
                      <a:pt x="7396" y="2889"/>
                      <a:pt x="7876" y="2710"/>
                    </a:cubicBezTo>
                    <a:cubicBezTo>
                      <a:pt x="7948" y="2683"/>
                      <a:pt x="8013" y="2671"/>
                      <a:pt x="8072" y="2671"/>
                    </a:cubicBezTo>
                    <a:close/>
                    <a:moveTo>
                      <a:pt x="3233" y="4189"/>
                    </a:moveTo>
                    <a:cubicBezTo>
                      <a:pt x="3844" y="4189"/>
                      <a:pt x="4321" y="5464"/>
                      <a:pt x="4488" y="5865"/>
                    </a:cubicBezTo>
                    <a:cubicBezTo>
                      <a:pt x="4657" y="6270"/>
                      <a:pt x="4798" y="6688"/>
                      <a:pt x="4930" y="7107"/>
                    </a:cubicBezTo>
                    <a:cubicBezTo>
                      <a:pt x="4559" y="6699"/>
                      <a:pt x="4060" y="6364"/>
                      <a:pt x="3668" y="6027"/>
                    </a:cubicBezTo>
                    <a:cubicBezTo>
                      <a:pt x="3263" y="5683"/>
                      <a:pt x="1978" y="4539"/>
                      <a:pt x="3104" y="4208"/>
                    </a:cubicBezTo>
                    <a:cubicBezTo>
                      <a:pt x="3148" y="4195"/>
                      <a:pt x="3191" y="4189"/>
                      <a:pt x="3233" y="4189"/>
                    </a:cubicBezTo>
                    <a:close/>
                    <a:moveTo>
                      <a:pt x="7574" y="7652"/>
                    </a:moveTo>
                    <a:cubicBezTo>
                      <a:pt x="7714" y="7652"/>
                      <a:pt x="7813" y="7707"/>
                      <a:pt x="7852" y="7836"/>
                    </a:cubicBezTo>
                    <a:cubicBezTo>
                      <a:pt x="7963" y="8207"/>
                      <a:pt x="7643" y="8588"/>
                      <a:pt x="7349" y="8756"/>
                    </a:cubicBezTo>
                    <a:cubicBezTo>
                      <a:pt x="7012" y="8952"/>
                      <a:pt x="6580" y="8996"/>
                      <a:pt x="6202" y="9050"/>
                    </a:cubicBezTo>
                    <a:cubicBezTo>
                      <a:pt x="5824" y="9101"/>
                      <a:pt x="5403" y="9138"/>
                      <a:pt x="5035" y="9283"/>
                    </a:cubicBezTo>
                    <a:cubicBezTo>
                      <a:pt x="5626" y="8667"/>
                      <a:pt x="6974" y="7652"/>
                      <a:pt x="7574" y="7652"/>
                    </a:cubicBezTo>
                    <a:close/>
                    <a:moveTo>
                      <a:pt x="1322" y="7397"/>
                    </a:moveTo>
                    <a:cubicBezTo>
                      <a:pt x="1665" y="7397"/>
                      <a:pt x="2011" y="7655"/>
                      <a:pt x="2268" y="7903"/>
                    </a:cubicBezTo>
                    <a:cubicBezTo>
                      <a:pt x="2643" y="8261"/>
                      <a:pt x="2933" y="8709"/>
                      <a:pt x="3182" y="9158"/>
                    </a:cubicBezTo>
                    <a:cubicBezTo>
                      <a:pt x="3473" y="9678"/>
                      <a:pt x="3529" y="10251"/>
                      <a:pt x="3641" y="10822"/>
                    </a:cubicBezTo>
                    <a:cubicBezTo>
                      <a:pt x="3378" y="10518"/>
                      <a:pt x="3003" y="10262"/>
                      <a:pt x="2740" y="10056"/>
                    </a:cubicBezTo>
                    <a:cubicBezTo>
                      <a:pt x="2085" y="9550"/>
                      <a:pt x="1306" y="9080"/>
                      <a:pt x="816" y="8396"/>
                    </a:cubicBezTo>
                    <a:cubicBezTo>
                      <a:pt x="628" y="8133"/>
                      <a:pt x="584" y="7849"/>
                      <a:pt x="833" y="7610"/>
                    </a:cubicBezTo>
                    <a:cubicBezTo>
                      <a:pt x="989" y="7458"/>
                      <a:pt x="1155" y="7397"/>
                      <a:pt x="1322" y="7397"/>
                    </a:cubicBezTo>
                    <a:close/>
                    <a:moveTo>
                      <a:pt x="5935" y="10861"/>
                    </a:moveTo>
                    <a:cubicBezTo>
                      <a:pt x="6050" y="10861"/>
                      <a:pt x="6162" y="10885"/>
                      <a:pt x="6256" y="10950"/>
                    </a:cubicBezTo>
                    <a:cubicBezTo>
                      <a:pt x="6499" y="11116"/>
                      <a:pt x="6533" y="11281"/>
                      <a:pt x="6267" y="11433"/>
                    </a:cubicBezTo>
                    <a:cubicBezTo>
                      <a:pt x="5538" y="11851"/>
                      <a:pt x="4636" y="11720"/>
                      <a:pt x="3853" y="11952"/>
                    </a:cubicBezTo>
                    <a:cubicBezTo>
                      <a:pt x="4185" y="11477"/>
                      <a:pt x="4937" y="11145"/>
                      <a:pt x="5420" y="10974"/>
                    </a:cubicBezTo>
                    <a:cubicBezTo>
                      <a:pt x="5571" y="10918"/>
                      <a:pt x="5758" y="10861"/>
                      <a:pt x="5935" y="10861"/>
                    </a:cubicBezTo>
                    <a:close/>
                    <a:moveTo>
                      <a:pt x="1402" y="11150"/>
                    </a:moveTo>
                    <a:cubicBezTo>
                      <a:pt x="2022" y="11150"/>
                      <a:pt x="2552" y="12965"/>
                      <a:pt x="2669" y="13684"/>
                    </a:cubicBezTo>
                    <a:cubicBezTo>
                      <a:pt x="2018" y="12968"/>
                      <a:pt x="692" y="11605"/>
                      <a:pt x="1171" y="11237"/>
                    </a:cubicBezTo>
                    <a:cubicBezTo>
                      <a:pt x="1249" y="11177"/>
                      <a:pt x="1326" y="11150"/>
                      <a:pt x="1402" y="11150"/>
                    </a:cubicBezTo>
                    <a:close/>
                    <a:moveTo>
                      <a:pt x="4870" y="13028"/>
                    </a:moveTo>
                    <a:cubicBezTo>
                      <a:pt x="4932" y="13028"/>
                      <a:pt x="4991" y="13038"/>
                      <a:pt x="5045" y="13062"/>
                    </a:cubicBezTo>
                    <a:cubicBezTo>
                      <a:pt x="5339" y="13194"/>
                      <a:pt x="5032" y="13586"/>
                      <a:pt x="4876" y="13676"/>
                    </a:cubicBezTo>
                    <a:cubicBezTo>
                      <a:pt x="4630" y="13815"/>
                      <a:pt x="4303" y="13842"/>
                      <a:pt x="4029" y="13872"/>
                    </a:cubicBezTo>
                    <a:cubicBezTo>
                      <a:pt x="3776" y="13903"/>
                      <a:pt x="3506" y="13903"/>
                      <a:pt x="3246" y="13944"/>
                    </a:cubicBezTo>
                    <a:cubicBezTo>
                      <a:pt x="3439" y="13774"/>
                      <a:pt x="3665" y="13633"/>
                      <a:pt x="3864" y="13501"/>
                    </a:cubicBezTo>
                    <a:cubicBezTo>
                      <a:pt x="4095" y="13345"/>
                      <a:pt x="4531" y="13028"/>
                      <a:pt x="4870" y="13028"/>
                    </a:cubicBezTo>
                    <a:close/>
                    <a:moveTo>
                      <a:pt x="5231" y="0"/>
                    </a:moveTo>
                    <a:cubicBezTo>
                      <a:pt x="5102" y="0"/>
                      <a:pt x="4974" y="46"/>
                      <a:pt x="4859" y="156"/>
                    </a:cubicBezTo>
                    <a:cubicBezTo>
                      <a:pt x="4380" y="617"/>
                      <a:pt x="4781" y="1796"/>
                      <a:pt x="4900" y="2312"/>
                    </a:cubicBezTo>
                    <a:cubicBezTo>
                      <a:pt x="5173" y="3523"/>
                      <a:pt x="5582" y="4704"/>
                      <a:pt x="5602" y="5956"/>
                    </a:cubicBezTo>
                    <a:lnTo>
                      <a:pt x="5602" y="5970"/>
                    </a:lnTo>
                    <a:cubicBezTo>
                      <a:pt x="5548" y="6213"/>
                      <a:pt x="5487" y="6456"/>
                      <a:pt x="5423" y="6699"/>
                    </a:cubicBezTo>
                    <a:cubicBezTo>
                      <a:pt x="5416" y="6708"/>
                      <a:pt x="5409" y="6716"/>
                      <a:pt x="5403" y="6725"/>
                    </a:cubicBezTo>
                    <a:cubicBezTo>
                      <a:pt x="5379" y="6756"/>
                      <a:pt x="5382" y="6786"/>
                      <a:pt x="5392" y="6810"/>
                    </a:cubicBezTo>
                    <a:cubicBezTo>
                      <a:pt x="5339" y="7006"/>
                      <a:pt x="5281" y="7202"/>
                      <a:pt x="5224" y="7397"/>
                    </a:cubicBezTo>
                    <a:cubicBezTo>
                      <a:pt x="5007" y="6702"/>
                      <a:pt x="4778" y="6014"/>
                      <a:pt x="4471" y="5352"/>
                    </a:cubicBezTo>
                    <a:cubicBezTo>
                      <a:pt x="4244" y="4866"/>
                      <a:pt x="3827" y="4010"/>
                      <a:pt x="3189" y="4010"/>
                    </a:cubicBezTo>
                    <a:cubicBezTo>
                      <a:pt x="3145" y="4010"/>
                      <a:pt x="3100" y="4014"/>
                      <a:pt x="3054" y="4023"/>
                    </a:cubicBezTo>
                    <a:cubicBezTo>
                      <a:pt x="2777" y="4073"/>
                      <a:pt x="2521" y="4350"/>
                      <a:pt x="2464" y="4617"/>
                    </a:cubicBezTo>
                    <a:cubicBezTo>
                      <a:pt x="2396" y="4934"/>
                      <a:pt x="2632" y="5244"/>
                      <a:pt x="2818" y="5473"/>
                    </a:cubicBezTo>
                    <a:cubicBezTo>
                      <a:pt x="3162" y="5892"/>
                      <a:pt x="3610" y="6233"/>
                      <a:pt x="4026" y="6580"/>
                    </a:cubicBezTo>
                    <a:cubicBezTo>
                      <a:pt x="4407" y="6901"/>
                      <a:pt x="4879" y="7238"/>
                      <a:pt x="5113" y="7691"/>
                    </a:cubicBezTo>
                    <a:cubicBezTo>
                      <a:pt x="5116" y="7694"/>
                      <a:pt x="5119" y="7697"/>
                      <a:pt x="5122" y="7700"/>
                    </a:cubicBezTo>
                    <a:lnTo>
                      <a:pt x="5126" y="7704"/>
                    </a:lnTo>
                    <a:lnTo>
                      <a:pt x="5126" y="7708"/>
                    </a:lnTo>
                    <a:cubicBezTo>
                      <a:pt x="4764" y="8841"/>
                      <a:pt x="4326" y="9955"/>
                      <a:pt x="3891" y="11069"/>
                    </a:cubicBezTo>
                    <a:cubicBezTo>
                      <a:pt x="3722" y="10383"/>
                      <a:pt x="3688" y="9695"/>
                      <a:pt x="3351" y="9060"/>
                    </a:cubicBezTo>
                    <a:cubicBezTo>
                      <a:pt x="3081" y="8561"/>
                      <a:pt x="2737" y="8085"/>
                      <a:pt x="2325" y="7694"/>
                    </a:cubicBezTo>
                    <a:cubicBezTo>
                      <a:pt x="2059" y="7437"/>
                      <a:pt x="1622" y="7228"/>
                      <a:pt x="1234" y="7228"/>
                    </a:cubicBezTo>
                    <a:cubicBezTo>
                      <a:pt x="888" y="7228"/>
                      <a:pt x="581" y="7395"/>
                      <a:pt x="469" y="7842"/>
                    </a:cubicBezTo>
                    <a:cubicBezTo>
                      <a:pt x="301" y="8531"/>
                      <a:pt x="1327" y="9209"/>
                      <a:pt x="1762" y="9550"/>
                    </a:cubicBezTo>
                    <a:cubicBezTo>
                      <a:pt x="2183" y="9881"/>
                      <a:pt x="2618" y="10191"/>
                      <a:pt x="3027" y="10535"/>
                    </a:cubicBezTo>
                    <a:cubicBezTo>
                      <a:pt x="3300" y="10765"/>
                      <a:pt x="3678" y="11061"/>
                      <a:pt x="3749" y="11433"/>
                    </a:cubicBezTo>
                    <a:cubicBezTo>
                      <a:pt x="3442" y="12223"/>
                      <a:pt x="3141" y="13015"/>
                      <a:pt x="2882" y="13818"/>
                    </a:cubicBezTo>
                    <a:cubicBezTo>
                      <a:pt x="2848" y="13211"/>
                      <a:pt x="2615" y="12583"/>
                      <a:pt x="2383" y="12033"/>
                    </a:cubicBezTo>
                    <a:cubicBezTo>
                      <a:pt x="2216" y="11646"/>
                      <a:pt x="1887" y="10972"/>
                      <a:pt x="1391" y="10972"/>
                    </a:cubicBezTo>
                    <a:cubicBezTo>
                      <a:pt x="1333" y="10972"/>
                      <a:pt x="1274" y="10981"/>
                      <a:pt x="1212" y="11001"/>
                    </a:cubicBezTo>
                    <a:cubicBezTo>
                      <a:pt x="0" y="11385"/>
                      <a:pt x="2426" y="13626"/>
                      <a:pt x="2784" y="14115"/>
                    </a:cubicBezTo>
                    <a:cubicBezTo>
                      <a:pt x="2686" y="14433"/>
                      <a:pt x="2592" y="14753"/>
                      <a:pt x="2504" y="15077"/>
                    </a:cubicBezTo>
                    <a:cubicBezTo>
                      <a:pt x="2486" y="15148"/>
                      <a:pt x="2546" y="15195"/>
                      <a:pt x="2603" y="15195"/>
                    </a:cubicBezTo>
                    <a:cubicBezTo>
                      <a:pt x="2641" y="15195"/>
                      <a:pt x="2677" y="15174"/>
                      <a:pt x="2690" y="15128"/>
                    </a:cubicBezTo>
                    <a:cubicBezTo>
                      <a:pt x="2771" y="14824"/>
                      <a:pt x="2858" y="14523"/>
                      <a:pt x="2950" y="14227"/>
                    </a:cubicBezTo>
                    <a:cubicBezTo>
                      <a:pt x="2973" y="14223"/>
                      <a:pt x="2997" y="14213"/>
                      <a:pt x="3014" y="14190"/>
                    </a:cubicBezTo>
                    <a:cubicBezTo>
                      <a:pt x="3594" y="13977"/>
                      <a:pt x="4286" y="14118"/>
                      <a:pt x="4876" y="13886"/>
                    </a:cubicBezTo>
                    <a:cubicBezTo>
                      <a:pt x="5194" y="13761"/>
                      <a:pt x="5554" y="13292"/>
                      <a:pt x="5234" y="12972"/>
                    </a:cubicBezTo>
                    <a:cubicBezTo>
                      <a:pt x="5138" y="12877"/>
                      <a:pt x="5021" y="12840"/>
                      <a:pt x="4896" y="12840"/>
                    </a:cubicBezTo>
                    <a:cubicBezTo>
                      <a:pt x="4610" y="12840"/>
                      <a:pt x="4284" y="13029"/>
                      <a:pt x="4073" y="13143"/>
                    </a:cubicBezTo>
                    <a:cubicBezTo>
                      <a:pt x="3749" y="13326"/>
                      <a:pt x="3364" y="13562"/>
                      <a:pt x="3074" y="13842"/>
                    </a:cubicBezTo>
                    <a:cubicBezTo>
                      <a:pt x="3253" y="13292"/>
                      <a:pt x="3448" y="12749"/>
                      <a:pt x="3651" y="12206"/>
                    </a:cubicBezTo>
                    <a:cubicBezTo>
                      <a:pt x="3688" y="12206"/>
                      <a:pt x="3725" y="12189"/>
                      <a:pt x="3746" y="12148"/>
                    </a:cubicBezTo>
                    <a:cubicBezTo>
                      <a:pt x="3759" y="12160"/>
                      <a:pt x="3776" y="12166"/>
                      <a:pt x="3796" y="12166"/>
                    </a:cubicBezTo>
                    <a:cubicBezTo>
                      <a:pt x="3806" y="12166"/>
                      <a:pt x="3816" y="12165"/>
                      <a:pt x="3827" y="12162"/>
                    </a:cubicBezTo>
                    <a:cubicBezTo>
                      <a:pt x="4353" y="11986"/>
                      <a:pt x="4971" y="11993"/>
                      <a:pt x="5518" y="11874"/>
                    </a:cubicBezTo>
                    <a:cubicBezTo>
                      <a:pt x="5845" y="11804"/>
                      <a:pt x="6675" y="11665"/>
                      <a:pt x="6668" y="11193"/>
                    </a:cubicBezTo>
                    <a:cubicBezTo>
                      <a:pt x="6662" y="10808"/>
                      <a:pt x="6311" y="10699"/>
                      <a:pt x="5957" y="10699"/>
                    </a:cubicBezTo>
                    <a:cubicBezTo>
                      <a:pt x="5731" y="10699"/>
                      <a:pt x="5505" y="10744"/>
                      <a:pt x="5365" y="10788"/>
                    </a:cubicBezTo>
                    <a:cubicBezTo>
                      <a:pt x="4900" y="10937"/>
                      <a:pt x="4262" y="11237"/>
                      <a:pt x="3864" y="11652"/>
                    </a:cubicBezTo>
                    <a:cubicBezTo>
                      <a:pt x="3884" y="11595"/>
                      <a:pt x="3904" y="11541"/>
                      <a:pt x="3925" y="11486"/>
                    </a:cubicBezTo>
                    <a:cubicBezTo>
                      <a:pt x="3931" y="11477"/>
                      <a:pt x="3938" y="11463"/>
                      <a:pt x="3938" y="11449"/>
                    </a:cubicBezTo>
                    <a:cubicBezTo>
                      <a:pt x="4147" y="10913"/>
                      <a:pt x="4356" y="10376"/>
                      <a:pt x="4562" y="9840"/>
                    </a:cubicBezTo>
                    <a:cubicBezTo>
                      <a:pt x="4579" y="9834"/>
                      <a:pt x="4593" y="9823"/>
                      <a:pt x="4606" y="9806"/>
                    </a:cubicBezTo>
                    <a:cubicBezTo>
                      <a:pt x="4636" y="9766"/>
                      <a:pt x="4670" y="9728"/>
                      <a:pt x="4704" y="9695"/>
                    </a:cubicBezTo>
                    <a:cubicBezTo>
                      <a:pt x="4724" y="9688"/>
                      <a:pt x="4738" y="9675"/>
                      <a:pt x="4751" y="9655"/>
                    </a:cubicBezTo>
                    <a:cubicBezTo>
                      <a:pt x="5379" y="9105"/>
                      <a:pt x="6560" y="9317"/>
                      <a:pt x="7292" y="8996"/>
                    </a:cubicBezTo>
                    <a:cubicBezTo>
                      <a:pt x="7714" y="8811"/>
                      <a:pt x="8439" y="8007"/>
                      <a:pt x="7896" y="7562"/>
                    </a:cubicBezTo>
                    <a:cubicBezTo>
                      <a:pt x="7801" y="7484"/>
                      <a:pt x="7684" y="7452"/>
                      <a:pt x="7555" y="7452"/>
                    </a:cubicBezTo>
                    <a:cubicBezTo>
                      <a:pt x="7077" y="7452"/>
                      <a:pt x="6436" y="7895"/>
                      <a:pt x="6152" y="8079"/>
                    </a:cubicBezTo>
                    <a:cubicBezTo>
                      <a:pt x="5716" y="8359"/>
                      <a:pt x="5156" y="8730"/>
                      <a:pt x="4809" y="9189"/>
                    </a:cubicBezTo>
                    <a:cubicBezTo>
                      <a:pt x="4836" y="9111"/>
                      <a:pt x="4866" y="9033"/>
                      <a:pt x="4893" y="8956"/>
                    </a:cubicBezTo>
                    <a:cubicBezTo>
                      <a:pt x="5149" y="8250"/>
                      <a:pt x="5372" y="7546"/>
                      <a:pt x="5558" y="6837"/>
                    </a:cubicBezTo>
                    <a:cubicBezTo>
                      <a:pt x="5561" y="6830"/>
                      <a:pt x="5565" y="6827"/>
                      <a:pt x="5568" y="6823"/>
                    </a:cubicBezTo>
                    <a:cubicBezTo>
                      <a:pt x="5761" y="6550"/>
                      <a:pt x="6033" y="6320"/>
                      <a:pt x="6263" y="6081"/>
                    </a:cubicBezTo>
                    <a:cubicBezTo>
                      <a:pt x="6655" y="5679"/>
                      <a:pt x="7042" y="5271"/>
                      <a:pt x="7413" y="4849"/>
                    </a:cubicBezTo>
                    <a:cubicBezTo>
                      <a:pt x="7805" y="4404"/>
                      <a:pt x="8784" y="3466"/>
                      <a:pt x="8567" y="2781"/>
                    </a:cubicBezTo>
                    <a:cubicBezTo>
                      <a:pt x="8505" y="2579"/>
                      <a:pt x="8261" y="2487"/>
                      <a:pt x="8055" y="2487"/>
                    </a:cubicBezTo>
                    <a:cubicBezTo>
                      <a:pt x="8016" y="2487"/>
                      <a:pt x="7978" y="2491"/>
                      <a:pt x="7943" y="2497"/>
                    </a:cubicBezTo>
                    <a:cubicBezTo>
                      <a:pt x="7502" y="2575"/>
                      <a:pt x="7187" y="2970"/>
                      <a:pt x="6935" y="3310"/>
                    </a:cubicBezTo>
                    <a:cubicBezTo>
                      <a:pt x="6557" y="3820"/>
                      <a:pt x="6192" y="4458"/>
                      <a:pt x="5926" y="5119"/>
                    </a:cubicBezTo>
                    <a:cubicBezTo>
                      <a:pt x="6057" y="4340"/>
                      <a:pt x="6138" y="3553"/>
                      <a:pt x="6165" y="2747"/>
                    </a:cubicBezTo>
                    <a:cubicBezTo>
                      <a:pt x="6189" y="2066"/>
                      <a:pt x="6334" y="1222"/>
                      <a:pt x="6030" y="584"/>
                    </a:cubicBezTo>
                    <a:cubicBezTo>
                      <a:pt x="5890" y="289"/>
                      <a:pt x="5557" y="0"/>
                      <a:pt x="52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56"/>
              <p:cNvSpPr/>
              <p:nvPr/>
            </p:nvSpPr>
            <p:spPr>
              <a:xfrm rot="9027974" flipH="1">
                <a:off x="4960626" y="-346356"/>
                <a:ext cx="1185473" cy="861002"/>
              </a:xfrm>
              <a:custGeom>
                <a:avLst/>
                <a:gdLst/>
                <a:ahLst/>
                <a:cxnLst/>
                <a:rect l="l" t="t" r="r" b="b"/>
                <a:pathLst>
                  <a:path w="9557" h="6941" extrusionOk="0">
                    <a:moveTo>
                      <a:pt x="5582" y="1"/>
                    </a:moveTo>
                    <a:cubicBezTo>
                      <a:pt x="4630" y="1"/>
                      <a:pt x="4748" y="2604"/>
                      <a:pt x="4556" y="3144"/>
                    </a:cubicBezTo>
                    <a:cubicBezTo>
                      <a:pt x="4546" y="3178"/>
                      <a:pt x="4556" y="3208"/>
                      <a:pt x="4576" y="3225"/>
                    </a:cubicBezTo>
                    <a:cubicBezTo>
                      <a:pt x="4145" y="3506"/>
                      <a:pt x="3723" y="3796"/>
                      <a:pt x="3298" y="4089"/>
                    </a:cubicBezTo>
                    <a:cubicBezTo>
                      <a:pt x="3257" y="4116"/>
                      <a:pt x="3217" y="4143"/>
                      <a:pt x="3176" y="4174"/>
                    </a:cubicBezTo>
                    <a:lnTo>
                      <a:pt x="3176" y="4166"/>
                    </a:lnTo>
                    <a:cubicBezTo>
                      <a:pt x="3240" y="3489"/>
                      <a:pt x="3237" y="2797"/>
                      <a:pt x="3187" y="2125"/>
                    </a:cubicBezTo>
                    <a:cubicBezTo>
                      <a:pt x="3149" y="1659"/>
                      <a:pt x="3098" y="597"/>
                      <a:pt x="2481" y="499"/>
                    </a:cubicBezTo>
                    <a:cubicBezTo>
                      <a:pt x="2439" y="492"/>
                      <a:pt x="2398" y="489"/>
                      <a:pt x="2361" y="489"/>
                    </a:cubicBezTo>
                    <a:cubicBezTo>
                      <a:pt x="1716" y="489"/>
                      <a:pt x="1780" y="1428"/>
                      <a:pt x="1901" y="1845"/>
                    </a:cubicBezTo>
                    <a:cubicBezTo>
                      <a:pt x="2137" y="2662"/>
                      <a:pt x="2724" y="3380"/>
                      <a:pt x="2981" y="4183"/>
                    </a:cubicBezTo>
                    <a:cubicBezTo>
                      <a:pt x="2977" y="4227"/>
                      <a:pt x="2970" y="4271"/>
                      <a:pt x="2967" y="4315"/>
                    </a:cubicBezTo>
                    <a:cubicBezTo>
                      <a:pt x="2464" y="4663"/>
                      <a:pt x="1961" y="5007"/>
                      <a:pt x="1475" y="5375"/>
                    </a:cubicBezTo>
                    <a:cubicBezTo>
                      <a:pt x="1645" y="4899"/>
                      <a:pt x="1746" y="4389"/>
                      <a:pt x="1807" y="3900"/>
                    </a:cubicBezTo>
                    <a:cubicBezTo>
                      <a:pt x="1857" y="3502"/>
                      <a:pt x="1911" y="2803"/>
                      <a:pt x="1411" y="2665"/>
                    </a:cubicBezTo>
                    <a:cubicBezTo>
                      <a:pt x="1343" y="2646"/>
                      <a:pt x="1281" y="2637"/>
                      <a:pt x="1225" y="2637"/>
                    </a:cubicBezTo>
                    <a:cubicBezTo>
                      <a:pt x="299" y="2637"/>
                      <a:pt x="1130" y="5130"/>
                      <a:pt x="1172" y="5611"/>
                    </a:cubicBezTo>
                    <a:cubicBezTo>
                      <a:pt x="760" y="5935"/>
                      <a:pt x="365" y="6283"/>
                      <a:pt x="1" y="6660"/>
                    </a:cubicBezTo>
                    <a:lnTo>
                      <a:pt x="1" y="6940"/>
                    </a:lnTo>
                    <a:cubicBezTo>
                      <a:pt x="402" y="6509"/>
                      <a:pt x="841" y="6117"/>
                      <a:pt x="1300" y="5753"/>
                    </a:cubicBezTo>
                    <a:cubicBezTo>
                      <a:pt x="1726" y="5895"/>
                      <a:pt x="2134" y="6093"/>
                      <a:pt x="2559" y="6232"/>
                    </a:cubicBezTo>
                    <a:cubicBezTo>
                      <a:pt x="2703" y="6279"/>
                      <a:pt x="2980" y="6384"/>
                      <a:pt x="3206" y="6384"/>
                    </a:cubicBezTo>
                    <a:cubicBezTo>
                      <a:pt x="3339" y="6384"/>
                      <a:pt x="3455" y="6348"/>
                      <a:pt x="3517" y="6242"/>
                    </a:cubicBezTo>
                    <a:cubicBezTo>
                      <a:pt x="3733" y="5878"/>
                      <a:pt x="3031" y="5594"/>
                      <a:pt x="2812" y="5530"/>
                    </a:cubicBezTo>
                    <a:cubicBezTo>
                      <a:pt x="2571" y="5461"/>
                      <a:pt x="2280" y="5415"/>
                      <a:pt x="1993" y="5415"/>
                    </a:cubicBezTo>
                    <a:cubicBezTo>
                      <a:pt x="1903" y="5415"/>
                      <a:pt x="1813" y="5419"/>
                      <a:pt x="1726" y="5429"/>
                    </a:cubicBezTo>
                    <a:cubicBezTo>
                      <a:pt x="2063" y="5175"/>
                      <a:pt x="2407" y="4936"/>
                      <a:pt x="2751" y="4696"/>
                    </a:cubicBezTo>
                    <a:cubicBezTo>
                      <a:pt x="2842" y="4635"/>
                      <a:pt x="2933" y="4571"/>
                      <a:pt x="3021" y="4511"/>
                    </a:cubicBezTo>
                    <a:cubicBezTo>
                      <a:pt x="3028" y="4528"/>
                      <a:pt x="3042" y="4545"/>
                      <a:pt x="3062" y="4554"/>
                    </a:cubicBezTo>
                    <a:cubicBezTo>
                      <a:pt x="3375" y="4741"/>
                      <a:pt x="4353" y="5641"/>
                      <a:pt x="4933" y="5641"/>
                    </a:cubicBezTo>
                    <a:cubicBezTo>
                      <a:pt x="5058" y="5641"/>
                      <a:pt x="5164" y="5599"/>
                      <a:pt x="5241" y="5499"/>
                    </a:cubicBezTo>
                    <a:cubicBezTo>
                      <a:pt x="5542" y="5115"/>
                      <a:pt x="5052" y="4676"/>
                      <a:pt x="4746" y="4531"/>
                    </a:cubicBezTo>
                    <a:cubicBezTo>
                      <a:pt x="4401" y="4371"/>
                      <a:pt x="3968" y="4287"/>
                      <a:pt x="3556" y="4287"/>
                    </a:cubicBezTo>
                    <a:cubicBezTo>
                      <a:pt x="3480" y="4287"/>
                      <a:pt x="3405" y="4289"/>
                      <a:pt x="3332" y="4295"/>
                    </a:cubicBezTo>
                    <a:cubicBezTo>
                      <a:pt x="3760" y="3995"/>
                      <a:pt x="4188" y="3694"/>
                      <a:pt x="4627" y="3411"/>
                    </a:cubicBezTo>
                    <a:cubicBezTo>
                      <a:pt x="4634" y="3421"/>
                      <a:pt x="4644" y="3434"/>
                      <a:pt x="4661" y="3441"/>
                    </a:cubicBezTo>
                    <a:cubicBezTo>
                      <a:pt x="5548" y="3894"/>
                      <a:pt x="6362" y="4632"/>
                      <a:pt x="7398" y="4690"/>
                    </a:cubicBezTo>
                    <a:cubicBezTo>
                      <a:pt x="7431" y="4692"/>
                      <a:pt x="7467" y="4693"/>
                      <a:pt x="7504" y="4693"/>
                    </a:cubicBezTo>
                    <a:cubicBezTo>
                      <a:pt x="7979" y="4693"/>
                      <a:pt x="8672" y="4522"/>
                      <a:pt x="8434" y="3927"/>
                    </a:cubicBezTo>
                    <a:cubicBezTo>
                      <a:pt x="8197" y="3327"/>
                      <a:pt x="7340" y="3235"/>
                      <a:pt x="6797" y="3178"/>
                    </a:cubicBezTo>
                    <a:cubicBezTo>
                      <a:pt x="6526" y="3150"/>
                      <a:pt x="6246" y="3135"/>
                      <a:pt x="5966" y="3135"/>
                    </a:cubicBezTo>
                    <a:cubicBezTo>
                      <a:pt x="5618" y="3135"/>
                      <a:pt x="5269" y="3159"/>
                      <a:pt x="4931" y="3215"/>
                    </a:cubicBezTo>
                    <a:cubicBezTo>
                      <a:pt x="5167" y="3067"/>
                      <a:pt x="5403" y="2925"/>
                      <a:pt x="5646" y="2790"/>
                    </a:cubicBezTo>
                    <a:lnTo>
                      <a:pt x="5677" y="2790"/>
                    </a:lnTo>
                    <a:cubicBezTo>
                      <a:pt x="6487" y="2621"/>
                      <a:pt x="7323" y="2729"/>
                      <a:pt x="8140" y="2615"/>
                    </a:cubicBezTo>
                    <a:cubicBezTo>
                      <a:pt x="8541" y="2561"/>
                      <a:pt x="9237" y="2399"/>
                      <a:pt x="9439" y="1990"/>
                    </a:cubicBezTo>
                    <a:cubicBezTo>
                      <a:pt x="9557" y="1751"/>
                      <a:pt x="9257" y="1606"/>
                      <a:pt x="9081" y="1551"/>
                    </a:cubicBezTo>
                    <a:cubicBezTo>
                      <a:pt x="8945" y="1509"/>
                      <a:pt x="8804" y="1491"/>
                      <a:pt x="8661" y="1491"/>
                    </a:cubicBezTo>
                    <a:cubicBezTo>
                      <a:pt x="8252" y="1491"/>
                      <a:pt x="7829" y="1638"/>
                      <a:pt x="7459" y="1760"/>
                    </a:cubicBezTo>
                    <a:cubicBezTo>
                      <a:pt x="6594" y="2051"/>
                      <a:pt x="5802" y="2466"/>
                      <a:pt x="5035" y="2935"/>
                    </a:cubicBezTo>
                    <a:cubicBezTo>
                      <a:pt x="5643" y="2199"/>
                      <a:pt x="6811" y="414"/>
                      <a:pt x="5815" y="47"/>
                    </a:cubicBezTo>
                    <a:cubicBezTo>
                      <a:pt x="5731" y="15"/>
                      <a:pt x="5654" y="1"/>
                      <a:pt x="5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2" name="Google Shape;2642;p56"/>
            <p:cNvGrpSpPr/>
            <p:nvPr/>
          </p:nvGrpSpPr>
          <p:grpSpPr>
            <a:xfrm rot="-8764580" flipH="1">
              <a:off x="6970811" y="748311"/>
              <a:ext cx="2249940" cy="976694"/>
              <a:chOff x="5085720" y="658171"/>
              <a:chExt cx="2249891" cy="976673"/>
            </a:xfrm>
          </p:grpSpPr>
          <p:sp>
            <p:nvSpPr>
              <p:cNvPr id="2643" name="Google Shape;2643;p56"/>
              <p:cNvSpPr/>
              <p:nvPr/>
            </p:nvSpPr>
            <p:spPr>
              <a:xfrm flipH="1">
                <a:off x="646542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6"/>
              <p:cNvSpPr/>
              <p:nvPr/>
            </p:nvSpPr>
            <p:spPr>
              <a:xfrm flipH="1">
                <a:off x="5528892" y="933501"/>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56"/>
              <p:cNvSpPr/>
              <p:nvPr/>
            </p:nvSpPr>
            <p:spPr>
              <a:xfrm flipH="1">
                <a:off x="7306170" y="8484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56"/>
              <p:cNvSpPr/>
              <p:nvPr/>
            </p:nvSpPr>
            <p:spPr>
              <a:xfrm flipH="1">
                <a:off x="5165663" y="1380515"/>
                <a:ext cx="50896" cy="39374"/>
              </a:xfrm>
              <a:custGeom>
                <a:avLst/>
                <a:gdLst/>
                <a:ahLst/>
                <a:cxnLst/>
                <a:rect l="l" t="t" r="r" b="b"/>
                <a:pathLst>
                  <a:path w="879" h="680" extrusionOk="0">
                    <a:moveTo>
                      <a:pt x="439" y="1"/>
                    </a:moveTo>
                    <a:cubicBezTo>
                      <a:pt x="0" y="1"/>
                      <a:pt x="0" y="679"/>
                      <a:pt x="439" y="679"/>
                    </a:cubicBezTo>
                    <a:cubicBezTo>
                      <a:pt x="878" y="679"/>
                      <a:pt x="878" y="1"/>
                      <a:pt x="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6"/>
              <p:cNvSpPr/>
              <p:nvPr/>
            </p:nvSpPr>
            <p:spPr>
              <a:xfrm flipH="1">
                <a:off x="5700067" y="1490676"/>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6"/>
              <p:cNvSpPr/>
              <p:nvPr/>
            </p:nvSpPr>
            <p:spPr>
              <a:xfrm flipH="1">
                <a:off x="7284773" y="658171"/>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6"/>
              <p:cNvSpPr/>
              <p:nvPr/>
            </p:nvSpPr>
            <p:spPr>
              <a:xfrm flipH="1">
                <a:off x="5085720" y="1290906"/>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6"/>
              <p:cNvSpPr/>
              <p:nvPr/>
            </p:nvSpPr>
            <p:spPr>
              <a:xfrm flipH="1">
                <a:off x="5794820" y="1618631"/>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6"/>
              <p:cNvSpPr/>
              <p:nvPr/>
            </p:nvSpPr>
            <p:spPr>
              <a:xfrm flipH="1">
                <a:off x="6414598" y="836883"/>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2" name="Rectangle 3"/>
          <p:cNvSpPr txBox="1">
            <a:spLocks/>
          </p:cNvSpPr>
          <p:nvPr/>
        </p:nvSpPr>
        <p:spPr>
          <a:xfrm>
            <a:off x="1300887" y="77600"/>
            <a:ext cx="6734696" cy="100808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altLang="en-US" sz="2000" dirty="0">
                <a:latin typeface="#9Slide03 AllRoundGothic" panose="020B0703020202020104" pitchFamily="34" charset="0"/>
              </a:rPr>
              <a:t>?</a:t>
            </a:r>
            <a:r>
              <a:rPr lang="vi-VN" altLang="en-US" sz="2000" dirty="0">
                <a:latin typeface="#9Slide03 AllRoundGothic" panose="020B0703020202020104" pitchFamily="34" charset="0"/>
              </a:rPr>
              <a:t> </a:t>
            </a:r>
            <a:r>
              <a:rPr lang="en-US" altLang="en-US" sz="2000" dirty="0">
                <a:latin typeface="#9Slide03 AllRoundGothic" panose="020B0703020202020104" pitchFamily="34" charset="0"/>
              </a:rPr>
              <a:t>Theo </a:t>
            </a:r>
            <a:r>
              <a:rPr lang="en-US" altLang="en-US" sz="2000" dirty="0" err="1">
                <a:latin typeface="#9Slide03 AllRoundGothic" panose="020B0703020202020104" pitchFamily="34" charset="0"/>
              </a:rPr>
              <a:t>phương</a:t>
            </a:r>
            <a:r>
              <a:rPr lang="en-US" altLang="en-US" sz="2000" dirty="0">
                <a:latin typeface="#9Slide03 AllRoundGothic" panose="020B0703020202020104" pitchFamily="34" charset="0"/>
              </a:rPr>
              <a:t> </a:t>
            </a:r>
            <a:r>
              <a:rPr lang="en-US" altLang="en-US" sz="2000" dirty="0" err="1">
                <a:latin typeface="#9Slide03 AllRoundGothic" panose="020B0703020202020104" pitchFamily="34" charset="0"/>
              </a:rPr>
              <a:t>pháp</a:t>
            </a:r>
            <a:r>
              <a:rPr lang="en-US" altLang="en-US" sz="2000" dirty="0">
                <a:latin typeface="#9Slide03 AllRoundGothic" panose="020B0703020202020104" pitchFamily="34" charset="0"/>
              </a:rPr>
              <a:t> </a:t>
            </a:r>
            <a:r>
              <a:rPr lang="en-US" altLang="en-US" sz="2000" dirty="0" err="1">
                <a:latin typeface="#9Slide03 AllRoundGothic" panose="020B0703020202020104" pitchFamily="34" charset="0"/>
              </a:rPr>
              <a:t>dân</a:t>
            </a:r>
            <a:r>
              <a:rPr lang="en-US" altLang="en-US" sz="2000" dirty="0">
                <a:latin typeface="#9Slide03 AllRoundGothic" panose="020B0703020202020104" pitchFamily="34" charset="0"/>
              </a:rPr>
              <a:t> </a:t>
            </a:r>
            <a:r>
              <a:rPr lang="en-US" altLang="en-US" sz="2000" dirty="0" err="1">
                <a:latin typeface="#9Slide03 AllRoundGothic" panose="020B0703020202020104" pitchFamily="34" charset="0"/>
              </a:rPr>
              <a:t>gian</a:t>
            </a:r>
            <a:r>
              <a:rPr lang="en-US" altLang="en-US" sz="2000" dirty="0">
                <a:latin typeface="#9Slide03 AllRoundGothic" panose="020B0703020202020104" pitchFamily="34" charset="0"/>
              </a:rPr>
              <a:t> </a:t>
            </a:r>
            <a:r>
              <a:rPr lang="en-US" altLang="en-US" sz="2000" dirty="0" err="1">
                <a:latin typeface="#9Slide03 AllRoundGothic" panose="020B0703020202020104" pitchFamily="34" charset="0"/>
              </a:rPr>
              <a:t>khi</a:t>
            </a:r>
            <a:r>
              <a:rPr lang="en-US" altLang="en-US" sz="2000" dirty="0">
                <a:latin typeface="#9Slide03 AllRoundGothic" panose="020B0703020202020104" pitchFamily="34" charset="0"/>
              </a:rPr>
              <a:t> </a:t>
            </a:r>
            <a:r>
              <a:rPr lang="en-US" altLang="en-US" sz="2000" dirty="0" err="1">
                <a:latin typeface="#9Slide03 AllRoundGothic" panose="020B0703020202020104" pitchFamily="34" charset="0"/>
              </a:rPr>
              <a:t>bị</a:t>
            </a:r>
            <a:r>
              <a:rPr lang="en-US" altLang="en-US" sz="2000" dirty="0">
                <a:latin typeface="#9Slide03 AllRoundGothic" panose="020B0703020202020104" pitchFamily="34" charset="0"/>
              </a:rPr>
              <a:t> </a:t>
            </a:r>
            <a:r>
              <a:rPr lang="en-US" altLang="en-US" sz="2000" dirty="0" err="1">
                <a:latin typeface="#9Slide03 AllRoundGothic" panose="020B0703020202020104" pitchFamily="34" charset="0"/>
              </a:rPr>
              <a:t>một</a:t>
            </a:r>
            <a:r>
              <a:rPr lang="en-US" altLang="en-US" sz="2000" dirty="0">
                <a:latin typeface="#9Slide03 AllRoundGothic" panose="020B0703020202020104" pitchFamily="34" charset="0"/>
              </a:rPr>
              <a:t> </a:t>
            </a:r>
            <a:r>
              <a:rPr lang="en-US" altLang="en-US" sz="2000" dirty="0" err="1">
                <a:latin typeface="#9Slide03 AllRoundGothic" panose="020B0703020202020104" pitchFamily="34" charset="0"/>
              </a:rPr>
              <a:t>số</a:t>
            </a:r>
            <a:r>
              <a:rPr lang="en-US" altLang="en-US" sz="2000" dirty="0">
                <a:latin typeface="#9Slide03 AllRoundGothic" panose="020B0703020202020104" pitchFamily="34" charset="0"/>
              </a:rPr>
              <a:t> </a:t>
            </a:r>
            <a:r>
              <a:rPr lang="en-US" altLang="en-US" sz="2000" dirty="0" err="1">
                <a:latin typeface="#9Slide03 AllRoundGothic" panose="020B0703020202020104" pitchFamily="34" charset="0"/>
              </a:rPr>
              <a:t>loại</a:t>
            </a:r>
            <a:r>
              <a:rPr lang="en-US" altLang="en-US" sz="2000" dirty="0">
                <a:latin typeface="#9Slide03 AllRoundGothic" panose="020B0703020202020104" pitchFamily="34" charset="0"/>
              </a:rPr>
              <a:t> </a:t>
            </a:r>
            <a:r>
              <a:rPr lang="en-US" altLang="en-US" sz="2000" dirty="0" err="1">
                <a:latin typeface="#9Slide03 AllRoundGothic" panose="020B0703020202020104" pitchFamily="34" charset="0"/>
              </a:rPr>
              <a:t>côn</a:t>
            </a:r>
            <a:r>
              <a:rPr lang="en-US" altLang="en-US" sz="2000" dirty="0">
                <a:latin typeface="#9Slide03 AllRoundGothic" panose="020B0703020202020104" pitchFamily="34" charset="0"/>
              </a:rPr>
              <a:t> </a:t>
            </a:r>
            <a:r>
              <a:rPr lang="en-US" altLang="en-US" sz="2000" dirty="0" err="1">
                <a:latin typeface="#9Slide03 AllRoundGothic" panose="020B0703020202020104" pitchFamily="34" charset="0"/>
              </a:rPr>
              <a:t>trùng</a:t>
            </a:r>
            <a:r>
              <a:rPr lang="en-US" altLang="en-US" sz="2000" dirty="0">
                <a:latin typeface="#9Slide03 AllRoundGothic" panose="020B0703020202020104" pitchFamily="34" charset="0"/>
              </a:rPr>
              <a:t> </a:t>
            </a:r>
            <a:r>
              <a:rPr lang="en-US" altLang="en-US" sz="2000" dirty="0" err="1">
                <a:latin typeface="#9Slide03 AllRoundGothic" panose="020B0703020202020104" pitchFamily="34" charset="0"/>
              </a:rPr>
              <a:t>như</a:t>
            </a:r>
            <a:r>
              <a:rPr lang="en-US" altLang="en-US" sz="2000" dirty="0">
                <a:latin typeface="#9Slide03 AllRoundGothic" panose="020B0703020202020104" pitchFamily="34" charset="0"/>
              </a:rPr>
              <a:t> </a:t>
            </a:r>
            <a:r>
              <a:rPr lang="en-US" altLang="en-US" sz="2000" dirty="0" err="1">
                <a:latin typeface="#9Slide03 AllRoundGothic" panose="020B0703020202020104" pitchFamily="34" charset="0"/>
              </a:rPr>
              <a:t>ong</a:t>
            </a:r>
            <a:r>
              <a:rPr lang="en-US" altLang="en-US" sz="2000" dirty="0">
                <a:latin typeface="#9Slide03 AllRoundGothic" panose="020B0703020202020104" pitchFamily="34" charset="0"/>
              </a:rPr>
              <a:t>, </a:t>
            </a:r>
            <a:r>
              <a:rPr lang="en-US" altLang="en-US" sz="2000" dirty="0" err="1">
                <a:latin typeface="#9Slide03 AllRoundGothic" panose="020B0703020202020104" pitchFamily="34" charset="0"/>
              </a:rPr>
              <a:t>kiến</a:t>
            </a:r>
            <a:r>
              <a:rPr lang="en-US" altLang="en-US" sz="2000" dirty="0">
                <a:latin typeface="#9Slide03 AllRoundGothic" panose="020B0703020202020104" pitchFamily="34" charset="0"/>
              </a:rPr>
              <a:t> </a:t>
            </a:r>
            <a:r>
              <a:rPr lang="en-US" altLang="en-US" sz="2000" dirty="0" err="1">
                <a:latin typeface="#9Slide03 AllRoundGothic" panose="020B0703020202020104" pitchFamily="34" charset="0"/>
              </a:rPr>
              <a:t>đốt</a:t>
            </a:r>
            <a:r>
              <a:rPr lang="en-US" altLang="en-US" sz="2000" dirty="0">
                <a:latin typeface="#9Slide03 AllRoundGothic" panose="020B0703020202020104" pitchFamily="34" charset="0"/>
              </a:rPr>
              <a:t> </a:t>
            </a:r>
            <a:r>
              <a:rPr lang="en-US" altLang="en-US" sz="2000" dirty="0" err="1">
                <a:latin typeface="#9Slide03 AllRoundGothic" panose="020B0703020202020104" pitchFamily="34" charset="0"/>
              </a:rPr>
              <a:t>thì</a:t>
            </a:r>
            <a:r>
              <a:rPr lang="en-US" altLang="en-US" sz="2000" dirty="0">
                <a:latin typeface="#9Slide03 AllRoundGothic" panose="020B0703020202020104" pitchFamily="34" charset="0"/>
              </a:rPr>
              <a:t> </a:t>
            </a:r>
            <a:r>
              <a:rPr lang="en-US" altLang="en-US" sz="2000" dirty="0" err="1">
                <a:latin typeface="#9Slide03 AllRoundGothic" panose="020B0703020202020104" pitchFamily="34" charset="0"/>
              </a:rPr>
              <a:t>người</a:t>
            </a:r>
            <a:r>
              <a:rPr lang="en-US" altLang="en-US" sz="2000" dirty="0">
                <a:latin typeface="#9Slide03 AllRoundGothic" panose="020B0703020202020104" pitchFamily="34" charset="0"/>
              </a:rPr>
              <a:t> ta </a:t>
            </a:r>
            <a:r>
              <a:rPr lang="en-US" altLang="en-US" sz="2000" dirty="0" err="1">
                <a:latin typeface="#9Slide03 AllRoundGothic" panose="020B0703020202020104" pitchFamily="34" charset="0"/>
              </a:rPr>
              <a:t>thường</a:t>
            </a:r>
            <a:r>
              <a:rPr lang="en-US" altLang="en-US" sz="2000" dirty="0">
                <a:latin typeface="#9Slide03 AllRoundGothic" panose="020B0703020202020104" pitchFamily="34" charset="0"/>
              </a:rPr>
              <a:t> </a:t>
            </a:r>
            <a:r>
              <a:rPr lang="en-US" altLang="en-US" sz="2000" dirty="0" err="1">
                <a:latin typeface="#9Slide03 AllRoundGothic" panose="020B0703020202020104" pitchFamily="34" charset="0"/>
              </a:rPr>
              <a:t>dùng</a:t>
            </a:r>
            <a:r>
              <a:rPr lang="en-US" altLang="en-US" sz="2000" dirty="0">
                <a:latin typeface="#9Slide03 AllRoundGothic" panose="020B0703020202020104" pitchFamily="34" charset="0"/>
              </a:rPr>
              <a:t> </a:t>
            </a:r>
            <a:r>
              <a:rPr lang="en-US" altLang="en-US" sz="2000" dirty="0" err="1">
                <a:latin typeface="#9Slide03 AllRoundGothic" panose="020B0703020202020104" pitchFamily="34" charset="0"/>
              </a:rPr>
              <a:t>gì</a:t>
            </a:r>
            <a:r>
              <a:rPr lang="en-US" altLang="en-US" sz="2000" dirty="0">
                <a:latin typeface="#9Slide03 AllRoundGothic" panose="020B0703020202020104" pitchFamily="34" charset="0"/>
              </a:rPr>
              <a:t> </a:t>
            </a:r>
            <a:r>
              <a:rPr lang="en-US" altLang="en-US" sz="2000" dirty="0" err="1">
                <a:latin typeface="#9Slide03 AllRoundGothic" panose="020B0703020202020104" pitchFamily="34" charset="0"/>
              </a:rPr>
              <a:t>bôi</a:t>
            </a:r>
            <a:r>
              <a:rPr lang="en-US" altLang="en-US" sz="2000" dirty="0">
                <a:latin typeface="#9Slide03 AllRoundGothic" panose="020B0703020202020104" pitchFamily="34" charset="0"/>
              </a:rPr>
              <a:t> </a:t>
            </a:r>
            <a:r>
              <a:rPr lang="en-US" altLang="en-US" sz="2000" dirty="0" err="1">
                <a:latin typeface="#9Slide03 AllRoundGothic" panose="020B0703020202020104" pitchFamily="34" charset="0"/>
              </a:rPr>
              <a:t>vào</a:t>
            </a:r>
            <a:r>
              <a:rPr lang="en-US" altLang="en-US" sz="2000" dirty="0">
                <a:latin typeface="#9Slide03 AllRoundGothic" panose="020B0703020202020104" pitchFamily="34" charset="0"/>
              </a:rPr>
              <a:t> </a:t>
            </a:r>
            <a:r>
              <a:rPr lang="en-US" altLang="en-US" sz="2000" dirty="0" err="1">
                <a:latin typeface="#9Slide03 AllRoundGothic" panose="020B0703020202020104" pitchFamily="34" charset="0"/>
              </a:rPr>
              <a:t>sẽ</a:t>
            </a:r>
            <a:r>
              <a:rPr lang="en-US" altLang="en-US" sz="2000" dirty="0">
                <a:latin typeface="#9Slide03 AllRoundGothic" panose="020B0703020202020104" pitchFamily="34" charset="0"/>
              </a:rPr>
              <a:t> </a:t>
            </a:r>
            <a:r>
              <a:rPr lang="en-US" altLang="en-US" sz="2000" dirty="0" err="1">
                <a:latin typeface="#9Slide03 AllRoundGothic" panose="020B0703020202020104" pitchFamily="34" charset="0"/>
              </a:rPr>
              <a:t>đỡ</a:t>
            </a:r>
            <a:r>
              <a:rPr lang="en-US" altLang="en-US" sz="2000" dirty="0">
                <a:latin typeface="#9Slide03 AllRoundGothic" panose="020B0703020202020104" pitchFamily="34" charset="0"/>
              </a:rPr>
              <a:t> </a:t>
            </a:r>
            <a:r>
              <a:rPr lang="en-US" altLang="en-US" sz="2000" dirty="0" err="1">
                <a:latin typeface="#9Slide03 AllRoundGothic" panose="020B0703020202020104" pitchFamily="34" charset="0"/>
              </a:rPr>
              <a:t>đau</a:t>
            </a:r>
            <a:r>
              <a:rPr lang="en-US" altLang="en-US" sz="2000" dirty="0">
                <a:latin typeface="#9Slide03 AllRoundGothic" panose="020B0703020202020104" pitchFamily="34" charset="0"/>
              </a:rPr>
              <a:t>? </a:t>
            </a:r>
            <a:r>
              <a:rPr lang="en-US" altLang="en-US" sz="2000" dirty="0" err="1">
                <a:latin typeface="#9Slide03 AllRoundGothic" panose="020B0703020202020104" pitchFamily="34" charset="0"/>
              </a:rPr>
              <a:t>Giải</a:t>
            </a:r>
            <a:r>
              <a:rPr lang="en-US" altLang="en-US" sz="2000" dirty="0">
                <a:latin typeface="#9Slide03 AllRoundGothic" panose="020B0703020202020104" pitchFamily="34" charset="0"/>
              </a:rPr>
              <a:t> </a:t>
            </a:r>
            <a:r>
              <a:rPr lang="en-US" altLang="en-US" sz="2000" dirty="0" err="1">
                <a:latin typeface="#9Slide03 AllRoundGothic" panose="020B0703020202020104" pitchFamily="34" charset="0"/>
              </a:rPr>
              <a:t>thích</a:t>
            </a:r>
            <a:r>
              <a:rPr lang="en-US" altLang="en-US" sz="2000" dirty="0">
                <a:latin typeface="#9Slide03 AllRoundGothic" panose="020B0703020202020104" pitchFamily="34" charset="0"/>
              </a:rPr>
              <a:t> </a:t>
            </a:r>
            <a:r>
              <a:rPr lang="en-US" altLang="en-US" sz="2000" dirty="0" err="1">
                <a:latin typeface="#9Slide03 AllRoundGothic" panose="020B0703020202020104" pitchFamily="34" charset="0"/>
              </a:rPr>
              <a:t>tại</a:t>
            </a:r>
            <a:r>
              <a:rPr lang="en-US" altLang="en-US" sz="2000" dirty="0">
                <a:latin typeface="#9Slide03 AllRoundGothic" panose="020B0703020202020104" pitchFamily="34" charset="0"/>
              </a:rPr>
              <a:t> </a:t>
            </a:r>
            <a:r>
              <a:rPr lang="en-US" altLang="en-US" sz="2000" dirty="0" err="1">
                <a:latin typeface="#9Slide03 AllRoundGothic" panose="020B0703020202020104" pitchFamily="34" charset="0"/>
              </a:rPr>
              <a:t>sao</a:t>
            </a:r>
            <a:r>
              <a:rPr lang="vi-VN" altLang="en-US" sz="2000" dirty="0">
                <a:latin typeface="#9Slide03 AllRoundGothic" panose="020B0703020202020104" pitchFamily="34" charset="0"/>
              </a:rPr>
              <a:t>? </a:t>
            </a:r>
            <a:endParaRPr lang="en-US" altLang="en-US" sz="2000" dirty="0">
              <a:latin typeface="#9Slide03 AllRoundGothic" panose="020B0703020202020104" pitchFamily="34" charset="0"/>
            </a:endParaRPr>
          </a:p>
        </p:txBody>
      </p:sp>
      <p:pic>
        <p:nvPicPr>
          <p:cNvPr id="3" name="Picture 2"/>
          <p:cNvPicPr>
            <a:picLocks noChangeAspect="1"/>
          </p:cNvPicPr>
          <p:nvPr/>
        </p:nvPicPr>
        <p:blipFill>
          <a:blip r:embed="rId5"/>
          <a:stretch>
            <a:fillRect/>
          </a:stretch>
        </p:blipFill>
        <p:spPr>
          <a:xfrm>
            <a:off x="1708258" y="1259723"/>
            <a:ext cx="5744224" cy="322742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8" y="18736"/>
            <a:ext cx="1194453" cy="1036585"/>
          </a:xfrm>
          <a:prstGeom prst="rect">
            <a:avLst/>
          </a:prstGeom>
        </p:spPr>
      </p:pic>
      <p:pic>
        <p:nvPicPr>
          <p:cNvPr id="5" name="Kiến cắn ư_ Chỉ cần bôi vôi vào là hết! _ Hóa học 11 Bài 45 _ Tính chất hóa học của axit cacboxylic (online-video-cutter.co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91163" y="1307636"/>
            <a:ext cx="5832698" cy="3166345"/>
          </a:xfrm>
          <a:prstGeom prst="rect">
            <a:avLst/>
          </a:prstGeom>
        </p:spPr>
      </p:pic>
      <mc:AlternateContent xmlns:mc="http://schemas.openxmlformats.org/markup-compatibility/2006" xmlns:p14="http://schemas.microsoft.com/office/powerpoint/2010/main">
        <mc:Choice Requires="p14">
          <p:contentPart p14:bwMode="auto" r:id="rId8">
            <p14:nvContentPartPr>
              <p14:cNvPr id="2" name="Ink 1">
                <a:extLst>
                  <a:ext uri="{FF2B5EF4-FFF2-40B4-BE49-F238E27FC236}">
                    <a16:creationId xmlns:a16="http://schemas.microsoft.com/office/drawing/2014/main" id="{98BB1676-C180-479C-9D38-81C08477A11E}"/>
                  </a:ext>
                </a:extLst>
              </p14:cNvPr>
              <p14:cNvContentPartPr/>
              <p14:nvPr/>
            </p14:nvContentPartPr>
            <p14:xfrm>
              <a:off x="6094800" y="792360"/>
              <a:ext cx="973800" cy="448200"/>
            </p14:xfrm>
          </p:contentPart>
        </mc:Choice>
        <mc:Fallback xmlns="">
          <p:pic>
            <p:nvPicPr>
              <p:cNvPr id="2" name="Ink 1">
                <a:extLst>
                  <a:ext uri="{FF2B5EF4-FFF2-40B4-BE49-F238E27FC236}">
                    <a16:creationId xmlns:a16="http://schemas.microsoft.com/office/drawing/2014/main" id="{98BB1676-C180-479C-9D38-81C08477A11E}"/>
                  </a:ext>
                </a:extLst>
              </p:cNvPr>
              <p:cNvPicPr/>
              <p:nvPr/>
            </p:nvPicPr>
            <p:blipFill>
              <a:blip r:embed="rId9"/>
              <a:stretch>
                <a:fillRect/>
              </a:stretch>
            </p:blipFill>
            <p:spPr>
              <a:xfrm>
                <a:off x="6085440" y="783000"/>
                <a:ext cx="992520" cy="466920"/>
              </a:xfrm>
              <a:prstGeom prst="rect">
                <a:avLst/>
              </a:prstGeom>
            </p:spPr>
          </p:pic>
        </mc:Fallback>
      </mc:AlternateContent>
    </p:spTree>
    <p:extLst>
      <p:ext uri="{BB962C8B-B14F-4D97-AF65-F5344CB8AC3E}">
        <p14:creationId xmlns:p14="http://schemas.microsoft.com/office/powerpoint/2010/main" val="72085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2">
                                            <p:txEl>
                                              <p:pRg st="0" end="0"/>
                                            </p:txEl>
                                          </p:spTgt>
                                        </p:tgtEl>
                                        <p:attrNameLst>
                                          <p:attrName>style.visibility</p:attrName>
                                        </p:attrNameLst>
                                      </p:cBhvr>
                                      <p:to>
                                        <p:strVal val="visible"/>
                                      </p:to>
                                    </p:set>
                                    <p:animEffect transition="in" filter="checkerboard(across)">
                                      <p:cBhvr>
                                        <p:cTn id="7" dur="500"/>
                                        <p:tgtEl>
                                          <p:spTgt spid="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3"/>
                                        </p:tgtEl>
                                        <p:attrNameLst>
                                          <p:attrName>style.visibility</p:attrName>
                                        </p:attrNameLst>
                                      </p:cBhvr>
                                      <p:to>
                                        <p:strVal val="hidden"/>
                                      </p:to>
                                    </p:set>
                                  </p:childTnLst>
                                </p:cTn>
                              </p:par>
                            </p:childTnLst>
                          </p:cTn>
                        </p:par>
                        <p:par>
                          <p:cTn id="18" fill="hold">
                            <p:stCondLst>
                              <p:cond delay="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5"/>
                                        </p:tgtEl>
                                        <p:attrNameLst>
                                          <p:attrName>style.visibility</p:attrName>
                                        </p:attrNameLst>
                                      </p:cBhvr>
                                      <p:to>
                                        <p:strVal val="hidden"/>
                                      </p:to>
                                    </p:set>
                                    <p:cmd type="call" cmd="stop">
                                      <p:cBhvr>
                                        <p:cTn id="26" dur="1">
                                          <p:stCondLst>
                                            <p:cond delay="0"/>
                                          </p:stCondLst>
                                        </p:cTn>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27" fill="remove"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0"/>
        <p:cNvGrpSpPr/>
        <p:nvPr/>
      </p:nvGrpSpPr>
      <p:grpSpPr>
        <a:xfrm>
          <a:off x="0" y="0"/>
          <a:ext cx="0" cy="0"/>
          <a:chOff x="0" y="0"/>
          <a:chExt cx="0" cy="0"/>
        </a:xfrm>
      </p:grpSpPr>
      <p:sp>
        <p:nvSpPr>
          <p:cNvPr id="543" name="Google Shape;543;p33"/>
          <p:cNvSpPr/>
          <p:nvPr/>
        </p:nvSpPr>
        <p:spPr>
          <a:xfrm>
            <a:off x="3192564" y="3969910"/>
            <a:ext cx="253085" cy="225099"/>
          </a:xfrm>
          <a:custGeom>
            <a:avLst/>
            <a:gdLst/>
            <a:ahLst/>
            <a:cxnLst/>
            <a:rect l="l" t="t" r="r" b="b"/>
            <a:pathLst>
              <a:path w="2378" h="2115" extrusionOk="0">
                <a:moveTo>
                  <a:pt x="1269" y="912"/>
                </a:moveTo>
                <a:lnTo>
                  <a:pt x="1269" y="912"/>
                </a:lnTo>
                <a:cubicBezTo>
                  <a:pt x="1259" y="919"/>
                  <a:pt x="1249" y="926"/>
                  <a:pt x="1239" y="929"/>
                </a:cubicBezTo>
                <a:cubicBezTo>
                  <a:pt x="1147" y="981"/>
                  <a:pt x="1204" y="1108"/>
                  <a:pt x="1289" y="1108"/>
                </a:cubicBezTo>
                <a:cubicBezTo>
                  <a:pt x="1304" y="1108"/>
                  <a:pt x="1319" y="1104"/>
                  <a:pt x="1334" y="1096"/>
                </a:cubicBezTo>
                <a:lnTo>
                  <a:pt x="1334" y="1096"/>
                </a:lnTo>
                <a:cubicBezTo>
                  <a:pt x="1292" y="1119"/>
                  <a:pt x="1262" y="1149"/>
                  <a:pt x="1236" y="1186"/>
                </a:cubicBezTo>
                <a:cubicBezTo>
                  <a:pt x="1138" y="1155"/>
                  <a:pt x="1053" y="1132"/>
                  <a:pt x="962" y="1088"/>
                </a:cubicBezTo>
                <a:cubicBezTo>
                  <a:pt x="1057" y="1004"/>
                  <a:pt x="1161" y="946"/>
                  <a:pt x="1269" y="912"/>
                </a:cubicBezTo>
                <a:close/>
                <a:moveTo>
                  <a:pt x="1377" y="1"/>
                </a:moveTo>
                <a:cubicBezTo>
                  <a:pt x="1023" y="1"/>
                  <a:pt x="682" y="174"/>
                  <a:pt x="439" y="504"/>
                </a:cubicBezTo>
                <a:cubicBezTo>
                  <a:pt x="1" y="1101"/>
                  <a:pt x="456" y="1925"/>
                  <a:pt x="1111" y="2093"/>
                </a:cubicBezTo>
                <a:cubicBezTo>
                  <a:pt x="1168" y="2108"/>
                  <a:pt x="1229" y="2115"/>
                  <a:pt x="1290" y="2115"/>
                </a:cubicBezTo>
                <a:cubicBezTo>
                  <a:pt x="1789" y="2115"/>
                  <a:pt x="2378" y="1654"/>
                  <a:pt x="2119" y="1132"/>
                </a:cubicBezTo>
                <a:cubicBezTo>
                  <a:pt x="1970" y="834"/>
                  <a:pt x="1711" y="698"/>
                  <a:pt x="1443" y="698"/>
                </a:cubicBezTo>
                <a:cubicBezTo>
                  <a:pt x="1188" y="698"/>
                  <a:pt x="925" y="820"/>
                  <a:pt x="739" y="1040"/>
                </a:cubicBezTo>
                <a:cubicBezTo>
                  <a:pt x="699" y="1091"/>
                  <a:pt x="702" y="1155"/>
                  <a:pt x="759" y="1192"/>
                </a:cubicBezTo>
                <a:cubicBezTo>
                  <a:pt x="932" y="1303"/>
                  <a:pt x="1070" y="1334"/>
                  <a:pt x="1262" y="1395"/>
                </a:cubicBezTo>
                <a:cubicBezTo>
                  <a:pt x="1271" y="1398"/>
                  <a:pt x="1279" y="1399"/>
                  <a:pt x="1288" y="1399"/>
                </a:cubicBezTo>
                <a:cubicBezTo>
                  <a:pt x="1321" y="1399"/>
                  <a:pt x="1351" y="1378"/>
                  <a:pt x="1370" y="1351"/>
                </a:cubicBezTo>
                <a:cubicBezTo>
                  <a:pt x="1458" y="1226"/>
                  <a:pt x="1512" y="1017"/>
                  <a:pt x="1370" y="909"/>
                </a:cubicBezTo>
                <a:cubicBezTo>
                  <a:pt x="1360" y="903"/>
                  <a:pt x="1347" y="898"/>
                  <a:pt x="1334" y="898"/>
                </a:cubicBezTo>
                <a:cubicBezTo>
                  <a:pt x="1370" y="892"/>
                  <a:pt x="1406" y="888"/>
                  <a:pt x="1443" y="888"/>
                </a:cubicBezTo>
                <a:cubicBezTo>
                  <a:pt x="1625" y="888"/>
                  <a:pt x="1804" y="976"/>
                  <a:pt x="1927" y="1179"/>
                </a:cubicBezTo>
                <a:cubicBezTo>
                  <a:pt x="2042" y="1361"/>
                  <a:pt x="1964" y="1567"/>
                  <a:pt x="1826" y="1712"/>
                </a:cubicBezTo>
                <a:cubicBezTo>
                  <a:pt x="1693" y="1853"/>
                  <a:pt x="1509" y="1918"/>
                  <a:pt x="1322" y="1918"/>
                </a:cubicBezTo>
                <a:cubicBezTo>
                  <a:pt x="1201" y="1918"/>
                  <a:pt x="1079" y="1891"/>
                  <a:pt x="969" y="1840"/>
                </a:cubicBezTo>
                <a:cubicBezTo>
                  <a:pt x="419" y="1594"/>
                  <a:pt x="334" y="909"/>
                  <a:pt x="702" y="481"/>
                </a:cubicBezTo>
                <a:cubicBezTo>
                  <a:pt x="877" y="278"/>
                  <a:pt x="1106" y="190"/>
                  <a:pt x="1341" y="190"/>
                </a:cubicBezTo>
                <a:cubicBezTo>
                  <a:pt x="1575" y="190"/>
                  <a:pt x="1813" y="277"/>
                  <a:pt x="2008" y="423"/>
                </a:cubicBezTo>
                <a:cubicBezTo>
                  <a:pt x="2026" y="436"/>
                  <a:pt x="2043" y="442"/>
                  <a:pt x="2060" y="442"/>
                </a:cubicBezTo>
                <a:cubicBezTo>
                  <a:pt x="2137" y="442"/>
                  <a:pt x="2187" y="316"/>
                  <a:pt x="2106" y="258"/>
                </a:cubicBezTo>
                <a:cubicBezTo>
                  <a:pt x="1876" y="85"/>
                  <a:pt x="1623" y="1"/>
                  <a:pt x="13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3"/>
          <p:cNvSpPr/>
          <p:nvPr/>
        </p:nvSpPr>
        <p:spPr>
          <a:xfrm rot="-3906659">
            <a:off x="5340525" y="538756"/>
            <a:ext cx="608090" cy="1051938"/>
          </a:xfrm>
          <a:custGeom>
            <a:avLst/>
            <a:gdLst/>
            <a:ahLst/>
            <a:cxnLst/>
            <a:rect l="l" t="t" r="r" b="b"/>
            <a:pathLst>
              <a:path w="8784" h="15195" extrusionOk="0">
                <a:moveTo>
                  <a:pt x="5197" y="187"/>
                </a:moveTo>
                <a:cubicBezTo>
                  <a:pt x="5461" y="187"/>
                  <a:pt x="5800" y="517"/>
                  <a:pt x="5888" y="750"/>
                </a:cubicBezTo>
                <a:cubicBezTo>
                  <a:pt x="6024" y="1103"/>
                  <a:pt x="6010" y="1516"/>
                  <a:pt x="6007" y="1887"/>
                </a:cubicBezTo>
                <a:cubicBezTo>
                  <a:pt x="5999" y="2723"/>
                  <a:pt x="5966" y="3573"/>
                  <a:pt x="5871" y="4404"/>
                </a:cubicBezTo>
                <a:cubicBezTo>
                  <a:pt x="5837" y="4691"/>
                  <a:pt x="5794" y="4974"/>
                  <a:pt x="5747" y="5258"/>
                </a:cubicBezTo>
                <a:cubicBezTo>
                  <a:pt x="5666" y="4579"/>
                  <a:pt x="5504" y="3914"/>
                  <a:pt x="5331" y="3249"/>
                </a:cubicBezTo>
                <a:cubicBezTo>
                  <a:pt x="5122" y="2427"/>
                  <a:pt x="4691" y="1333"/>
                  <a:pt x="4900" y="483"/>
                </a:cubicBezTo>
                <a:cubicBezTo>
                  <a:pt x="4953" y="268"/>
                  <a:pt x="5066" y="187"/>
                  <a:pt x="5197" y="187"/>
                </a:cubicBezTo>
                <a:close/>
                <a:moveTo>
                  <a:pt x="8072" y="2671"/>
                </a:moveTo>
                <a:cubicBezTo>
                  <a:pt x="8320" y="2671"/>
                  <a:pt x="8442" y="2893"/>
                  <a:pt x="8355" y="3165"/>
                </a:cubicBezTo>
                <a:cubicBezTo>
                  <a:pt x="8102" y="3962"/>
                  <a:pt x="7332" y="4667"/>
                  <a:pt x="6779" y="5261"/>
                </a:cubicBezTo>
                <a:cubicBezTo>
                  <a:pt x="6462" y="5602"/>
                  <a:pt x="6094" y="5926"/>
                  <a:pt x="5773" y="6277"/>
                </a:cubicBezTo>
                <a:cubicBezTo>
                  <a:pt x="5949" y="5423"/>
                  <a:pt x="6388" y="4565"/>
                  <a:pt x="6820" y="3837"/>
                </a:cubicBezTo>
                <a:cubicBezTo>
                  <a:pt x="7066" y="3419"/>
                  <a:pt x="7396" y="2889"/>
                  <a:pt x="7876" y="2710"/>
                </a:cubicBezTo>
                <a:cubicBezTo>
                  <a:pt x="7948" y="2683"/>
                  <a:pt x="8013" y="2671"/>
                  <a:pt x="8072" y="2671"/>
                </a:cubicBezTo>
                <a:close/>
                <a:moveTo>
                  <a:pt x="3233" y="4189"/>
                </a:moveTo>
                <a:cubicBezTo>
                  <a:pt x="3844" y="4189"/>
                  <a:pt x="4321" y="5464"/>
                  <a:pt x="4488" y="5865"/>
                </a:cubicBezTo>
                <a:cubicBezTo>
                  <a:pt x="4657" y="6270"/>
                  <a:pt x="4798" y="6688"/>
                  <a:pt x="4930" y="7107"/>
                </a:cubicBezTo>
                <a:cubicBezTo>
                  <a:pt x="4559" y="6699"/>
                  <a:pt x="4060" y="6364"/>
                  <a:pt x="3668" y="6027"/>
                </a:cubicBezTo>
                <a:cubicBezTo>
                  <a:pt x="3263" y="5683"/>
                  <a:pt x="1978" y="4539"/>
                  <a:pt x="3104" y="4208"/>
                </a:cubicBezTo>
                <a:cubicBezTo>
                  <a:pt x="3148" y="4195"/>
                  <a:pt x="3191" y="4189"/>
                  <a:pt x="3233" y="4189"/>
                </a:cubicBezTo>
                <a:close/>
                <a:moveTo>
                  <a:pt x="7574" y="7652"/>
                </a:moveTo>
                <a:cubicBezTo>
                  <a:pt x="7714" y="7652"/>
                  <a:pt x="7813" y="7707"/>
                  <a:pt x="7852" y="7836"/>
                </a:cubicBezTo>
                <a:cubicBezTo>
                  <a:pt x="7963" y="8207"/>
                  <a:pt x="7643" y="8588"/>
                  <a:pt x="7349" y="8756"/>
                </a:cubicBezTo>
                <a:cubicBezTo>
                  <a:pt x="7012" y="8952"/>
                  <a:pt x="6580" y="8996"/>
                  <a:pt x="6202" y="9050"/>
                </a:cubicBezTo>
                <a:cubicBezTo>
                  <a:pt x="5824" y="9101"/>
                  <a:pt x="5403" y="9138"/>
                  <a:pt x="5035" y="9283"/>
                </a:cubicBezTo>
                <a:cubicBezTo>
                  <a:pt x="5626" y="8667"/>
                  <a:pt x="6974" y="7652"/>
                  <a:pt x="7574" y="7652"/>
                </a:cubicBezTo>
                <a:close/>
                <a:moveTo>
                  <a:pt x="1322" y="7397"/>
                </a:moveTo>
                <a:cubicBezTo>
                  <a:pt x="1665" y="7397"/>
                  <a:pt x="2011" y="7655"/>
                  <a:pt x="2268" y="7903"/>
                </a:cubicBezTo>
                <a:cubicBezTo>
                  <a:pt x="2643" y="8261"/>
                  <a:pt x="2933" y="8709"/>
                  <a:pt x="3182" y="9158"/>
                </a:cubicBezTo>
                <a:cubicBezTo>
                  <a:pt x="3473" y="9678"/>
                  <a:pt x="3529" y="10251"/>
                  <a:pt x="3641" y="10822"/>
                </a:cubicBezTo>
                <a:cubicBezTo>
                  <a:pt x="3378" y="10518"/>
                  <a:pt x="3003" y="10262"/>
                  <a:pt x="2740" y="10056"/>
                </a:cubicBezTo>
                <a:cubicBezTo>
                  <a:pt x="2085" y="9550"/>
                  <a:pt x="1306" y="9080"/>
                  <a:pt x="816" y="8396"/>
                </a:cubicBezTo>
                <a:cubicBezTo>
                  <a:pt x="628" y="8133"/>
                  <a:pt x="584" y="7849"/>
                  <a:pt x="833" y="7610"/>
                </a:cubicBezTo>
                <a:cubicBezTo>
                  <a:pt x="989" y="7458"/>
                  <a:pt x="1155" y="7397"/>
                  <a:pt x="1322" y="7397"/>
                </a:cubicBezTo>
                <a:close/>
                <a:moveTo>
                  <a:pt x="5935" y="10861"/>
                </a:moveTo>
                <a:cubicBezTo>
                  <a:pt x="6050" y="10861"/>
                  <a:pt x="6162" y="10885"/>
                  <a:pt x="6256" y="10950"/>
                </a:cubicBezTo>
                <a:cubicBezTo>
                  <a:pt x="6499" y="11116"/>
                  <a:pt x="6533" y="11281"/>
                  <a:pt x="6267" y="11433"/>
                </a:cubicBezTo>
                <a:cubicBezTo>
                  <a:pt x="5538" y="11851"/>
                  <a:pt x="4636" y="11720"/>
                  <a:pt x="3853" y="11952"/>
                </a:cubicBezTo>
                <a:cubicBezTo>
                  <a:pt x="4185" y="11477"/>
                  <a:pt x="4937" y="11145"/>
                  <a:pt x="5420" y="10974"/>
                </a:cubicBezTo>
                <a:cubicBezTo>
                  <a:pt x="5571" y="10918"/>
                  <a:pt x="5758" y="10861"/>
                  <a:pt x="5935" y="10861"/>
                </a:cubicBezTo>
                <a:close/>
                <a:moveTo>
                  <a:pt x="1402" y="11150"/>
                </a:moveTo>
                <a:cubicBezTo>
                  <a:pt x="2022" y="11150"/>
                  <a:pt x="2552" y="12965"/>
                  <a:pt x="2669" y="13684"/>
                </a:cubicBezTo>
                <a:cubicBezTo>
                  <a:pt x="2018" y="12968"/>
                  <a:pt x="692" y="11605"/>
                  <a:pt x="1171" y="11237"/>
                </a:cubicBezTo>
                <a:cubicBezTo>
                  <a:pt x="1249" y="11177"/>
                  <a:pt x="1326" y="11150"/>
                  <a:pt x="1402" y="11150"/>
                </a:cubicBezTo>
                <a:close/>
                <a:moveTo>
                  <a:pt x="4870" y="13028"/>
                </a:moveTo>
                <a:cubicBezTo>
                  <a:pt x="4932" y="13028"/>
                  <a:pt x="4991" y="13038"/>
                  <a:pt x="5045" y="13062"/>
                </a:cubicBezTo>
                <a:cubicBezTo>
                  <a:pt x="5339" y="13194"/>
                  <a:pt x="5032" y="13586"/>
                  <a:pt x="4876" y="13676"/>
                </a:cubicBezTo>
                <a:cubicBezTo>
                  <a:pt x="4630" y="13815"/>
                  <a:pt x="4303" y="13842"/>
                  <a:pt x="4029" y="13872"/>
                </a:cubicBezTo>
                <a:cubicBezTo>
                  <a:pt x="3776" y="13903"/>
                  <a:pt x="3506" y="13903"/>
                  <a:pt x="3246" y="13944"/>
                </a:cubicBezTo>
                <a:cubicBezTo>
                  <a:pt x="3439" y="13774"/>
                  <a:pt x="3665" y="13633"/>
                  <a:pt x="3864" y="13501"/>
                </a:cubicBezTo>
                <a:cubicBezTo>
                  <a:pt x="4095" y="13345"/>
                  <a:pt x="4531" y="13028"/>
                  <a:pt x="4870" y="13028"/>
                </a:cubicBezTo>
                <a:close/>
                <a:moveTo>
                  <a:pt x="5231" y="0"/>
                </a:moveTo>
                <a:cubicBezTo>
                  <a:pt x="5102" y="0"/>
                  <a:pt x="4974" y="46"/>
                  <a:pt x="4859" y="156"/>
                </a:cubicBezTo>
                <a:cubicBezTo>
                  <a:pt x="4380" y="617"/>
                  <a:pt x="4781" y="1796"/>
                  <a:pt x="4900" y="2312"/>
                </a:cubicBezTo>
                <a:cubicBezTo>
                  <a:pt x="5173" y="3523"/>
                  <a:pt x="5582" y="4704"/>
                  <a:pt x="5602" y="5956"/>
                </a:cubicBezTo>
                <a:lnTo>
                  <a:pt x="5602" y="5970"/>
                </a:lnTo>
                <a:cubicBezTo>
                  <a:pt x="5548" y="6213"/>
                  <a:pt x="5487" y="6456"/>
                  <a:pt x="5423" y="6699"/>
                </a:cubicBezTo>
                <a:cubicBezTo>
                  <a:pt x="5416" y="6708"/>
                  <a:pt x="5409" y="6716"/>
                  <a:pt x="5403" y="6725"/>
                </a:cubicBezTo>
                <a:cubicBezTo>
                  <a:pt x="5379" y="6756"/>
                  <a:pt x="5382" y="6786"/>
                  <a:pt x="5392" y="6810"/>
                </a:cubicBezTo>
                <a:cubicBezTo>
                  <a:pt x="5339" y="7006"/>
                  <a:pt x="5281" y="7202"/>
                  <a:pt x="5224" y="7397"/>
                </a:cubicBezTo>
                <a:cubicBezTo>
                  <a:pt x="5007" y="6702"/>
                  <a:pt x="4778" y="6014"/>
                  <a:pt x="4471" y="5352"/>
                </a:cubicBezTo>
                <a:cubicBezTo>
                  <a:pt x="4244" y="4866"/>
                  <a:pt x="3827" y="4010"/>
                  <a:pt x="3189" y="4010"/>
                </a:cubicBezTo>
                <a:cubicBezTo>
                  <a:pt x="3145" y="4010"/>
                  <a:pt x="3100" y="4014"/>
                  <a:pt x="3054" y="4023"/>
                </a:cubicBezTo>
                <a:cubicBezTo>
                  <a:pt x="2777" y="4073"/>
                  <a:pt x="2521" y="4350"/>
                  <a:pt x="2464" y="4617"/>
                </a:cubicBezTo>
                <a:cubicBezTo>
                  <a:pt x="2396" y="4934"/>
                  <a:pt x="2632" y="5244"/>
                  <a:pt x="2818" y="5473"/>
                </a:cubicBezTo>
                <a:cubicBezTo>
                  <a:pt x="3162" y="5892"/>
                  <a:pt x="3610" y="6233"/>
                  <a:pt x="4026" y="6580"/>
                </a:cubicBezTo>
                <a:cubicBezTo>
                  <a:pt x="4407" y="6901"/>
                  <a:pt x="4879" y="7238"/>
                  <a:pt x="5113" y="7691"/>
                </a:cubicBezTo>
                <a:cubicBezTo>
                  <a:pt x="5116" y="7694"/>
                  <a:pt x="5119" y="7697"/>
                  <a:pt x="5122" y="7700"/>
                </a:cubicBezTo>
                <a:lnTo>
                  <a:pt x="5126" y="7704"/>
                </a:lnTo>
                <a:lnTo>
                  <a:pt x="5126" y="7708"/>
                </a:lnTo>
                <a:cubicBezTo>
                  <a:pt x="4764" y="8841"/>
                  <a:pt x="4326" y="9955"/>
                  <a:pt x="3891" y="11069"/>
                </a:cubicBezTo>
                <a:cubicBezTo>
                  <a:pt x="3722" y="10383"/>
                  <a:pt x="3688" y="9695"/>
                  <a:pt x="3351" y="9060"/>
                </a:cubicBezTo>
                <a:cubicBezTo>
                  <a:pt x="3081" y="8561"/>
                  <a:pt x="2737" y="8085"/>
                  <a:pt x="2325" y="7694"/>
                </a:cubicBezTo>
                <a:cubicBezTo>
                  <a:pt x="2059" y="7437"/>
                  <a:pt x="1622" y="7228"/>
                  <a:pt x="1234" y="7228"/>
                </a:cubicBezTo>
                <a:cubicBezTo>
                  <a:pt x="888" y="7228"/>
                  <a:pt x="581" y="7395"/>
                  <a:pt x="469" y="7842"/>
                </a:cubicBezTo>
                <a:cubicBezTo>
                  <a:pt x="301" y="8531"/>
                  <a:pt x="1327" y="9209"/>
                  <a:pt x="1762" y="9550"/>
                </a:cubicBezTo>
                <a:cubicBezTo>
                  <a:pt x="2183" y="9881"/>
                  <a:pt x="2618" y="10191"/>
                  <a:pt x="3027" y="10535"/>
                </a:cubicBezTo>
                <a:cubicBezTo>
                  <a:pt x="3300" y="10765"/>
                  <a:pt x="3678" y="11061"/>
                  <a:pt x="3749" y="11433"/>
                </a:cubicBezTo>
                <a:cubicBezTo>
                  <a:pt x="3442" y="12223"/>
                  <a:pt x="3141" y="13015"/>
                  <a:pt x="2882" y="13818"/>
                </a:cubicBezTo>
                <a:cubicBezTo>
                  <a:pt x="2848" y="13211"/>
                  <a:pt x="2615" y="12583"/>
                  <a:pt x="2383" y="12033"/>
                </a:cubicBezTo>
                <a:cubicBezTo>
                  <a:pt x="2216" y="11646"/>
                  <a:pt x="1887" y="10972"/>
                  <a:pt x="1391" y="10972"/>
                </a:cubicBezTo>
                <a:cubicBezTo>
                  <a:pt x="1333" y="10972"/>
                  <a:pt x="1274" y="10981"/>
                  <a:pt x="1212" y="11001"/>
                </a:cubicBezTo>
                <a:cubicBezTo>
                  <a:pt x="0" y="11385"/>
                  <a:pt x="2426" y="13626"/>
                  <a:pt x="2784" y="14115"/>
                </a:cubicBezTo>
                <a:cubicBezTo>
                  <a:pt x="2686" y="14433"/>
                  <a:pt x="2592" y="14753"/>
                  <a:pt x="2504" y="15077"/>
                </a:cubicBezTo>
                <a:cubicBezTo>
                  <a:pt x="2486" y="15148"/>
                  <a:pt x="2546" y="15195"/>
                  <a:pt x="2603" y="15195"/>
                </a:cubicBezTo>
                <a:cubicBezTo>
                  <a:pt x="2641" y="15195"/>
                  <a:pt x="2677" y="15174"/>
                  <a:pt x="2690" y="15128"/>
                </a:cubicBezTo>
                <a:cubicBezTo>
                  <a:pt x="2771" y="14824"/>
                  <a:pt x="2858" y="14523"/>
                  <a:pt x="2950" y="14227"/>
                </a:cubicBezTo>
                <a:cubicBezTo>
                  <a:pt x="2973" y="14223"/>
                  <a:pt x="2997" y="14213"/>
                  <a:pt x="3014" y="14190"/>
                </a:cubicBezTo>
                <a:cubicBezTo>
                  <a:pt x="3594" y="13977"/>
                  <a:pt x="4286" y="14118"/>
                  <a:pt x="4876" y="13886"/>
                </a:cubicBezTo>
                <a:cubicBezTo>
                  <a:pt x="5194" y="13761"/>
                  <a:pt x="5554" y="13292"/>
                  <a:pt x="5234" y="12972"/>
                </a:cubicBezTo>
                <a:cubicBezTo>
                  <a:pt x="5138" y="12877"/>
                  <a:pt x="5021" y="12840"/>
                  <a:pt x="4896" y="12840"/>
                </a:cubicBezTo>
                <a:cubicBezTo>
                  <a:pt x="4610" y="12840"/>
                  <a:pt x="4284" y="13029"/>
                  <a:pt x="4073" y="13143"/>
                </a:cubicBezTo>
                <a:cubicBezTo>
                  <a:pt x="3749" y="13326"/>
                  <a:pt x="3364" y="13562"/>
                  <a:pt x="3074" y="13842"/>
                </a:cubicBezTo>
                <a:cubicBezTo>
                  <a:pt x="3253" y="13292"/>
                  <a:pt x="3448" y="12749"/>
                  <a:pt x="3651" y="12206"/>
                </a:cubicBezTo>
                <a:cubicBezTo>
                  <a:pt x="3688" y="12206"/>
                  <a:pt x="3725" y="12189"/>
                  <a:pt x="3746" y="12148"/>
                </a:cubicBezTo>
                <a:cubicBezTo>
                  <a:pt x="3759" y="12160"/>
                  <a:pt x="3776" y="12166"/>
                  <a:pt x="3796" y="12166"/>
                </a:cubicBezTo>
                <a:cubicBezTo>
                  <a:pt x="3806" y="12166"/>
                  <a:pt x="3816" y="12165"/>
                  <a:pt x="3827" y="12162"/>
                </a:cubicBezTo>
                <a:cubicBezTo>
                  <a:pt x="4353" y="11986"/>
                  <a:pt x="4971" y="11993"/>
                  <a:pt x="5518" y="11874"/>
                </a:cubicBezTo>
                <a:cubicBezTo>
                  <a:pt x="5845" y="11804"/>
                  <a:pt x="6675" y="11665"/>
                  <a:pt x="6668" y="11193"/>
                </a:cubicBezTo>
                <a:cubicBezTo>
                  <a:pt x="6662" y="10808"/>
                  <a:pt x="6311" y="10699"/>
                  <a:pt x="5957" y="10699"/>
                </a:cubicBezTo>
                <a:cubicBezTo>
                  <a:pt x="5731" y="10699"/>
                  <a:pt x="5505" y="10744"/>
                  <a:pt x="5365" y="10788"/>
                </a:cubicBezTo>
                <a:cubicBezTo>
                  <a:pt x="4900" y="10937"/>
                  <a:pt x="4262" y="11237"/>
                  <a:pt x="3864" y="11652"/>
                </a:cubicBezTo>
                <a:cubicBezTo>
                  <a:pt x="3884" y="11595"/>
                  <a:pt x="3904" y="11541"/>
                  <a:pt x="3925" y="11486"/>
                </a:cubicBezTo>
                <a:cubicBezTo>
                  <a:pt x="3931" y="11477"/>
                  <a:pt x="3938" y="11463"/>
                  <a:pt x="3938" y="11449"/>
                </a:cubicBezTo>
                <a:cubicBezTo>
                  <a:pt x="4147" y="10913"/>
                  <a:pt x="4356" y="10376"/>
                  <a:pt x="4562" y="9840"/>
                </a:cubicBezTo>
                <a:cubicBezTo>
                  <a:pt x="4579" y="9834"/>
                  <a:pt x="4593" y="9823"/>
                  <a:pt x="4606" y="9806"/>
                </a:cubicBezTo>
                <a:cubicBezTo>
                  <a:pt x="4636" y="9766"/>
                  <a:pt x="4670" y="9728"/>
                  <a:pt x="4704" y="9695"/>
                </a:cubicBezTo>
                <a:cubicBezTo>
                  <a:pt x="4724" y="9688"/>
                  <a:pt x="4738" y="9675"/>
                  <a:pt x="4751" y="9655"/>
                </a:cubicBezTo>
                <a:cubicBezTo>
                  <a:pt x="5379" y="9105"/>
                  <a:pt x="6560" y="9317"/>
                  <a:pt x="7292" y="8996"/>
                </a:cubicBezTo>
                <a:cubicBezTo>
                  <a:pt x="7714" y="8811"/>
                  <a:pt x="8439" y="8007"/>
                  <a:pt x="7896" y="7562"/>
                </a:cubicBezTo>
                <a:cubicBezTo>
                  <a:pt x="7801" y="7484"/>
                  <a:pt x="7684" y="7452"/>
                  <a:pt x="7555" y="7452"/>
                </a:cubicBezTo>
                <a:cubicBezTo>
                  <a:pt x="7077" y="7452"/>
                  <a:pt x="6436" y="7895"/>
                  <a:pt x="6152" y="8079"/>
                </a:cubicBezTo>
                <a:cubicBezTo>
                  <a:pt x="5716" y="8359"/>
                  <a:pt x="5156" y="8730"/>
                  <a:pt x="4809" y="9189"/>
                </a:cubicBezTo>
                <a:cubicBezTo>
                  <a:pt x="4836" y="9111"/>
                  <a:pt x="4866" y="9033"/>
                  <a:pt x="4893" y="8956"/>
                </a:cubicBezTo>
                <a:cubicBezTo>
                  <a:pt x="5149" y="8250"/>
                  <a:pt x="5372" y="7546"/>
                  <a:pt x="5558" y="6837"/>
                </a:cubicBezTo>
                <a:cubicBezTo>
                  <a:pt x="5561" y="6830"/>
                  <a:pt x="5565" y="6827"/>
                  <a:pt x="5568" y="6823"/>
                </a:cubicBezTo>
                <a:cubicBezTo>
                  <a:pt x="5761" y="6550"/>
                  <a:pt x="6033" y="6320"/>
                  <a:pt x="6263" y="6081"/>
                </a:cubicBezTo>
                <a:cubicBezTo>
                  <a:pt x="6655" y="5679"/>
                  <a:pt x="7042" y="5271"/>
                  <a:pt x="7413" y="4849"/>
                </a:cubicBezTo>
                <a:cubicBezTo>
                  <a:pt x="7805" y="4404"/>
                  <a:pt x="8784" y="3466"/>
                  <a:pt x="8567" y="2781"/>
                </a:cubicBezTo>
                <a:cubicBezTo>
                  <a:pt x="8505" y="2579"/>
                  <a:pt x="8261" y="2487"/>
                  <a:pt x="8055" y="2487"/>
                </a:cubicBezTo>
                <a:cubicBezTo>
                  <a:pt x="8016" y="2487"/>
                  <a:pt x="7978" y="2491"/>
                  <a:pt x="7943" y="2497"/>
                </a:cubicBezTo>
                <a:cubicBezTo>
                  <a:pt x="7502" y="2575"/>
                  <a:pt x="7187" y="2970"/>
                  <a:pt x="6935" y="3310"/>
                </a:cubicBezTo>
                <a:cubicBezTo>
                  <a:pt x="6557" y="3820"/>
                  <a:pt x="6192" y="4458"/>
                  <a:pt x="5926" y="5119"/>
                </a:cubicBezTo>
                <a:cubicBezTo>
                  <a:pt x="6057" y="4340"/>
                  <a:pt x="6138" y="3553"/>
                  <a:pt x="6165" y="2747"/>
                </a:cubicBezTo>
                <a:cubicBezTo>
                  <a:pt x="6189" y="2066"/>
                  <a:pt x="6334" y="1222"/>
                  <a:pt x="6030" y="584"/>
                </a:cubicBezTo>
                <a:cubicBezTo>
                  <a:pt x="5890" y="289"/>
                  <a:pt x="5557" y="0"/>
                  <a:pt x="5231"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3"/>
          <p:cNvSpPr/>
          <p:nvPr/>
        </p:nvSpPr>
        <p:spPr>
          <a:xfrm rot="2422033" flipH="1">
            <a:off x="6199888" y="507510"/>
            <a:ext cx="483322" cy="836099"/>
          </a:xfrm>
          <a:custGeom>
            <a:avLst/>
            <a:gdLst/>
            <a:ahLst/>
            <a:cxnLst/>
            <a:rect l="l" t="t" r="r" b="b"/>
            <a:pathLst>
              <a:path w="8784" h="15195" extrusionOk="0">
                <a:moveTo>
                  <a:pt x="5197" y="187"/>
                </a:moveTo>
                <a:cubicBezTo>
                  <a:pt x="5461" y="187"/>
                  <a:pt x="5800" y="517"/>
                  <a:pt x="5888" y="750"/>
                </a:cubicBezTo>
                <a:cubicBezTo>
                  <a:pt x="6024" y="1103"/>
                  <a:pt x="6010" y="1516"/>
                  <a:pt x="6007" y="1887"/>
                </a:cubicBezTo>
                <a:cubicBezTo>
                  <a:pt x="5999" y="2723"/>
                  <a:pt x="5966" y="3573"/>
                  <a:pt x="5871" y="4404"/>
                </a:cubicBezTo>
                <a:cubicBezTo>
                  <a:pt x="5837" y="4691"/>
                  <a:pt x="5794" y="4974"/>
                  <a:pt x="5747" y="5258"/>
                </a:cubicBezTo>
                <a:cubicBezTo>
                  <a:pt x="5666" y="4579"/>
                  <a:pt x="5504" y="3914"/>
                  <a:pt x="5331" y="3249"/>
                </a:cubicBezTo>
                <a:cubicBezTo>
                  <a:pt x="5122" y="2427"/>
                  <a:pt x="4691" y="1333"/>
                  <a:pt x="4900" y="483"/>
                </a:cubicBezTo>
                <a:cubicBezTo>
                  <a:pt x="4953" y="268"/>
                  <a:pt x="5066" y="187"/>
                  <a:pt x="5197" y="187"/>
                </a:cubicBezTo>
                <a:close/>
                <a:moveTo>
                  <a:pt x="8072" y="2671"/>
                </a:moveTo>
                <a:cubicBezTo>
                  <a:pt x="8320" y="2671"/>
                  <a:pt x="8442" y="2893"/>
                  <a:pt x="8355" y="3165"/>
                </a:cubicBezTo>
                <a:cubicBezTo>
                  <a:pt x="8102" y="3962"/>
                  <a:pt x="7332" y="4667"/>
                  <a:pt x="6779" y="5261"/>
                </a:cubicBezTo>
                <a:cubicBezTo>
                  <a:pt x="6462" y="5602"/>
                  <a:pt x="6094" y="5926"/>
                  <a:pt x="5773" y="6277"/>
                </a:cubicBezTo>
                <a:cubicBezTo>
                  <a:pt x="5949" y="5423"/>
                  <a:pt x="6388" y="4565"/>
                  <a:pt x="6820" y="3837"/>
                </a:cubicBezTo>
                <a:cubicBezTo>
                  <a:pt x="7066" y="3419"/>
                  <a:pt x="7396" y="2889"/>
                  <a:pt x="7876" y="2710"/>
                </a:cubicBezTo>
                <a:cubicBezTo>
                  <a:pt x="7948" y="2683"/>
                  <a:pt x="8013" y="2671"/>
                  <a:pt x="8072" y="2671"/>
                </a:cubicBezTo>
                <a:close/>
                <a:moveTo>
                  <a:pt x="3233" y="4189"/>
                </a:moveTo>
                <a:cubicBezTo>
                  <a:pt x="3844" y="4189"/>
                  <a:pt x="4321" y="5464"/>
                  <a:pt x="4488" y="5865"/>
                </a:cubicBezTo>
                <a:cubicBezTo>
                  <a:pt x="4657" y="6270"/>
                  <a:pt x="4798" y="6688"/>
                  <a:pt x="4930" y="7107"/>
                </a:cubicBezTo>
                <a:cubicBezTo>
                  <a:pt x="4559" y="6699"/>
                  <a:pt x="4060" y="6364"/>
                  <a:pt x="3668" y="6027"/>
                </a:cubicBezTo>
                <a:cubicBezTo>
                  <a:pt x="3263" y="5683"/>
                  <a:pt x="1978" y="4539"/>
                  <a:pt x="3104" y="4208"/>
                </a:cubicBezTo>
                <a:cubicBezTo>
                  <a:pt x="3148" y="4195"/>
                  <a:pt x="3191" y="4189"/>
                  <a:pt x="3233" y="4189"/>
                </a:cubicBezTo>
                <a:close/>
                <a:moveTo>
                  <a:pt x="7574" y="7652"/>
                </a:moveTo>
                <a:cubicBezTo>
                  <a:pt x="7714" y="7652"/>
                  <a:pt x="7813" y="7707"/>
                  <a:pt x="7852" y="7836"/>
                </a:cubicBezTo>
                <a:cubicBezTo>
                  <a:pt x="7963" y="8207"/>
                  <a:pt x="7643" y="8588"/>
                  <a:pt x="7349" y="8756"/>
                </a:cubicBezTo>
                <a:cubicBezTo>
                  <a:pt x="7012" y="8952"/>
                  <a:pt x="6580" y="8996"/>
                  <a:pt x="6202" y="9050"/>
                </a:cubicBezTo>
                <a:cubicBezTo>
                  <a:pt x="5824" y="9101"/>
                  <a:pt x="5403" y="9138"/>
                  <a:pt x="5035" y="9283"/>
                </a:cubicBezTo>
                <a:cubicBezTo>
                  <a:pt x="5626" y="8667"/>
                  <a:pt x="6974" y="7652"/>
                  <a:pt x="7574" y="7652"/>
                </a:cubicBezTo>
                <a:close/>
                <a:moveTo>
                  <a:pt x="1322" y="7397"/>
                </a:moveTo>
                <a:cubicBezTo>
                  <a:pt x="1665" y="7397"/>
                  <a:pt x="2011" y="7655"/>
                  <a:pt x="2268" y="7903"/>
                </a:cubicBezTo>
                <a:cubicBezTo>
                  <a:pt x="2643" y="8261"/>
                  <a:pt x="2933" y="8709"/>
                  <a:pt x="3182" y="9158"/>
                </a:cubicBezTo>
                <a:cubicBezTo>
                  <a:pt x="3473" y="9678"/>
                  <a:pt x="3529" y="10251"/>
                  <a:pt x="3641" y="10822"/>
                </a:cubicBezTo>
                <a:cubicBezTo>
                  <a:pt x="3378" y="10518"/>
                  <a:pt x="3003" y="10262"/>
                  <a:pt x="2740" y="10056"/>
                </a:cubicBezTo>
                <a:cubicBezTo>
                  <a:pt x="2085" y="9550"/>
                  <a:pt x="1306" y="9080"/>
                  <a:pt x="816" y="8396"/>
                </a:cubicBezTo>
                <a:cubicBezTo>
                  <a:pt x="628" y="8133"/>
                  <a:pt x="584" y="7849"/>
                  <a:pt x="833" y="7610"/>
                </a:cubicBezTo>
                <a:cubicBezTo>
                  <a:pt x="989" y="7458"/>
                  <a:pt x="1155" y="7397"/>
                  <a:pt x="1322" y="7397"/>
                </a:cubicBezTo>
                <a:close/>
                <a:moveTo>
                  <a:pt x="5935" y="10861"/>
                </a:moveTo>
                <a:cubicBezTo>
                  <a:pt x="6050" y="10861"/>
                  <a:pt x="6162" y="10885"/>
                  <a:pt x="6256" y="10950"/>
                </a:cubicBezTo>
                <a:cubicBezTo>
                  <a:pt x="6499" y="11116"/>
                  <a:pt x="6533" y="11281"/>
                  <a:pt x="6267" y="11433"/>
                </a:cubicBezTo>
                <a:cubicBezTo>
                  <a:pt x="5538" y="11851"/>
                  <a:pt x="4636" y="11720"/>
                  <a:pt x="3853" y="11952"/>
                </a:cubicBezTo>
                <a:cubicBezTo>
                  <a:pt x="4185" y="11477"/>
                  <a:pt x="4937" y="11145"/>
                  <a:pt x="5420" y="10974"/>
                </a:cubicBezTo>
                <a:cubicBezTo>
                  <a:pt x="5571" y="10918"/>
                  <a:pt x="5758" y="10861"/>
                  <a:pt x="5935" y="10861"/>
                </a:cubicBezTo>
                <a:close/>
                <a:moveTo>
                  <a:pt x="1402" y="11150"/>
                </a:moveTo>
                <a:cubicBezTo>
                  <a:pt x="2022" y="11150"/>
                  <a:pt x="2552" y="12965"/>
                  <a:pt x="2669" y="13684"/>
                </a:cubicBezTo>
                <a:cubicBezTo>
                  <a:pt x="2018" y="12968"/>
                  <a:pt x="692" y="11605"/>
                  <a:pt x="1171" y="11237"/>
                </a:cubicBezTo>
                <a:cubicBezTo>
                  <a:pt x="1249" y="11177"/>
                  <a:pt x="1326" y="11150"/>
                  <a:pt x="1402" y="11150"/>
                </a:cubicBezTo>
                <a:close/>
                <a:moveTo>
                  <a:pt x="4870" y="13028"/>
                </a:moveTo>
                <a:cubicBezTo>
                  <a:pt x="4932" y="13028"/>
                  <a:pt x="4991" y="13038"/>
                  <a:pt x="5045" y="13062"/>
                </a:cubicBezTo>
                <a:cubicBezTo>
                  <a:pt x="5339" y="13194"/>
                  <a:pt x="5032" y="13586"/>
                  <a:pt x="4876" y="13676"/>
                </a:cubicBezTo>
                <a:cubicBezTo>
                  <a:pt x="4630" y="13815"/>
                  <a:pt x="4303" y="13842"/>
                  <a:pt x="4029" y="13872"/>
                </a:cubicBezTo>
                <a:cubicBezTo>
                  <a:pt x="3776" y="13903"/>
                  <a:pt x="3506" y="13903"/>
                  <a:pt x="3246" y="13944"/>
                </a:cubicBezTo>
                <a:cubicBezTo>
                  <a:pt x="3439" y="13774"/>
                  <a:pt x="3665" y="13633"/>
                  <a:pt x="3864" y="13501"/>
                </a:cubicBezTo>
                <a:cubicBezTo>
                  <a:pt x="4095" y="13345"/>
                  <a:pt x="4531" y="13028"/>
                  <a:pt x="4870" y="13028"/>
                </a:cubicBezTo>
                <a:close/>
                <a:moveTo>
                  <a:pt x="5231" y="0"/>
                </a:moveTo>
                <a:cubicBezTo>
                  <a:pt x="5102" y="0"/>
                  <a:pt x="4974" y="46"/>
                  <a:pt x="4859" y="156"/>
                </a:cubicBezTo>
                <a:cubicBezTo>
                  <a:pt x="4380" y="617"/>
                  <a:pt x="4781" y="1796"/>
                  <a:pt x="4900" y="2312"/>
                </a:cubicBezTo>
                <a:cubicBezTo>
                  <a:pt x="5173" y="3523"/>
                  <a:pt x="5582" y="4704"/>
                  <a:pt x="5602" y="5956"/>
                </a:cubicBezTo>
                <a:lnTo>
                  <a:pt x="5602" y="5970"/>
                </a:lnTo>
                <a:cubicBezTo>
                  <a:pt x="5548" y="6213"/>
                  <a:pt x="5487" y="6456"/>
                  <a:pt x="5423" y="6699"/>
                </a:cubicBezTo>
                <a:cubicBezTo>
                  <a:pt x="5416" y="6708"/>
                  <a:pt x="5409" y="6716"/>
                  <a:pt x="5403" y="6725"/>
                </a:cubicBezTo>
                <a:cubicBezTo>
                  <a:pt x="5379" y="6756"/>
                  <a:pt x="5382" y="6786"/>
                  <a:pt x="5392" y="6810"/>
                </a:cubicBezTo>
                <a:cubicBezTo>
                  <a:pt x="5339" y="7006"/>
                  <a:pt x="5281" y="7202"/>
                  <a:pt x="5224" y="7397"/>
                </a:cubicBezTo>
                <a:cubicBezTo>
                  <a:pt x="5007" y="6702"/>
                  <a:pt x="4778" y="6014"/>
                  <a:pt x="4471" y="5352"/>
                </a:cubicBezTo>
                <a:cubicBezTo>
                  <a:pt x="4244" y="4866"/>
                  <a:pt x="3827" y="4010"/>
                  <a:pt x="3189" y="4010"/>
                </a:cubicBezTo>
                <a:cubicBezTo>
                  <a:pt x="3145" y="4010"/>
                  <a:pt x="3100" y="4014"/>
                  <a:pt x="3054" y="4023"/>
                </a:cubicBezTo>
                <a:cubicBezTo>
                  <a:pt x="2777" y="4073"/>
                  <a:pt x="2521" y="4350"/>
                  <a:pt x="2464" y="4617"/>
                </a:cubicBezTo>
                <a:cubicBezTo>
                  <a:pt x="2396" y="4934"/>
                  <a:pt x="2632" y="5244"/>
                  <a:pt x="2818" y="5473"/>
                </a:cubicBezTo>
                <a:cubicBezTo>
                  <a:pt x="3162" y="5892"/>
                  <a:pt x="3610" y="6233"/>
                  <a:pt x="4026" y="6580"/>
                </a:cubicBezTo>
                <a:cubicBezTo>
                  <a:pt x="4407" y="6901"/>
                  <a:pt x="4879" y="7238"/>
                  <a:pt x="5113" y="7691"/>
                </a:cubicBezTo>
                <a:cubicBezTo>
                  <a:pt x="5116" y="7694"/>
                  <a:pt x="5119" y="7697"/>
                  <a:pt x="5122" y="7700"/>
                </a:cubicBezTo>
                <a:lnTo>
                  <a:pt x="5126" y="7704"/>
                </a:lnTo>
                <a:lnTo>
                  <a:pt x="5126" y="7708"/>
                </a:lnTo>
                <a:cubicBezTo>
                  <a:pt x="4764" y="8841"/>
                  <a:pt x="4326" y="9955"/>
                  <a:pt x="3891" y="11069"/>
                </a:cubicBezTo>
                <a:cubicBezTo>
                  <a:pt x="3722" y="10383"/>
                  <a:pt x="3688" y="9695"/>
                  <a:pt x="3351" y="9060"/>
                </a:cubicBezTo>
                <a:cubicBezTo>
                  <a:pt x="3081" y="8561"/>
                  <a:pt x="2737" y="8085"/>
                  <a:pt x="2325" y="7694"/>
                </a:cubicBezTo>
                <a:cubicBezTo>
                  <a:pt x="2059" y="7437"/>
                  <a:pt x="1622" y="7228"/>
                  <a:pt x="1234" y="7228"/>
                </a:cubicBezTo>
                <a:cubicBezTo>
                  <a:pt x="888" y="7228"/>
                  <a:pt x="581" y="7395"/>
                  <a:pt x="469" y="7842"/>
                </a:cubicBezTo>
                <a:cubicBezTo>
                  <a:pt x="301" y="8531"/>
                  <a:pt x="1327" y="9209"/>
                  <a:pt x="1762" y="9550"/>
                </a:cubicBezTo>
                <a:cubicBezTo>
                  <a:pt x="2183" y="9881"/>
                  <a:pt x="2618" y="10191"/>
                  <a:pt x="3027" y="10535"/>
                </a:cubicBezTo>
                <a:cubicBezTo>
                  <a:pt x="3300" y="10765"/>
                  <a:pt x="3678" y="11061"/>
                  <a:pt x="3749" y="11433"/>
                </a:cubicBezTo>
                <a:cubicBezTo>
                  <a:pt x="3442" y="12223"/>
                  <a:pt x="3141" y="13015"/>
                  <a:pt x="2882" y="13818"/>
                </a:cubicBezTo>
                <a:cubicBezTo>
                  <a:pt x="2848" y="13211"/>
                  <a:pt x="2615" y="12583"/>
                  <a:pt x="2383" y="12033"/>
                </a:cubicBezTo>
                <a:cubicBezTo>
                  <a:pt x="2216" y="11646"/>
                  <a:pt x="1887" y="10972"/>
                  <a:pt x="1391" y="10972"/>
                </a:cubicBezTo>
                <a:cubicBezTo>
                  <a:pt x="1333" y="10972"/>
                  <a:pt x="1274" y="10981"/>
                  <a:pt x="1212" y="11001"/>
                </a:cubicBezTo>
                <a:cubicBezTo>
                  <a:pt x="0" y="11385"/>
                  <a:pt x="2426" y="13626"/>
                  <a:pt x="2784" y="14115"/>
                </a:cubicBezTo>
                <a:cubicBezTo>
                  <a:pt x="2686" y="14433"/>
                  <a:pt x="2592" y="14753"/>
                  <a:pt x="2504" y="15077"/>
                </a:cubicBezTo>
                <a:cubicBezTo>
                  <a:pt x="2486" y="15148"/>
                  <a:pt x="2546" y="15195"/>
                  <a:pt x="2603" y="15195"/>
                </a:cubicBezTo>
                <a:cubicBezTo>
                  <a:pt x="2641" y="15195"/>
                  <a:pt x="2677" y="15174"/>
                  <a:pt x="2690" y="15128"/>
                </a:cubicBezTo>
                <a:cubicBezTo>
                  <a:pt x="2771" y="14824"/>
                  <a:pt x="2858" y="14523"/>
                  <a:pt x="2950" y="14227"/>
                </a:cubicBezTo>
                <a:cubicBezTo>
                  <a:pt x="2973" y="14223"/>
                  <a:pt x="2997" y="14213"/>
                  <a:pt x="3014" y="14190"/>
                </a:cubicBezTo>
                <a:cubicBezTo>
                  <a:pt x="3594" y="13977"/>
                  <a:pt x="4286" y="14118"/>
                  <a:pt x="4876" y="13886"/>
                </a:cubicBezTo>
                <a:cubicBezTo>
                  <a:pt x="5194" y="13761"/>
                  <a:pt x="5554" y="13292"/>
                  <a:pt x="5234" y="12972"/>
                </a:cubicBezTo>
                <a:cubicBezTo>
                  <a:pt x="5138" y="12877"/>
                  <a:pt x="5021" y="12840"/>
                  <a:pt x="4896" y="12840"/>
                </a:cubicBezTo>
                <a:cubicBezTo>
                  <a:pt x="4610" y="12840"/>
                  <a:pt x="4284" y="13029"/>
                  <a:pt x="4073" y="13143"/>
                </a:cubicBezTo>
                <a:cubicBezTo>
                  <a:pt x="3749" y="13326"/>
                  <a:pt x="3364" y="13562"/>
                  <a:pt x="3074" y="13842"/>
                </a:cubicBezTo>
                <a:cubicBezTo>
                  <a:pt x="3253" y="13292"/>
                  <a:pt x="3448" y="12749"/>
                  <a:pt x="3651" y="12206"/>
                </a:cubicBezTo>
                <a:cubicBezTo>
                  <a:pt x="3688" y="12206"/>
                  <a:pt x="3725" y="12189"/>
                  <a:pt x="3746" y="12148"/>
                </a:cubicBezTo>
                <a:cubicBezTo>
                  <a:pt x="3759" y="12160"/>
                  <a:pt x="3776" y="12166"/>
                  <a:pt x="3796" y="12166"/>
                </a:cubicBezTo>
                <a:cubicBezTo>
                  <a:pt x="3806" y="12166"/>
                  <a:pt x="3816" y="12165"/>
                  <a:pt x="3827" y="12162"/>
                </a:cubicBezTo>
                <a:cubicBezTo>
                  <a:pt x="4353" y="11986"/>
                  <a:pt x="4971" y="11993"/>
                  <a:pt x="5518" y="11874"/>
                </a:cubicBezTo>
                <a:cubicBezTo>
                  <a:pt x="5845" y="11804"/>
                  <a:pt x="6675" y="11665"/>
                  <a:pt x="6668" y="11193"/>
                </a:cubicBezTo>
                <a:cubicBezTo>
                  <a:pt x="6662" y="10808"/>
                  <a:pt x="6311" y="10699"/>
                  <a:pt x="5957" y="10699"/>
                </a:cubicBezTo>
                <a:cubicBezTo>
                  <a:pt x="5731" y="10699"/>
                  <a:pt x="5505" y="10744"/>
                  <a:pt x="5365" y="10788"/>
                </a:cubicBezTo>
                <a:cubicBezTo>
                  <a:pt x="4900" y="10937"/>
                  <a:pt x="4262" y="11237"/>
                  <a:pt x="3864" y="11652"/>
                </a:cubicBezTo>
                <a:cubicBezTo>
                  <a:pt x="3884" y="11595"/>
                  <a:pt x="3904" y="11541"/>
                  <a:pt x="3925" y="11486"/>
                </a:cubicBezTo>
                <a:cubicBezTo>
                  <a:pt x="3931" y="11477"/>
                  <a:pt x="3938" y="11463"/>
                  <a:pt x="3938" y="11449"/>
                </a:cubicBezTo>
                <a:cubicBezTo>
                  <a:pt x="4147" y="10913"/>
                  <a:pt x="4356" y="10376"/>
                  <a:pt x="4562" y="9840"/>
                </a:cubicBezTo>
                <a:cubicBezTo>
                  <a:pt x="4579" y="9834"/>
                  <a:pt x="4593" y="9823"/>
                  <a:pt x="4606" y="9806"/>
                </a:cubicBezTo>
                <a:cubicBezTo>
                  <a:pt x="4636" y="9766"/>
                  <a:pt x="4670" y="9728"/>
                  <a:pt x="4704" y="9695"/>
                </a:cubicBezTo>
                <a:cubicBezTo>
                  <a:pt x="4724" y="9688"/>
                  <a:pt x="4738" y="9675"/>
                  <a:pt x="4751" y="9655"/>
                </a:cubicBezTo>
                <a:cubicBezTo>
                  <a:pt x="5379" y="9105"/>
                  <a:pt x="6560" y="9317"/>
                  <a:pt x="7292" y="8996"/>
                </a:cubicBezTo>
                <a:cubicBezTo>
                  <a:pt x="7714" y="8811"/>
                  <a:pt x="8439" y="8007"/>
                  <a:pt x="7896" y="7562"/>
                </a:cubicBezTo>
                <a:cubicBezTo>
                  <a:pt x="7801" y="7484"/>
                  <a:pt x="7684" y="7452"/>
                  <a:pt x="7555" y="7452"/>
                </a:cubicBezTo>
                <a:cubicBezTo>
                  <a:pt x="7077" y="7452"/>
                  <a:pt x="6436" y="7895"/>
                  <a:pt x="6152" y="8079"/>
                </a:cubicBezTo>
                <a:cubicBezTo>
                  <a:pt x="5716" y="8359"/>
                  <a:pt x="5156" y="8730"/>
                  <a:pt x="4809" y="9189"/>
                </a:cubicBezTo>
                <a:cubicBezTo>
                  <a:pt x="4836" y="9111"/>
                  <a:pt x="4866" y="9033"/>
                  <a:pt x="4893" y="8956"/>
                </a:cubicBezTo>
                <a:cubicBezTo>
                  <a:pt x="5149" y="8250"/>
                  <a:pt x="5372" y="7546"/>
                  <a:pt x="5558" y="6837"/>
                </a:cubicBezTo>
                <a:cubicBezTo>
                  <a:pt x="5561" y="6830"/>
                  <a:pt x="5565" y="6827"/>
                  <a:pt x="5568" y="6823"/>
                </a:cubicBezTo>
                <a:cubicBezTo>
                  <a:pt x="5761" y="6550"/>
                  <a:pt x="6033" y="6320"/>
                  <a:pt x="6263" y="6081"/>
                </a:cubicBezTo>
                <a:cubicBezTo>
                  <a:pt x="6655" y="5679"/>
                  <a:pt x="7042" y="5271"/>
                  <a:pt x="7413" y="4849"/>
                </a:cubicBezTo>
                <a:cubicBezTo>
                  <a:pt x="7805" y="4404"/>
                  <a:pt x="8784" y="3466"/>
                  <a:pt x="8567" y="2781"/>
                </a:cubicBezTo>
                <a:cubicBezTo>
                  <a:pt x="8505" y="2579"/>
                  <a:pt x="8261" y="2487"/>
                  <a:pt x="8055" y="2487"/>
                </a:cubicBezTo>
                <a:cubicBezTo>
                  <a:pt x="8016" y="2487"/>
                  <a:pt x="7978" y="2491"/>
                  <a:pt x="7943" y="2497"/>
                </a:cubicBezTo>
                <a:cubicBezTo>
                  <a:pt x="7502" y="2575"/>
                  <a:pt x="7187" y="2970"/>
                  <a:pt x="6935" y="3310"/>
                </a:cubicBezTo>
                <a:cubicBezTo>
                  <a:pt x="6557" y="3820"/>
                  <a:pt x="6192" y="4458"/>
                  <a:pt x="5926" y="5119"/>
                </a:cubicBezTo>
                <a:cubicBezTo>
                  <a:pt x="6057" y="4340"/>
                  <a:pt x="6138" y="3553"/>
                  <a:pt x="6165" y="2747"/>
                </a:cubicBezTo>
                <a:cubicBezTo>
                  <a:pt x="6189" y="2066"/>
                  <a:pt x="6334" y="1222"/>
                  <a:pt x="6030" y="584"/>
                </a:cubicBezTo>
                <a:cubicBezTo>
                  <a:pt x="5890" y="289"/>
                  <a:pt x="5557" y="0"/>
                  <a:pt x="5231"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6" name="Google Shape;546;p33"/>
          <p:cNvGrpSpPr/>
          <p:nvPr/>
        </p:nvGrpSpPr>
        <p:grpSpPr>
          <a:xfrm rot="8807118">
            <a:off x="6597485" y="383343"/>
            <a:ext cx="310526" cy="361685"/>
            <a:chOff x="8496700" y="273925"/>
            <a:chExt cx="426100" cy="496300"/>
          </a:xfrm>
        </p:grpSpPr>
        <p:sp>
          <p:nvSpPr>
            <p:cNvPr id="547" name="Google Shape;547;p33"/>
            <p:cNvSpPr/>
            <p:nvPr/>
          </p:nvSpPr>
          <p:spPr>
            <a:xfrm>
              <a:off x="8676975" y="721025"/>
              <a:ext cx="49200" cy="49200"/>
            </a:xfrm>
            <a:prstGeom prst="ellips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3"/>
            <p:cNvSpPr/>
            <p:nvPr/>
          </p:nvSpPr>
          <p:spPr>
            <a:xfrm>
              <a:off x="8496700" y="540775"/>
              <a:ext cx="49200" cy="49200"/>
            </a:xfrm>
            <a:prstGeom prst="ellipse">
              <a:avLst/>
            </a:pr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3"/>
            <p:cNvSpPr/>
            <p:nvPr/>
          </p:nvSpPr>
          <p:spPr>
            <a:xfrm>
              <a:off x="8873600" y="273925"/>
              <a:ext cx="49200" cy="49200"/>
            </a:xfrm>
            <a:prstGeom prst="ellips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 name="Google Shape;550;p33"/>
          <p:cNvGrpSpPr/>
          <p:nvPr/>
        </p:nvGrpSpPr>
        <p:grpSpPr>
          <a:xfrm rot="-8807118" flipH="1">
            <a:off x="4942035" y="580730"/>
            <a:ext cx="310526" cy="361685"/>
            <a:chOff x="8496700" y="273925"/>
            <a:chExt cx="426100" cy="496300"/>
          </a:xfrm>
        </p:grpSpPr>
        <p:sp>
          <p:nvSpPr>
            <p:cNvPr id="551" name="Google Shape;551;p33"/>
            <p:cNvSpPr/>
            <p:nvPr/>
          </p:nvSpPr>
          <p:spPr>
            <a:xfrm>
              <a:off x="8676975" y="721025"/>
              <a:ext cx="49200" cy="49200"/>
            </a:xfrm>
            <a:prstGeom prst="ellips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3"/>
            <p:cNvSpPr/>
            <p:nvPr/>
          </p:nvSpPr>
          <p:spPr>
            <a:xfrm>
              <a:off x="8496700" y="540775"/>
              <a:ext cx="49200" cy="49200"/>
            </a:xfrm>
            <a:prstGeom prst="ellipse">
              <a:avLst/>
            </a:pr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3"/>
            <p:cNvSpPr/>
            <p:nvPr/>
          </p:nvSpPr>
          <p:spPr>
            <a:xfrm>
              <a:off x="8873600" y="273925"/>
              <a:ext cx="49200" cy="49200"/>
            </a:xfrm>
            <a:prstGeom prst="ellips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4" name="Google Shape;554;p33"/>
          <p:cNvSpPr/>
          <p:nvPr/>
        </p:nvSpPr>
        <p:spPr>
          <a:xfrm>
            <a:off x="8239796" y="450529"/>
            <a:ext cx="131599" cy="117049"/>
          </a:xfrm>
          <a:custGeom>
            <a:avLst/>
            <a:gdLst/>
            <a:ahLst/>
            <a:cxnLst/>
            <a:rect l="l" t="t" r="r" b="b"/>
            <a:pathLst>
              <a:path w="2378" h="2115" extrusionOk="0">
                <a:moveTo>
                  <a:pt x="1269" y="912"/>
                </a:moveTo>
                <a:lnTo>
                  <a:pt x="1269" y="912"/>
                </a:lnTo>
                <a:cubicBezTo>
                  <a:pt x="1259" y="919"/>
                  <a:pt x="1249" y="926"/>
                  <a:pt x="1239" y="929"/>
                </a:cubicBezTo>
                <a:cubicBezTo>
                  <a:pt x="1147" y="981"/>
                  <a:pt x="1204" y="1108"/>
                  <a:pt x="1289" y="1108"/>
                </a:cubicBezTo>
                <a:cubicBezTo>
                  <a:pt x="1304" y="1108"/>
                  <a:pt x="1319" y="1104"/>
                  <a:pt x="1334" y="1096"/>
                </a:cubicBezTo>
                <a:lnTo>
                  <a:pt x="1334" y="1096"/>
                </a:lnTo>
                <a:cubicBezTo>
                  <a:pt x="1292" y="1119"/>
                  <a:pt x="1262" y="1149"/>
                  <a:pt x="1236" y="1186"/>
                </a:cubicBezTo>
                <a:cubicBezTo>
                  <a:pt x="1138" y="1155"/>
                  <a:pt x="1053" y="1132"/>
                  <a:pt x="962" y="1088"/>
                </a:cubicBezTo>
                <a:cubicBezTo>
                  <a:pt x="1057" y="1004"/>
                  <a:pt x="1161" y="946"/>
                  <a:pt x="1269" y="912"/>
                </a:cubicBezTo>
                <a:close/>
                <a:moveTo>
                  <a:pt x="1377" y="1"/>
                </a:moveTo>
                <a:cubicBezTo>
                  <a:pt x="1023" y="1"/>
                  <a:pt x="682" y="174"/>
                  <a:pt x="439" y="504"/>
                </a:cubicBezTo>
                <a:cubicBezTo>
                  <a:pt x="1" y="1101"/>
                  <a:pt x="456" y="1925"/>
                  <a:pt x="1111" y="2093"/>
                </a:cubicBezTo>
                <a:cubicBezTo>
                  <a:pt x="1168" y="2108"/>
                  <a:pt x="1229" y="2115"/>
                  <a:pt x="1290" y="2115"/>
                </a:cubicBezTo>
                <a:cubicBezTo>
                  <a:pt x="1789" y="2115"/>
                  <a:pt x="2378" y="1654"/>
                  <a:pt x="2119" y="1132"/>
                </a:cubicBezTo>
                <a:cubicBezTo>
                  <a:pt x="1970" y="834"/>
                  <a:pt x="1711" y="698"/>
                  <a:pt x="1443" y="698"/>
                </a:cubicBezTo>
                <a:cubicBezTo>
                  <a:pt x="1188" y="698"/>
                  <a:pt x="925" y="820"/>
                  <a:pt x="739" y="1040"/>
                </a:cubicBezTo>
                <a:cubicBezTo>
                  <a:pt x="699" y="1091"/>
                  <a:pt x="702" y="1155"/>
                  <a:pt x="759" y="1192"/>
                </a:cubicBezTo>
                <a:cubicBezTo>
                  <a:pt x="932" y="1303"/>
                  <a:pt x="1070" y="1334"/>
                  <a:pt x="1262" y="1395"/>
                </a:cubicBezTo>
                <a:cubicBezTo>
                  <a:pt x="1271" y="1398"/>
                  <a:pt x="1279" y="1399"/>
                  <a:pt x="1288" y="1399"/>
                </a:cubicBezTo>
                <a:cubicBezTo>
                  <a:pt x="1321" y="1399"/>
                  <a:pt x="1351" y="1378"/>
                  <a:pt x="1370" y="1351"/>
                </a:cubicBezTo>
                <a:cubicBezTo>
                  <a:pt x="1458" y="1226"/>
                  <a:pt x="1512" y="1017"/>
                  <a:pt x="1370" y="909"/>
                </a:cubicBezTo>
                <a:cubicBezTo>
                  <a:pt x="1360" y="903"/>
                  <a:pt x="1347" y="898"/>
                  <a:pt x="1334" y="898"/>
                </a:cubicBezTo>
                <a:cubicBezTo>
                  <a:pt x="1370" y="892"/>
                  <a:pt x="1406" y="888"/>
                  <a:pt x="1443" y="888"/>
                </a:cubicBezTo>
                <a:cubicBezTo>
                  <a:pt x="1625" y="888"/>
                  <a:pt x="1804" y="976"/>
                  <a:pt x="1927" y="1179"/>
                </a:cubicBezTo>
                <a:cubicBezTo>
                  <a:pt x="2042" y="1361"/>
                  <a:pt x="1964" y="1567"/>
                  <a:pt x="1826" y="1712"/>
                </a:cubicBezTo>
                <a:cubicBezTo>
                  <a:pt x="1693" y="1853"/>
                  <a:pt x="1509" y="1918"/>
                  <a:pt x="1322" y="1918"/>
                </a:cubicBezTo>
                <a:cubicBezTo>
                  <a:pt x="1201" y="1918"/>
                  <a:pt x="1079" y="1891"/>
                  <a:pt x="969" y="1840"/>
                </a:cubicBezTo>
                <a:cubicBezTo>
                  <a:pt x="419" y="1594"/>
                  <a:pt x="334" y="909"/>
                  <a:pt x="702" y="481"/>
                </a:cubicBezTo>
                <a:cubicBezTo>
                  <a:pt x="877" y="278"/>
                  <a:pt x="1106" y="190"/>
                  <a:pt x="1341" y="190"/>
                </a:cubicBezTo>
                <a:cubicBezTo>
                  <a:pt x="1575" y="190"/>
                  <a:pt x="1813" y="277"/>
                  <a:pt x="2008" y="423"/>
                </a:cubicBezTo>
                <a:cubicBezTo>
                  <a:pt x="2026" y="436"/>
                  <a:pt x="2043" y="442"/>
                  <a:pt x="2060" y="442"/>
                </a:cubicBezTo>
                <a:cubicBezTo>
                  <a:pt x="2137" y="442"/>
                  <a:pt x="2187" y="316"/>
                  <a:pt x="2106" y="258"/>
                </a:cubicBezTo>
                <a:cubicBezTo>
                  <a:pt x="1876" y="85"/>
                  <a:pt x="1623" y="1"/>
                  <a:pt x="13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 name="Google Shape;555;p33"/>
          <p:cNvGrpSpPr/>
          <p:nvPr/>
        </p:nvGrpSpPr>
        <p:grpSpPr>
          <a:xfrm>
            <a:off x="5986661" y="1696592"/>
            <a:ext cx="3429137" cy="3063310"/>
            <a:chOff x="1280050" y="1549475"/>
            <a:chExt cx="1367225" cy="1221367"/>
          </a:xfrm>
        </p:grpSpPr>
        <p:sp>
          <p:nvSpPr>
            <p:cNvPr id="556" name="Google Shape;556;p33"/>
            <p:cNvSpPr/>
            <p:nvPr/>
          </p:nvSpPr>
          <p:spPr>
            <a:xfrm>
              <a:off x="1280050" y="1549475"/>
              <a:ext cx="1297625" cy="1109350"/>
            </a:xfrm>
            <a:custGeom>
              <a:avLst/>
              <a:gdLst/>
              <a:ahLst/>
              <a:cxnLst/>
              <a:rect l="l" t="t" r="r" b="b"/>
              <a:pathLst>
                <a:path w="51905" h="44374" extrusionOk="0">
                  <a:moveTo>
                    <a:pt x="24397" y="1"/>
                  </a:moveTo>
                  <a:cubicBezTo>
                    <a:pt x="18390" y="24"/>
                    <a:pt x="13318" y="2153"/>
                    <a:pt x="8912" y="6246"/>
                  </a:cubicBezTo>
                  <a:cubicBezTo>
                    <a:pt x="6212" y="8753"/>
                    <a:pt x="4050" y="11824"/>
                    <a:pt x="2497" y="15158"/>
                  </a:cubicBezTo>
                  <a:cubicBezTo>
                    <a:pt x="1053" y="18269"/>
                    <a:pt x="91" y="21644"/>
                    <a:pt x="44" y="25072"/>
                  </a:cubicBezTo>
                  <a:cubicBezTo>
                    <a:pt x="0" y="28501"/>
                    <a:pt x="911" y="31989"/>
                    <a:pt x="2925" y="34763"/>
                  </a:cubicBezTo>
                  <a:cubicBezTo>
                    <a:pt x="4164" y="36467"/>
                    <a:pt x="5777" y="37864"/>
                    <a:pt x="7478" y="39106"/>
                  </a:cubicBezTo>
                  <a:cubicBezTo>
                    <a:pt x="10625" y="41401"/>
                    <a:pt x="14145" y="43209"/>
                    <a:pt x="17857" y="44374"/>
                  </a:cubicBezTo>
                  <a:cubicBezTo>
                    <a:pt x="17776" y="44016"/>
                    <a:pt x="17729" y="43628"/>
                    <a:pt x="17732" y="43223"/>
                  </a:cubicBezTo>
                  <a:cubicBezTo>
                    <a:pt x="17732" y="43058"/>
                    <a:pt x="17736" y="42888"/>
                    <a:pt x="17752" y="42717"/>
                  </a:cubicBezTo>
                  <a:cubicBezTo>
                    <a:pt x="17959" y="40631"/>
                    <a:pt x="17959" y="39676"/>
                    <a:pt x="19001" y="39676"/>
                  </a:cubicBezTo>
                  <a:lnTo>
                    <a:pt x="20864" y="38735"/>
                  </a:lnTo>
                  <a:lnTo>
                    <a:pt x="23556" y="37375"/>
                  </a:lnTo>
                  <a:cubicBezTo>
                    <a:pt x="23607" y="36538"/>
                    <a:pt x="23695" y="36001"/>
                    <a:pt x="23799" y="35654"/>
                  </a:cubicBezTo>
                  <a:cubicBezTo>
                    <a:pt x="23449" y="35634"/>
                    <a:pt x="23253" y="35620"/>
                    <a:pt x="23253" y="35620"/>
                  </a:cubicBezTo>
                  <a:cubicBezTo>
                    <a:pt x="23253" y="35620"/>
                    <a:pt x="23195" y="35627"/>
                    <a:pt x="23111" y="35627"/>
                  </a:cubicBezTo>
                  <a:cubicBezTo>
                    <a:pt x="22959" y="35627"/>
                    <a:pt x="22712" y="35607"/>
                    <a:pt x="22510" y="35489"/>
                  </a:cubicBezTo>
                  <a:cubicBezTo>
                    <a:pt x="22382" y="35414"/>
                    <a:pt x="22298" y="35380"/>
                    <a:pt x="22223" y="35380"/>
                  </a:cubicBezTo>
                  <a:cubicBezTo>
                    <a:pt x="22116" y="35380"/>
                    <a:pt x="22035" y="35448"/>
                    <a:pt x="21876" y="35542"/>
                  </a:cubicBezTo>
                  <a:cubicBezTo>
                    <a:pt x="21812" y="35579"/>
                    <a:pt x="21711" y="35607"/>
                    <a:pt x="21592" y="35607"/>
                  </a:cubicBezTo>
                  <a:cubicBezTo>
                    <a:pt x="21234" y="35607"/>
                    <a:pt x="20739" y="35374"/>
                    <a:pt x="20739" y="34615"/>
                  </a:cubicBezTo>
                  <a:lnTo>
                    <a:pt x="20739" y="31598"/>
                  </a:lnTo>
                  <a:cubicBezTo>
                    <a:pt x="20739" y="31598"/>
                    <a:pt x="20658" y="30937"/>
                    <a:pt x="21454" y="30859"/>
                  </a:cubicBezTo>
                  <a:cubicBezTo>
                    <a:pt x="22247" y="30778"/>
                    <a:pt x="22510" y="30700"/>
                    <a:pt x="22510" y="30700"/>
                  </a:cubicBezTo>
                  <a:lnTo>
                    <a:pt x="26428" y="29826"/>
                  </a:lnTo>
                  <a:lnTo>
                    <a:pt x="31395" y="29826"/>
                  </a:lnTo>
                  <a:cubicBezTo>
                    <a:pt x="30025" y="28210"/>
                    <a:pt x="28442" y="25241"/>
                    <a:pt x="28887" y="22069"/>
                  </a:cubicBezTo>
                  <a:cubicBezTo>
                    <a:pt x="29340" y="18863"/>
                    <a:pt x="30633" y="16275"/>
                    <a:pt x="33406" y="16275"/>
                  </a:cubicBezTo>
                  <a:cubicBezTo>
                    <a:pt x="34223" y="16275"/>
                    <a:pt x="35171" y="16501"/>
                    <a:pt x="36268" y="17001"/>
                  </a:cubicBezTo>
                  <a:cubicBezTo>
                    <a:pt x="36268" y="17001"/>
                    <a:pt x="37729" y="17719"/>
                    <a:pt x="39764" y="17719"/>
                  </a:cubicBezTo>
                  <a:cubicBezTo>
                    <a:pt x="39982" y="17719"/>
                    <a:pt x="40209" y="17713"/>
                    <a:pt x="40438" y="17692"/>
                  </a:cubicBezTo>
                  <a:cubicBezTo>
                    <a:pt x="40556" y="17682"/>
                    <a:pt x="40671" y="17679"/>
                    <a:pt x="40779" y="17679"/>
                  </a:cubicBezTo>
                  <a:cubicBezTo>
                    <a:pt x="42885" y="17679"/>
                    <a:pt x="43701" y="19349"/>
                    <a:pt x="44150" y="21427"/>
                  </a:cubicBezTo>
                  <a:lnTo>
                    <a:pt x="44150" y="21431"/>
                  </a:lnTo>
                  <a:lnTo>
                    <a:pt x="44150" y="21435"/>
                  </a:lnTo>
                  <a:lnTo>
                    <a:pt x="44150" y="21438"/>
                  </a:lnTo>
                  <a:cubicBezTo>
                    <a:pt x="44150" y="21441"/>
                    <a:pt x="44153" y="21441"/>
                    <a:pt x="44153" y="21444"/>
                  </a:cubicBezTo>
                  <a:lnTo>
                    <a:pt x="44153" y="21448"/>
                  </a:lnTo>
                  <a:lnTo>
                    <a:pt x="44153" y="21451"/>
                  </a:lnTo>
                  <a:lnTo>
                    <a:pt x="44153" y="21455"/>
                  </a:lnTo>
                  <a:cubicBezTo>
                    <a:pt x="44153" y="21455"/>
                    <a:pt x="44153" y="21458"/>
                    <a:pt x="44157" y="21458"/>
                  </a:cubicBezTo>
                  <a:lnTo>
                    <a:pt x="44157" y="21461"/>
                  </a:lnTo>
                  <a:lnTo>
                    <a:pt x="44157" y="21465"/>
                  </a:lnTo>
                  <a:lnTo>
                    <a:pt x="44157" y="21468"/>
                  </a:lnTo>
                  <a:cubicBezTo>
                    <a:pt x="44157" y="21471"/>
                    <a:pt x="44157" y="21471"/>
                    <a:pt x="44160" y="21475"/>
                  </a:cubicBezTo>
                  <a:lnTo>
                    <a:pt x="44160" y="21478"/>
                  </a:lnTo>
                  <a:lnTo>
                    <a:pt x="44160" y="21485"/>
                  </a:lnTo>
                  <a:cubicBezTo>
                    <a:pt x="44542" y="23280"/>
                    <a:pt x="43313" y="27360"/>
                    <a:pt x="41292" y="29826"/>
                  </a:cubicBezTo>
                  <a:lnTo>
                    <a:pt x="51122" y="29826"/>
                  </a:lnTo>
                  <a:cubicBezTo>
                    <a:pt x="51135" y="29772"/>
                    <a:pt x="51145" y="29719"/>
                    <a:pt x="51158" y="29664"/>
                  </a:cubicBezTo>
                  <a:cubicBezTo>
                    <a:pt x="51847" y="26533"/>
                    <a:pt x="51904" y="23284"/>
                    <a:pt x="51543" y="20098"/>
                  </a:cubicBezTo>
                  <a:cubicBezTo>
                    <a:pt x="51206" y="17126"/>
                    <a:pt x="50477" y="14136"/>
                    <a:pt x="48861" y="11619"/>
                  </a:cubicBezTo>
                  <a:cubicBezTo>
                    <a:pt x="47453" y="9429"/>
                    <a:pt x="45436" y="7697"/>
                    <a:pt x="43303" y="6206"/>
                  </a:cubicBezTo>
                  <a:cubicBezTo>
                    <a:pt x="37836" y="2393"/>
                    <a:pt x="31206" y="1"/>
                    <a:pt x="2450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3"/>
            <p:cNvSpPr/>
            <p:nvPr/>
          </p:nvSpPr>
          <p:spPr>
            <a:xfrm>
              <a:off x="1382950" y="2543900"/>
              <a:ext cx="133825" cy="58125"/>
            </a:xfrm>
            <a:custGeom>
              <a:avLst/>
              <a:gdLst/>
              <a:ahLst/>
              <a:cxnLst/>
              <a:rect l="l" t="t" r="r" b="b"/>
              <a:pathLst>
                <a:path w="5353" h="2325" extrusionOk="0">
                  <a:moveTo>
                    <a:pt x="1647" y="1"/>
                  </a:moveTo>
                  <a:cubicBezTo>
                    <a:pt x="1412" y="1"/>
                    <a:pt x="1172" y="21"/>
                    <a:pt x="935" y="68"/>
                  </a:cubicBezTo>
                  <a:cubicBezTo>
                    <a:pt x="591" y="138"/>
                    <a:pt x="217" y="300"/>
                    <a:pt x="119" y="638"/>
                  </a:cubicBezTo>
                  <a:cubicBezTo>
                    <a:pt x="1" y="1043"/>
                    <a:pt x="389" y="1445"/>
                    <a:pt x="800" y="1549"/>
                  </a:cubicBezTo>
                  <a:cubicBezTo>
                    <a:pt x="956" y="1586"/>
                    <a:pt x="1111" y="1596"/>
                    <a:pt x="1266" y="1596"/>
                  </a:cubicBezTo>
                  <a:cubicBezTo>
                    <a:pt x="1391" y="1596"/>
                    <a:pt x="1516" y="1590"/>
                    <a:pt x="1641" y="1583"/>
                  </a:cubicBezTo>
                  <a:cubicBezTo>
                    <a:pt x="1765" y="1576"/>
                    <a:pt x="1890" y="1569"/>
                    <a:pt x="2015" y="1569"/>
                  </a:cubicBezTo>
                  <a:lnTo>
                    <a:pt x="2069" y="1569"/>
                  </a:lnTo>
                  <a:cubicBezTo>
                    <a:pt x="2970" y="1586"/>
                    <a:pt x="3679" y="2079"/>
                    <a:pt x="4519" y="2295"/>
                  </a:cubicBezTo>
                  <a:cubicBezTo>
                    <a:pt x="4603" y="2315"/>
                    <a:pt x="4681" y="2325"/>
                    <a:pt x="4752" y="2325"/>
                  </a:cubicBezTo>
                  <a:cubicBezTo>
                    <a:pt x="5137" y="2325"/>
                    <a:pt x="5352" y="2032"/>
                    <a:pt x="5173" y="1539"/>
                  </a:cubicBezTo>
                  <a:cubicBezTo>
                    <a:pt x="4947" y="932"/>
                    <a:pt x="3915" y="551"/>
                    <a:pt x="3355" y="338"/>
                  </a:cubicBezTo>
                  <a:cubicBezTo>
                    <a:pt x="2812" y="129"/>
                    <a:pt x="2231" y="1"/>
                    <a:pt x="164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3"/>
            <p:cNvSpPr/>
            <p:nvPr/>
          </p:nvSpPr>
          <p:spPr>
            <a:xfrm>
              <a:off x="1380500" y="2490250"/>
              <a:ext cx="50800" cy="42050"/>
            </a:xfrm>
            <a:custGeom>
              <a:avLst/>
              <a:gdLst/>
              <a:ahLst/>
              <a:cxnLst/>
              <a:rect l="l" t="t" r="r" b="b"/>
              <a:pathLst>
                <a:path w="2032" h="1682" extrusionOk="0">
                  <a:moveTo>
                    <a:pt x="871" y="1"/>
                  </a:moveTo>
                  <a:cubicBezTo>
                    <a:pt x="483" y="1"/>
                    <a:pt x="125" y="216"/>
                    <a:pt x="52" y="692"/>
                  </a:cubicBezTo>
                  <a:cubicBezTo>
                    <a:pt x="1" y="1002"/>
                    <a:pt x="129" y="1340"/>
                    <a:pt x="392" y="1512"/>
                  </a:cubicBezTo>
                  <a:cubicBezTo>
                    <a:pt x="608" y="1657"/>
                    <a:pt x="885" y="1677"/>
                    <a:pt x="1148" y="1681"/>
                  </a:cubicBezTo>
                  <a:lnTo>
                    <a:pt x="1212" y="1681"/>
                  </a:lnTo>
                  <a:cubicBezTo>
                    <a:pt x="1381" y="1681"/>
                    <a:pt x="1553" y="1667"/>
                    <a:pt x="1692" y="1569"/>
                  </a:cubicBezTo>
                  <a:cubicBezTo>
                    <a:pt x="1776" y="1509"/>
                    <a:pt x="1837" y="1424"/>
                    <a:pt x="1880" y="1330"/>
                  </a:cubicBezTo>
                  <a:cubicBezTo>
                    <a:pt x="2032" y="996"/>
                    <a:pt x="1935" y="574"/>
                    <a:pt x="1667" y="321"/>
                  </a:cubicBezTo>
                  <a:cubicBezTo>
                    <a:pt x="1449" y="112"/>
                    <a:pt x="1152" y="1"/>
                    <a:pt x="8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3"/>
            <p:cNvSpPr/>
            <p:nvPr/>
          </p:nvSpPr>
          <p:spPr>
            <a:xfrm>
              <a:off x="2580350" y="2043825"/>
              <a:ext cx="66925" cy="101925"/>
            </a:xfrm>
            <a:custGeom>
              <a:avLst/>
              <a:gdLst/>
              <a:ahLst/>
              <a:cxnLst/>
              <a:rect l="l" t="t" r="r" b="b"/>
              <a:pathLst>
                <a:path w="2677" h="4077" extrusionOk="0">
                  <a:moveTo>
                    <a:pt x="1859" y="1"/>
                  </a:moveTo>
                  <a:cubicBezTo>
                    <a:pt x="1482" y="1"/>
                    <a:pt x="1121" y="199"/>
                    <a:pt x="871" y="479"/>
                  </a:cubicBezTo>
                  <a:cubicBezTo>
                    <a:pt x="618" y="763"/>
                    <a:pt x="469" y="1124"/>
                    <a:pt x="388" y="1491"/>
                  </a:cubicBezTo>
                  <a:cubicBezTo>
                    <a:pt x="280" y="1968"/>
                    <a:pt x="1" y="3766"/>
                    <a:pt x="543" y="4030"/>
                  </a:cubicBezTo>
                  <a:cubicBezTo>
                    <a:pt x="614" y="4063"/>
                    <a:pt x="672" y="4076"/>
                    <a:pt x="719" y="4076"/>
                  </a:cubicBezTo>
                  <a:cubicBezTo>
                    <a:pt x="955" y="4076"/>
                    <a:pt x="898" y="3678"/>
                    <a:pt x="908" y="3446"/>
                  </a:cubicBezTo>
                  <a:cubicBezTo>
                    <a:pt x="932" y="3003"/>
                    <a:pt x="1107" y="2612"/>
                    <a:pt x="1377" y="2264"/>
                  </a:cubicBezTo>
                  <a:cubicBezTo>
                    <a:pt x="1640" y="1924"/>
                    <a:pt x="1968" y="1636"/>
                    <a:pt x="2275" y="1333"/>
                  </a:cubicBezTo>
                  <a:cubicBezTo>
                    <a:pt x="2460" y="1155"/>
                    <a:pt x="2649" y="942"/>
                    <a:pt x="2659" y="685"/>
                  </a:cubicBezTo>
                  <a:cubicBezTo>
                    <a:pt x="2676" y="294"/>
                    <a:pt x="2251" y="1"/>
                    <a:pt x="1859"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3"/>
            <p:cNvSpPr/>
            <p:nvPr/>
          </p:nvSpPr>
          <p:spPr>
            <a:xfrm>
              <a:off x="2573075" y="2004675"/>
              <a:ext cx="51925" cy="38475"/>
            </a:xfrm>
            <a:custGeom>
              <a:avLst/>
              <a:gdLst/>
              <a:ahLst/>
              <a:cxnLst/>
              <a:rect l="l" t="t" r="r" b="b"/>
              <a:pathLst>
                <a:path w="2077" h="1539" extrusionOk="0">
                  <a:moveTo>
                    <a:pt x="1128" y="0"/>
                  </a:moveTo>
                  <a:cubicBezTo>
                    <a:pt x="976" y="0"/>
                    <a:pt x="821" y="44"/>
                    <a:pt x="676" y="139"/>
                  </a:cubicBezTo>
                  <a:cubicBezTo>
                    <a:pt x="1" y="587"/>
                    <a:pt x="241" y="1452"/>
                    <a:pt x="1013" y="1529"/>
                  </a:cubicBezTo>
                  <a:cubicBezTo>
                    <a:pt x="1071" y="1533"/>
                    <a:pt x="1128" y="1539"/>
                    <a:pt x="1186" y="1539"/>
                  </a:cubicBezTo>
                  <a:cubicBezTo>
                    <a:pt x="1226" y="1539"/>
                    <a:pt x="1267" y="1536"/>
                    <a:pt x="1307" y="1529"/>
                  </a:cubicBezTo>
                  <a:cubicBezTo>
                    <a:pt x="1543" y="1486"/>
                    <a:pt x="1725" y="1286"/>
                    <a:pt x="1826" y="1064"/>
                  </a:cubicBezTo>
                  <a:cubicBezTo>
                    <a:pt x="2076" y="493"/>
                    <a:pt x="1638" y="0"/>
                    <a:pt x="1128"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3"/>
            <p:cNvSpPr/>
            <p:nvPr/>
          </p:nvSpPr>
          <p:spPr>
            <a:xfrm>
              <a:off x="1724350" y="2545725"/>
              <a:ext cx="64575" cy="164800"/>
            </a:xfrm>
            <a:custGeom>
              <a:avLst/>
              <a:gdLst/>
              <a:ahLst/>
              <a:cxnLst/>
              <a:rect l="l" t="t" r="r" b="b"/>
              <a:pathLst>
                <a:path w="2583" h="6592" extrusionOk="0">
                  <a:moveTo>
                    <a:pt x="1079" y="0"/>
                  </a:moveTo>
                  <a:cubicBezTo>
                    <a:pt x="920" y="0"/>
                    <a:pt x="450" y="107"/>
                    <a:pt x="450" y="1365"/>
                  </a:cubicBezTo>
                  <a:cubicBezTo>
                    <a:pt x="450" y="2876"/>
                    <a:pt x="0" y="5171"/>
                    <a:pt x="1239" y="6268"/>
                  </a:cubicBezTo>
                  <a:cubicBezTo>
                    <a:pt x="1239" y="6268"/>
                    <a:pt x="1337" y="6246"/>
                    <a:pt x="1467" y="6246"/>
                  </a:cubicBezTo>
                  <a:cubicBezTo>
                    <a:pt x="1600" y="6246"/>
                    <a:pt x="1766" y="6269"/>
                    <a:pt x="1900" y="6359"/>
                  </a:cubicBezTo>
                  <a:cubicBezTo>
                    <a:pt x="2171" y="6538"/>
                    <a:pt x="2582" y="6592"/>
                    <a:pt x="2582" y="6592"/>
                  </a:cubicBezTo>
                  <a:lnTo>
                    <a:pt x="2582" y="79"/>
                  </a:lnTo>
                  <a:lnTo>
                    <a:pt x="1131" y="5"/>
                  </a:lnTo>
                  <a:cubicBezTo>
                    <a:pt x="1131" y="5"/>
                    <a:pt x="1111" y="0"/>
                    <a:pt x="1079" y="0"/>
                  </a:cubicBezTo>
                  <a:close/>
                </a:path>
              </a:pathLst>
            </a:custGeom>
            <a:solidFill>
              <a:srgbClr val="2842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3"/>
            <p:cNvSpPr/>
            <p:nvPr/>
          </p:nvSpPr>
          <p:spPr>
            <a:xfrm>
              <a:off x="1738500" y="2471100"/>
              <a:ext cx="794300" cy="281700"/>
            </a:xfrm>
            <a:custGeom>
              <a:avLst/>
              <a:gdLst/>
              <a:ahLst/>
              <a:cxnLst/>
              <a:rect l="l" t="t" r="r" b="b"/>
              <a:pathLst>
                <a:path w="31772" h="11268" extrusionOk="0">
                  <a:moveTo>
                    <a:pt x="6743" y="1"/>
                  </a:moveTo>
                  <a:cubicBezTo>
                    <a:pt x="6743" y="1"/>
                    <a:pt x="1229" y="3096"/>
                    <a:pt x="563" y="3096"/>
                  </a:cubicBezTo>
                  <a:cubicBezTo>
                    <a:pt x="555" y="3096"/>
                    <a:pt x="548" y="3096"/>
                    <a:pt x="541" y="3095"/>
                  </a:cubicBezTo>
                  <a:cubicBezTo>
                    <a:pt x="527" y="3093"/>
                    <a:pt x="513" y="3092"/>
                    <a:pt x="499" y="3092"/>
                  </a:cubicBezTo>
                  <a:cubicBezTo>
                    <a:pt x="1" y="3092"/>
                    <a:pt x="228" y="4476"/>
                    <a:pt x="228" y="6142"/>
                  </a:cubicBezTo>
                  <a:cubicBezTo>
                    <a:pt x="228" y="7849"/>
                    <a:pt x="663" y="9094"/>
                    <a:pt x="663" y="9094"/>
                  </a:cubicBezTo>
                  <a:cubicBezTo>
                    <a:pt x="1706" y="9529"/>
                    <a:pt x="24847" y="11267"/>
                    <a:pt x="24847" y="11267"/>
                  </a:cubicBezTo>
                  <a:lnTo>
                    <a:pt x="31771" y="5885"/>
                  </a:lnTo>
                  <a:cubicBezTo>
                    <a:pt x="31771" y="5885"/>
                    <a:pt x="31046" y="4026"/>
                    <a:pt x="30901" y="3186"/>
                  </a:cubicBezTo>
                  <a:cubicBezTo>
                    <a:pt x="30755" y="2346"/>
                    <a:pt x="30901" y="901"/>
                    <a:pt x="30901" y="901"/>
                  </a:cubicBezTo>
                  <a:lnTo>
                    <a:pt x="6743" y="1"/>
                  </a:lnTo>
                  <a:close/>
                </a:path>
              </a:pathLst>
            </a:custGeom>
            <a:solidFill>
              <a:srgbClr val="F7EA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3"/>
            <p:cNvSpPr/>
            <p:nvPr/>
          </p:nvSpPr>
          <p:spPr>
            <a:xfrm>
              <a:off x="2331150" y="2490925"/>
              <a:ext cx="201650" cy="261025"/>
            </a:xfrm>
            <a:custGeom>
              <a:avLst/>
              <a:gdLst/>
              <a:ahLst/>
              <a:cxnLst/>
              <a:rect l="l" t="t" r="r" b="b"/>
              <a:pathLst>
                <a:path w="8066" h="10441" extrusionOk="0">
                  <a:moveTo>
                    <a:pt x="4130" y="0"/>
                  </a:moveTo>
                  <a:cubicBezTo>
                    <a:pt x="2545" y="1363"/>
                    <a:pt x="1043" y="2419"/>
                    <a:pt x="1073" y="3436"/>
                  </a:cubicBezTo>
                  <a:cubicBezTo>
                    <a:pt x="1073" y="3436"/>
                    <a:pt x="0" y="8639"/>
                    <a:pt x="1188" y="10441"/>
                  </a:cubicBezTo>
                  <a:lnTo>
                    <a:pt x="8065" y="5092"/>
                  </a:lnTo>
                  <a:cubicBezTo>
                    <a:pt x="8065" y="5092"/>
                    <a:pt x="7340" y="3233"/>
                    <a:pt x="7195" y="2393"/>
                  </a:cubicBezTo>
                  <a:cubicBezTo>
                    <a:pt x="7049" y="1553"/>
                    <a:pt x="7195" y="108"/>
                    <a:pt x="7195" y="108"/>
                  </a:cubicBezTo>
                  <a:lnTo>
                    <a:pt x="4130" y="0"/>
                  </a:lnTo>
                  <a:close/>
                </a:path>
              </a:pathLst>
            </a:custGeom>
            <a:solidFill>
              <a:srgbClr val="DFD0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3"/>
            <p:cNvSpPr/>
            <p:nvPr/>
          </p:nvSpPr>
          <p:spPr>
            <a:xfrm>
              <a:off x="2355425" y="2490925"/>
              <a:ext cx="177375" cy="158600"/>
            </a:xfrm>
            <a:custGeom>
              <a:avLst/>
              <a:gdLst/>
              <a:ahLst/>
              <a:cxnLst/>
              <a:rect l="l" t="t" r="r" b="b"/>
              <a:pathLst>
                <a:path w="7095" h="6344" extrusionOk="0">
                  <a:moveTo>
                    <a:pt x="3159" y="0"/>
                  </a:moveTo>
                  <a:cubicBezTo>
                    <a:pt x="1574" y="1363"/>
                    <a:pt x="72" y="2419"/>
                    <a:pt x="102" y="3436"/>
                  </a:cubicBezTo>
                  <a:cubicBezTo>
                    <a:pt x="102" y="3436"/>
                    <a:pt x="58" y="3638"/>
                    <a:pt x="1" y="3975"/>
                  </a:cubicBezTo>
                  <a:lnTo>
                    <a:pt x="4" y="3975"/>
                  </a:lnTo>
                  <a:cubicBezTo>
                    <a:pt x="151" y="3964"/>
                    <a:pt x="298" y="3959"/>
                    <a:pt x="445" y="3959"/>
                  </a:cubicBezTo>
                  <a:cubicBezTo>
                    <a:pt x="1599" y="3959"/>
                    <a:pt x="2749" y="4280"/>
                    <a:pt x="3760" y="4822"/>
                  </a:cubicBezTo>
                  <a:cubicBezTo>
                    <a:pt x="4445" y="5187"/>
                    <a:pt x="5100" y="5686"/>
                    <a:pt x="5484" y="6344"/>
                  </a:cubicBezTo>
                  <a:lnTo>
                    <a:pt x="7094" y="5092"/>
                  </a:lnTo>
                  <a:cubicBezTo>
                    <a:pt x="7094" y="5092"/>
                    <a:pt x="6369" y="3233"/>
                    <a:pt x="6224" y="2393"/>
                  </a:cubicBezTo>
                  <a:cubicBezTo>
                    <a:pt x="6078" y="1553"/>
                    <a:pt x="6224" y="108"/>
                    <a:pt x="6224" y="108"/>
                  </a:cubicBezTo>
                  <a:lnTo>
                    <a:pt x="3159" y="0"/>
                  </a:lnTo>
                  <a:close/>
                </a:path>
              </a:pathLst>
            </a:custGeom>
            <a:solidFill>
              <a:srgbClr val="C9B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3"/>
            <p:cNvSpPr/>
            <p:nvPr/>
          </p:nvSpPr>
          <p:spPr>
            <a:xfrm>
              <a:off x="1742750" y="2551575"/>
              <a:ext cx="610875" cy="63450"/>
            </a:xfrm>
            <a:custGeom>
              <a:avLst/>
              <a:gdLst/>
              <a:ahLst/>
              <a:cxnLst/>
              <a:rect l="l" t="t" r="r" b="b"/>
              <a:pathLst>
                <a:path w="24435" h="2538" extrusionOk="0">
                  <a:moveTo>
                    <a:pt x="446" y="1"/>
                  </a:moveTo>
                  <a:cubicBezTo>
                    <a:pt x="317" y="1"/>
                    <a:pt x="169" y="41"/>
                    <a:pt x="58" y="180"/>
                  </a:cubicBezTo>
                  <a:cubicBezTo>
                    <a:pt x="0" y="423"/>
                    <a:pt x="0" y="793"/>
                    <a:pt x="13" y="1245"/>
                  </a:cubicBezTo>
                  <a:cubicBezTo>
                    <a:pt x="314" y="989"/>
                    <a:pt x="938" y="739"/>
                    <a:pt x="2224" y="739"/>
                  </a:cubicBezTo>
                  <a:cubicBezTo>
                    <a:pt x="2558" y="739"/>
                    <a:pt x="2939" y="756"/>
                    <a:pt x="3374" y="793"/>
                  </a:cubicBezTo>
                  <a:cubicBezTo>
                    <a:pt x="7174" y="1134"/>
                    <a:pt x="24323" y="2535"/>
                    <a:pt x="24360" y="2538"/>
                  </a:cubicBezTo>
                  <a:cubicBezTo>
                    <a:pt x="24383" y="2346"/>
                    <a:pt x="24410" y="2164"/>
                    <a:pt x="24434" y="2002"/>
                  </a:cubicBezTo>
                  <a:cubicBezTo>
                    <a:pt x="24387" y="2002"/>
                    <a:pt x="24333" y="2005"/>
                    <a:pt x="24279" y="2005"/>
                  </a:cubicBezTo>
                  <a:cubicBezTo>
                    <a:pt x="24154" y="2005"/>
                    <a:pt x="24019" y="1998"/>
                    <a:pt x="23867" y="1977"/>
                  </a:cubicBezTo>
                  <a:cubicBezTo>
                    <a:pt x="23361" y="1921"/>
                    <a:pt x="17277" y="1418"/>
                    <a:pt x="11477" y="942"/>
                  </a:cubicBezTo>
                  <a:cubicBezTo>
                    <a:pt x="9448" y="884"/>
                    <a:pt x="8132" y="851"/>
                    <a:pt x="8132" y="851"/>
                  </a:cubicBezTo>
                  <a:cubicBezTo>
                    <a:pt x="8132" y="851"/>
                    <a:pt x="7987" y="881"/>
                    <a:pt x="7808" y="881"/>
                  </a:cubicBezTo>
                  <a:cubicBezTo>
                    <a:pt x="7646" y="881"/>
                    <a:pt x="7458" y="857"/>
                    <a:pt x="7322" y="753"/>
                  </a:cubicBezTo>
                  <a:cubicBezTo>
                    <a:pt x="7188" y="655"/>
                    <a:pt x="7023" y="632"/>
                    <a:pt x="6844" y="632"/>
                  </a:cubicBezTo>
                  <a:cubicBezTo>
                    <a:pt x="6772" y="632"/>
                    <a:pt x="6702" y="635"/>
                    <a:pt x="6631" y="638"/>
                  </a:cubicBezTo>
                  <a:cubicBezTo>
                    <a:pt x="6557" y="641"/>
                    <a:pt x="6486" y="645"/>
                    <a:pt x="6411" y="645"/>
                  </a:cubicBezTo>
                  <a:cubicBezTo>
                    <a:pt x="6347" y="645"/>
                    <a:pt x="6283" y="641"/>
                    <a:pt x="6223" y="635"/>
                  </a:cubicBezTo>
                  <a:cubicBezTo>
                    <a:pt x="6087" y="618"/>
                    <a:pt x="5892" y="601"/>
                    <a:pt x="5693" y="470"/>
                  </a:cubicBezTo>
                  <a:cubicBezTo>
                    <a:pt x="2807" y="233"/>
                    <a:pt x="753" y="68"/>
                    <a:pt x="753" y="68"/>
                  </a:cubicBezTo>
                  <a:cubicBezTo>
                    <a:pt x="753" y="68"/>
                    <a:pt x="614" y="1"/>
                    <a:pt x="446" y="1"/>
                  </a:cubicBezTo>
                  <a:close/>
                </a:path>
              </a:pathLst>
            </a:custGeom>
            <a:solidFill>
              <a:srgbClr val="EFD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3"/>
            <p:cNvSpPr/>
            <p:nvPr/>
          </p:nvSpPr>
          <p:spPr>
            <a:xfrm>
              <a:off x="2351725" y="2590475"/>
              <a:ext cx="32075" cy="24550"/>
            </a:xfrm>
            <a:custGeom>
              <a:avLst/>
              <a:gdLst/>
              <a:ahLst/>
              <a:cxnLst/>
              <a:rect l="l" t="t" r="r" b="b"/>
              <a:pathLst>
                <a:path w="1283" h="982" extrusionOk="0">
                  <a:moveTo>
                    <a:pt x="1141" y="0"/>
                  </a:moveTo>
                  <a:lnTo>
                    <a:pt x="898" y="219"/>
                  </a:lnTo>
                  <a:cubicBezTo>
                    <a:pt x="898" y="219"/>
                    <a:pt x="652" y="415"/>
                    <a:pt x="75" y="446"/>
                  </a:cubicBezTo>
                  <a:cubicBezTo>
                    <a:pt x="51" y="608"/>
                    <a:pt x="24" y="790"/>
                    <a:pt x="1" y="982"/>
                  </a:cubicBezTo>
                  <a:cubicBezTo>
                    <a:pt x="1" y="982"/>
                    <a:pt x="513" y="583"/>
                    <a:pt x="1283" y="13"/>
                  </a:cubicBezTo>
                  <a:cubicBezTo>
                    <a:pt x="1236" y="10"/>
                    <a:pt x="1189" y="7"/>
                    <a:pt x="1141" y="0"/>
                  </a:cubicBezTo>
                  <a:close/>
                </a:path>
              </a:pathLst>
            </a:custGeom>
            <a:solidFill>
              <a:srgbClr val="D8B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3"/>
            <p:cNvSpPr/>
            <p:nvPr/>
          </p:nvSpPr>
          <p:spPr>
            <a:xfrm>
              <a:off x="2380250" y="2584900"/>
              <a:ext cx="11400" cy="5925"/>
            </a:xfrm>
            <a:custGeom>
              <a:avLst/>
              <a:gdLst/>
              <a:ahLst/>
              <a:cxnLst/>
              <a:rect l="l" t="t" r="r" b="b"/>
              <a:pathLst>
                <a:path w="456" h="237" extrusionOk="0">
                  <a:moveTo>
                    <a:pt x="250" y="1"/>
                  </a:moveTo>
                  <a:lnTo>
                    <a:pt x="0" y="223"/>
                  </a:lnTo>
                  <a:cubicBezTo>
                    <a:pt x="48" y="230"/>
                    <a:pt x="95" y="233"/>
                    <a:pt x="142" y="236"/>
                  </a:cubicBezTo>
                  <a:cubicBezTo>
                    <a:pt x="243" y="163"/>
                    <a:pt x="347" y="85"/>
                    <a:pt x="456" y="7"/>
                  </a:cubicBezTo>
                  <a:cubicBezTo>
                    <a:pt x="388" y="4"/>
                    <a:pt x="321" y="1"/>
                    <a:pt x="250" y="1"/>
                  </a:cubicBezTo>
                  <a:close/>
                </a:path>
              </a:pathLst>
            </a:custGeom>
            <a:solidFill>
              <a:srgbClr val="C3A9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3"/>
            <p:cNvSpPr/>
            <p:nvPr/>
          </p:nvSpPr>
          <p:spPr>
            <a:xfrm>
              <a:off x="1718975" y="2466050"/>
              <a:ext cx="824625" cy="304350"/>
            </a:xfrm>
            <a:custGeom>
              <a:avLst/>
              <a:gdLst/>
              <a:ahLst/>
              <a:cxnLst/>
              <a:rect l="l" t="t" r="r" b="b"/>
              <a:pathLst>
                <a:path w="32985" h="12174" extrusionOk="0">
                  <a:moveTo>
                    <a:pt x="7410" y="0"/>
                  </a:moveTo>
                  <a:lnTo>
                    <a:pt x="1444" y="3013"/>
                  </a:lnTo>
                  <a:cubicBezTo>
                    <a:pt x="402" y="3013"/>
                    <a:pt x="402" y="3968"/>
                    <a:pt x="195" y="6054"/>
                  </a:cubicBezTo>
                  <a:cubicBezTo>
                    <a:pt x="0" y="8060"/>
                    <a:pt x="1202" y="9797"/>
                    <a:pt x="1627" y="9797"/>
                  </a:cubicBezTo>
                  <a:cubicBezTo>
                    <a:pt x="1643" y="9797"/>
                    <a:pt x="1659" y="9794"/>
                    <a:pt x="1673" y="9789"/>
                  </a:cubicBezTo>
                  <a:cubicBezTo>
                    <a:pt x="1749" y="9760"/>
                    <a:pt x="1822" y="9748"/>
                    <a:pt x="1891" y="9748"/>
                  </a:cubicBezTo>
                  <a:cubicBezTo>
                    <a:pt x="2166" y="9748"/>
                    <a:pt x="2369" y="9934"/>
                    <a:pt x="2369" y="9934"/>
                  </a:cubicBezTo>
                  <a:cubicBezTo>
                    <a:pt x="2369" y="9934"/>
                    <a:pt x="23920" y="12107"/>
                    <a:pt x="25078" y="12165"/>
                  </a:cubicBezTo>
                  <a:cubicBezTo>
                    <a:pt x="25205" y="12171"/>
                    <a:pt x="25321" y="12174"/>
                    <a:pt x="25427" y="12174"/>
                  </a:cubicBezTo>
                  <a:cubicBezTo>
                    <a:pt x="26284" y="12174"/>
                    <a:pt x="26468" y="11992"/>
                    <a:pt x="26468" y="11992"/>
                  </a:cubicBezTo>
                  <a:cubicBezTo>
                    <a:pt x="26468" y="11992"/>
                    <a:pt x="30349" y="8631"/>
                    <a:pt x="31506" y="7646"/>
                  </a:cubicBezTo>
                  <a:cubicBezTo>
                    <a:pt x="32667" y="6661"/>
                    <a:pt x="32984" y="6344"/>
                    <a:pt x="32900" y="6084"/>
                  </a:cubicBezTo>
                  <a:cubicBezTo>
                    <a:pt x="32828" y="5870"/>
                    <a:pt x="32549" y="5850"/>
                    <a:pt x="32445" y="5850"/>
                  </a:cubicBezTo>
                  <a:cubicBezTo>
                    <a:pt x="32421" y="5850"/>
                    <a:pt x="32407" y="5851"/>
                    <a:pt x="32407" y="5851"/>
                  </a:cubicBezTo>
                  <a:lnTo>
                    <a:pt x="25628" y="11469"/>
                  </a:lnTo>
                  <a:cubicBezTo>
                    <a:pt x="25628" y="11469"/>
                    <a:pt x="7814" y="9846"/>
                    <a:pt x="6652" y="9846"/>
                  </a:cubicBezTo>
                  <a:cubicBezTo>
                    <a:pt x="6642" y="9846"/>
                    <a:pt x="6634" y="9846"/>
                    <a:pt x="6627" y="9846"/>
                  </a:cubicBezTo>
                  <a:cubicBezTo>
                    <a:pt x="6604" y="9847"/>
                    <a:pt x="6578" y="9847"/>
                    <a:pt x="6551" y="9847"/>
                  </a:cubicBezTo>
                  <a:cubicBezTo>
                    <a:pt x="5511" y="9847"/>
                    <a:pt x="1444" y="9296"/>
                    <a:pt x="1444" y="9296"/>
                  </a:cubicBezTo>
                  <a:cubicBezTo>
                    <a:pt x="810" y="8706"/>
                    <a:pt x="742" y="5277"/>
                    <a:pt x="833" y="4026"/>
                  </a:cubicBezTo>
                  <a:cubicBezTo>
                    <a:pt x="878" y="3422"/>
                    <a:pt x="1165" y="3295"/>
                    <a:pt x="1397" y="3295"/>
                  </a:cubicBezTo>
                  <a:cubicBezTo>
                    <a:pt x="1565" y="3295"/>
                    <a:pt x="1704" y="3361"/>
                    <a:pt x="1704" y="3361"/>
                  </a:cubicBezTo>
                  <a:cubicBezTo>
                    <a:pt x="1704" y="3361"/>
                    <a:pt x="23833" y="5156"/>
                    <a:pt x="24818" y="5271"/>
                  </a:cubicBezTo>
                  <a:cubicBezTo>
                    <a:pt x="24971" y="5289"/>
                    <a:pt x="25110" y="5297"/>
                    <a:pt x="25236" y="5297"/>
                  </a:cubicBezTo>
                  <a:cubicBezTo>
                    <a:pt x="25917" y="5297"/>
                    <a:pt x="26208" y="5068"/>
                    <a:pt x="26208" y="5068"/>
                  </a:cubicBezTo>
                  <a:lnTo>
                    <a:pt x="27049" y="4316"/>
                  </a:lnTo>
                  <a:lnTo>
                    <a:pt x="32296" y="911"/>
                  </a:lnTo>
                  <a:lnTo>
                    <a:pt x="74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3"/>
            <p:cNvSpPr/>
            <p:nvPr/>
          </p:nvSpPr>
          <p:spPr>
            <a:xfrm>
              <a:off x="1718975" y="2466467"/>
              <a:ext cx="824625" cy="304375"/>
            </a:xfrm>
            <a:custGeom>
              <a:avLst/>
              <a:gdLst/>
              <a:ahLst/>
              <a:cxnLst/>
              <a:rect l="l" t="t" r="r" b="b"/>
              <a:pathLst>
                <a:path w="32985" h="12175" extrusionOk="0">
                  <a:moveTo>
                    <a:pt x="7410" y="1"/>
                  </a:moveTo>
                  <a:lnTo>
                    <a:pt x="1444" y="3014"/>
                  </a:lnTo>
                  <a:cubicBezTo>
                    <a:pt x="402" y="3014"/>
                    <a:pt x="402" y="3969"/>
                    <a:pt x="195" y="6055"/>
                  </a:cubicBezTo>
                  <a:cubicBezTo>
                    <a:pt x="0" y="8061"/>
                    <a:pt x="1202" y="9799"/>
                    <a:pt x="1627" y="9799"/>
                  </a:cubicBezTo>
                  <a:cubicBezTo>
                    <a:pt x="1643" y="9799"/>
                    <a:pt x="1659" y="9796"/>
                    <a:pt x="1673" y="9790"/>
                  </a:cubicBezTo>
                  <a:cubicBezTo>
                    <a:pt x="1749" y="9761"/>
                    <a:pt x="1822" y="9750"/>
                    <a:pt x="1891" y="9750"/>
                  </a:cubicBezTo>
                  <a:cubicBezTo>
                    <a:pt x="2166" y="9750"/>
                    <a:pt x="2369" y="9935"/>
                    <a:pt x="2369" y="9935"/>
                  </a:cubicBezTo>
                  <a:cubicBezTo>
                    <a:pt x="2369" y="9935"/>
                    <a:pt x="23920" y="12108"/>
                    <a:pt x="25078" y="12166"/>
                  </a:cubicBezTo>
                  <a:cubicBezTo>
                    <a:pt x="25206" y="12172"/>
                    <a:pt x="25323" y="12175"/>
                    <a:pt x="25430" y="12175"/>
                  </a:cubicBezTo>
                  <a:cubicBezTo>
                    <a:pt x="26284" y="12175"/>
                    <a:pt x="26468" y="11993"/>
                    <a:pt x="26468" y="11993"/>
                  </a:cubicBezTo>
                  <a:cubicBezTo>
                    <a:pt x="26468" y="11993"/>
                    <a:pt x="30349" y="8632"/>
                    <a:pt x="31506" y="7648"/>
                  </a:cubicBezTo>
                  <a:cubicBezTo>
                    <a:pt x="32667" y="6662"/>
                    <a:pt x="32984" y="6345"/>
                    <a:pt x="32900" y="6085"/>
                  </a:cubicBezTo>
                  <a:cubicBezTo>
                    <a:pt x="32828" y="5871"/>
                    <a:pt x="32546" y="5851"/>
                    <a:pt x="32444" y="5851"/>
                  </a:cubicBezTo>
                  <a:cubicBezTo>
                    <a:pt x="32421" y="5851"/>
                    <a:pt x="32407" y="5852"/>
                    <a:pt x="32407" y="5852"/>
                  </a:cubicBezTo>
                  <a:lnTo>
                    <a:pt x="25628" y="11471"/>
                  </a:lnTo>
                  <a:cubicBezTo>
                    <a:pt x="25628" y="11471"/>
                    <a:pt x="7857" y="9851"/>
                    <a:pt x="6656" y="9851"/>
                  </a:cubicBezTo>
                  <a:cubicBezTo>
                    <a:pt x="6645" y="9851"/>
                    <a:pt x="6635" y="9851"/>
                    <a:pt x="6627" y="9851"/>
                  </a:cubicBezTo>
                  <a:cubicBezTo>
                    <a:pt x="6607" y="9852"/>
                    <a:pt x="6585" y="9852"/>
                    <a:pt x="6561" y="9852"/>
                  </a:cubicBezTo>
                  <a:cubicBezTo>
                    <a:pt x="5539" y="9852"/>
                    <a:pt x="1444" y="9297"/>
                    <a:pt x="1444" y="9297"/>
                  </a:cubicBezTo>
                  <a:cubicBezTo>
                    <a:pt x="810" y="8707"/>
                    <a:pt x="742" y="5279"/>
                    <a:pt x="833" y="4027"/>
                  </a:cubicBezTo>
                  <a:cubicBezTo>
                    <a:pt x="878" y="3423"/>
                    <a:pt x="1165" y="3296"/>
                    <a:pt x="1398" y="3296"/>
                  </a:cubicBezTo>
                  <a:cubicBezTo>
                    <a:pt x="1565" y="3296"/>
                    <a:pt x="1704" y="3362"/>
                    <a:pt x="1704" y="3362"/>
                  </a:cubicBezTo>
                  <a:cubicBezTo>
                    <a:pt x="1704" y="3362"/>
                    <a:pt x="23833" y="5157"/>
                    <a:pt x="24818" y="5271"/>
                  </a:cubicBezTo>
                  <a:cubicBezTo>
                    <a:pt x="24971" y="5290"/>
                    <a:pt x="25110" y="5298"/>
                    <a:pt x="25236" y="5298"/>
                  </a:cubicBezTo>
                  <a:cubicBezTo>
                    <a:pt x="25917" y="5298"/>
                    <a:pt x="26208" y="5069"/>
                    <a:pt x="26208" y="5069"/>
                  </a:cubicBezTo>
                  <a:lnTo>
                    <a:pt x="27049" y="4317"/>
                  </a:lnTo>
                  <a:lnTo>
                    <a:pt x="32296" y="912"/>
                  </a:lnTo>
                  <a:lnTo>
                    <a:pt x="74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3"/>
            <p:cNvSpPr/>
            <p:nvPr/>
          </p:nvSpPr>
          <p:spPr>
            <a:xfrm>
              <a:off x="2272100" y="2701625"/>
              <a:ext cx="130200" cy="38425"/>
            </a:xfrm>
            <a:custGeom>
              <a:avLst/>
              <a:gdLst/>
              <a:ahLst/>
              <a:cxnLst/>
              <a:rect l="l" t="t" r="r" b="b"/>
              <a:pathLst>
                <a:path w="5208" h="1537" extrusionOk="0">
                  <a:moveTo>
                    <a:pt x="5173" y="1"/>
                  </a:moveTo>
                  <a:cubicBezTo>
                    <a:pt x="5166" y="1"/>
                    <a:pt x="5159" y="4"/>
                    <a:pt x="5153" y="9"/>
                  </a:cubicBezTo>
                  <a:lnTo>
                    <a:pt x="3290" y="1472"/>
                  </a:lnTo>
                  <a:lnTo>
                    <a:pt x="3290" y="1472"/>
                  </a:lnTo>
                  <a:lnTo>
                    <a:pt x="14" y="1186"/>
                  </a:lnTo>
                  <a:cubicBezTo>
                    <a:pt x="7" y="1186"/>
                    <a:pt x="1" y="1192"/>
                    <a:pt x="1" y="1199"/>
                  </a:cubicBezTo>
                  <a:cubicBezTo>
                    <a:pt x="1" y="1206"/>
                    <a:pt x="4" y="1210"/>
                    <a:pt x="10" y="1213"/>
                  </a:cubicBezTo>
                  <a:lnTo>
                    <a:pt x="3297" y="1537"/>
                  </a:lnTo>
                  <a:cubicBezTo>
                    <a:pt x="3307" y="1537"/>
                    <a:pt x="3314" y="1533"/>
                    <a:pt x="3321" y="1530"/>
                  </a:cubicBezTo>
                  <a:lnTo>
                    <a:pt x="5190" y="55"/>
                  </a:lnTo>
                  <a:cubicBezTo>
                    <a:pt x="5204" y="45"/>
                    <a:pt x="5207" y="25"/>
                    <a:pt x="5193" y="12"/>
                  </a:cubicBezTo>
                  <a:cubicBezTo>
                    <a:pt x="5188" y="4"/>
                    <a:pt x="5181" y="1"/>
                    <a:pt x="5173" y="1"/>
                  </a:cubicBez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3"/>
            <p:cNvSpPr/>
            <p:nvPr/>
          </p:nvSpPr>
          <p:spPr>
            <a:xfrm>
              <a:off x="2310300" y="2710450"/>
              <a:ext cx="63375" cy="17800"/>
            </a:xfrm>
            <a:custGeom>
              <a:avLst/>
              <a:gdLst/>
              <a:ahLst/>
              <a:cxnLst/>
              <a:rect l="l" t="t" r="r" b="b"/>
              <a:pathLst>
                <a:path w="2535" h="712" extrusionOk="0">
                  <a:moveTo>
                    <a:pt x="2499" y="0"/>
                  </a:moveTo>
                  <a:cubicBezTo>
                    <a:pt x="2493" y="0"/>
                    <a:pt x="2486" y="2"/>
                    <a:pt x="2481" y="6"/>
                  </a:cubicBezTo>
                  <a:lnTo>
                    <a:pt x="1623" y="650"/>
                  </a:lnTo>
                  <a:lnTo>
                    <a:pt x="1623" y="650"/>
                  </a:lnTo>
                  <a:lnTo>
                    <a:pt x="1" y="546"/>
                  </a:lnTo>
                  <a:lnTo>
                    <a:pt x="1" y="546"/>
                  </a:lnTo>
                  <a:lnTo>
                    <a:pt x="1634" y="712"/>
                  </a:lnTo>
                  <a:cubicBezTo>
                    <a:pt x="1641" y="712"/>
                    <a:pt x="1647" y="708"/>
                    <a:pt x="1655" y="704"/>
                  </a:cubicBezTo>
                  <a:lnTo>
                    <a:pt x="2518" y="53"/>
                  </a:lnTo>
                  <a:cubicBezTo>
                    <a:pt x="2532" y="43"/>
                    <a:pt x="2535" y="26"/>
                    <a:pt x="2525" y="13"/>
                  </a:cubicBezTo>
                  <a:cubicBezTo>
                    <a:pt x="2519" y="5"/>
                    <a:pt x="2509" y="0"/>
                    <a:pt x="2499" y="0"/>
                  </a:cubicBez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3"/>
            <p:cNvSpPr/>
            <p:nvPr/>
          </p:nvSpPr>
          <p:spPr>
            <a:xfrm>
              <a:off x="2347925" y="2662450"/>
              <a:ext cx="72250" cy="52725"/>
            </a:xfrm>
            <a:custGeom>
              <a:avLst/>
              <a:gdLst/>
              <a:ahLst/>
              <a:cxnLst/>
              <a:rect l="l" t="t" r="r" b="b"/>
              <a:pathLst>
                <a:path w="2890" h="2109" extrusionOk="0">
                  <a:moveTo>
                    <a:pt x="2853" y="0"/>
                  </a:moveTo>
                  <a:cubicBezTo>
                    <a:pt x="2847" y="0"/>
                    <a:pt x="2840" y="2"/>
                    <a:pt x="2835" y="6"/>
                  </a:cubicBezTo>
                  <a:lnTo>
                    <a:pt x="18" y="2054"/>
                  </a:lnTo>
                  <a:cubicBezTo>
                    <a:pt x="5" y="2065"/>
                    <a:pt x="1" y="2082"/>
                    <a:pt x="11" y="2095"/>
                  </a:cubicBezTo>
                  <a:cubicBezTo>
                    <a:pt x="18" y="2105"/>
                    <a:pt x="28" y="2108"/>
                    <a:pt x="38" y="2108"/>
                  </a:cubicBezTo>
                  <a:cubicBezTo>
                    <a:pt x="45" y="2108"/>
                    <a:pt x="48" y="2108"/>
                    <a:pt x="55" y="2102"/>
                  </a:cubicBezTo>
                  <a:lnTo>
                    <a:pt x="2872" y="53"/>
                  </a:lnTo>
                  <a:cubicBezTo>
                    <a:pt x="2886" y="43"/>
                    <a:pt x="2889" y="26"/>
                    <a:pt x="2880" y="13"/>
                  </a:cubicBezTo>
                  <a:cubicBezTo>
                    <a:pt x="2873" y="5"/>
                    <a:pt x="2863" y="0"/>
                    <a:pt x="2853" y="0"/>
                  </a:cubicBez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3"/>
            <p:cNvSpPr/>
            <p:nvPr/>
          </p:nvSpPr>
          <p:spPr>
            <a:xfrm>
              <a:off x="2293450" y="2654575"/>
              <a:ext cx="121075" cy="46425"/>
            </a:xfrm>
            <a:custGeom>
              <a:avLst/>
              <a:gdLst/>
              <a:ahLst/>
              <a:cxnLst/>
              <a:rect l="l" t="t" r="r" b="b"/>
              <a:pathLst>
                <a:path w="4843" h="1857" extrusionOk="0">
                  <a:moveTo>
                    <a:pt x="4803" y="0"/>
                  </a:moveTo>
                  <a:cubicBezTo>
                    <a:pt x="4798" y="0"/>
                    <a:pt x="4793" y="1"/>
                    <a:pt x="4788" y="4"/>
                  </a:cubicBezTo>
                  <a:lnTo>
                    <a:pt x="2149" y="1795"/>
                  </a:lnTo>
                  <a:lnTo>
                    <a:pt x="2149" y="1795"/>
                  </a:lnTo>
                  <a:lnTo>
                    <a:pt x="0" y="1701"/>
                  </a:lnTo>
                  <a:lnTo>
                    <a:pt x="0" y="1701"/>
                  </a:lnTo>
                  <a:lnTo>
                    <a:pt x="2156" y="1856"/>
                  </a:lnTo>
                  <a:cubicBezTo>
                    <a:pt x="2163" y="1856"/>
                    <a:pt x="2170" y="1856"/>
                    <a:pt x="2176" y="1853"/>
                  </a:cubicBezTo>
                  <a:lnTo>
                    <a:pt x="4822" y="58"/>
                  </a:lnTo>
                  <a:cubicBezTo>
                    <a:pt x="4839" y="48"/>
                    <a:pt x="4842" y="28"/>
                    <a:pt x="4832" y="14"/>
                  </a:cubicBezTo>
                  <a:cubicBezTo>
                    <a:pt x="4825" y="5"/>
                    <a:pt x="4814" y="0"/>
                    <a:pt x="4803" y="0"/>
                  </a:cubicBez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3"/>
            <p:cNvSpPr/>
            <p:nvPr/>
          </p:nvSpPr>
          <p:spPr>
            <a:xfrm>
              <a:off x="2286950" y="2567550"/>
              <a:ext cx="133225" cy="45225"/>
            </a:xfrm>
            <a:custGeom>
              <a:avLst/>
              <a:gdLst/>
              <a:ahLst/>
              <a:cxnLst/>
              <a:rect l="l" t="t" r="r" b="b"/>
              <a:pathLst>
                <a:path w="5329" h="1809" extrusionOk="0">
                  <a:moveTo>
                    <a:pt x="5294" y="0"/>
                  </a:moveTo>
                  <a:cubicBezTo>
                    <a:pt x="5288" y="0"/>
                    <a:pt x="5281" y="2"/>
                    <a:pt x="5274" y="6"/>
                  </a:cubicBezTo>
                  <a:lnTo>
                    <a:pt x="2604" y="1743"/>
                  </a:lnTo>
                  <a:lnTo>
                    <a:pt x="2604" y="1743"/>
                  </a:lnTo>
                  <a:lnTo>
                    <a:pt x="21" y="1575"/>
                  </a:lnTo>
                  <a:cubicBezTo>
                    <a:pt x="10" y="1575"/>
                    <a:pt x="0" y="1585"/>
                    <a:pt x="0" y="1595"/>
                  </a:cubicBezTo>
                  <a:cubicBezTo>
                    <a:pt x="0" y="1606"/>
                    <a:pt x="7" y="1615"/>
                    <a:pt x="17" y="1615"/>
                  </a:cubicBezTo>
                  <a:lnTo>
                    <a:pt x="2606" y="1808"/>
                  </a:lnTo>
                  <a:cubicBezTo>
                    <a:pt x="2612" y="1808"/>
                    <a:pt x="2619" y="1804"/>
                    <a:pt x="2626" y="1801"/>
                  </a:cubicBezTo>
                  <a:lnTo>
                    <a:pt x="5308" y="56"/>
                  </a:lnTo>
                  <a:cubicBezTo>
                    <a:pt x="5322" y="47"/>
                    <a:pt x="5328" y="30"/>
                    <a:pt x="5319" y="13"/>
                  </a:cubicBezTo>
                  <a:cubicBezTo>
                    <a:pt x="5312" y="5"/>
                    <a:pt x="5304" y="0"/>
                    <a:pt x="5294" y="0"/>
                  </a:cubicBez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3"/>
            <p:cNvSpPr/>
            <p:nvPr/>
          </p:nvSpPr>
          <p:spPr>
            <a:xfrm>
              <a:off x="2349450" y="2586000"/>
              <a:ext cx="65075" cy="40675"/>
            </a:xfrm>
            <a:custGeom>
              <a:avLst/>
              <a:gdLst/>
              <a:ahLst/>
              <a:cxnLst/>
              <a:rect l="l" t="t" r="r" b="b"/>
              <a:pathLst>
                <a:path w="2603" h="1627" extrusionOk="0">
                  <a:moveTo>
                    <a:pt x="2565" y="0"/>
                  </a:moveTo>
                  <a:cubicBezTo>
                    <a:pt x="2559" y="0"/>
                    <a:pt x="2554" y="1"/>
                    <a:pt x="2548" y="4"/>
                  </a:cubicBezTo>
                  <a:lnTo>
                    <a:pt x="21" y="1569"/>
                  </a:lnTo>
                  <a:cubicBezTo>
                    <a:pt x="8" y="1576"/>
                    <a:pt x="0" y="1597"/>
                    <a:pt x="11" y="1610"/>
                  </a:cubicBezTo>
                  <a:cubicBezTo>
                    <a:pt x="17" y="1620"/>
                    <a:pt x="28" y="1627"/>
                    <a:pt x="38" y="1627"/>
                  </a:cubicBezTo>
                  <a:cubicBezTo>
                    <a:pt x="41" y="1627"/>
                    <a:pt x="48" y="1623"/>
                    <a:pt x="55" y="1620"/>
                  </a:cubicBezTo>
                  <a:lnTo>
                    <a:pt x="2582" y="58"/>
                  </a:lnTo>
                  <a:cubicBezTo>
                    <a:pt x="2596" y="47"/>
                    <a:pt x="2602" y="30"/>
                    <a:pt x="2592" y="13"/>
                  </a:cubicBezTo>
                  <a:cubicBezTo>
                    <a:pt x="2585" y="5"/>
                    <a:pt x="2576" y="0"/>
                    <a:pt x="2565" y="0"/>
                  </a:cubicBez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3"/>
            <p:cNvSpPr/>
            <p:nvPr/>
          </p:nvSpPr>
          <p:spPr>
            <a:xfrm>
              <a:off x="2296900" y="2577600"/>
              <a:ext cx="152975" cy="61300"/>
            </a:xfrm>
            <a:custGeom>
              <a:avLst/>
              <a:gdLst/>
              <a:ahLst/>
              <a:cxnLst/>
              <a:rect l="l" t="t" r="r" b="b"/>
              <a:pathLst>
                <a:path w="6119" h="2452" extrusionOk="0">
                  <a:moveTo>
                    <a:pt x="6082" y="1"/>
                  </a:moveTo>
                  <a:cubicBezTo>
                    <a:pt x="6077" y="1"/>
                    <a:pt x="6072" y="2"/>
                    <a:pt x="6067" y="5"/>
                  </a:cubicBezTo>
                  <a:lnTo>
                    <a:pt x="2078" y="2391"/>
                  </a:lnTo>
                  <a:lnTo>
                    <a:pt x="2078" y="2391"/>
                  </a:lnTo>
                  <a:lnTo>
                    <a:pt x="1" y="2310"/>
                  </a:lnTo>
                  <a:lnTo>
                    <a:pt x="1" y="2313"/>
                  </a:lnTo>
                  <a:lnTo>
                    <a:pt x="2086" y="2452"/>
                  </a:lnTo>
                  <a:cubicBezTo>
                    <a:pt x="2093" y="2452"/>
                    <a:pt x="2096" y="2452"/>
                    <a:pt x="2102" y="2448"/>
                  </a:cubicBezTo>
                  <a:lnTo>
                    <a:pt x="6098" y="59"/>
                  </a:lnTo>
                  <a:cubicBezTo>
                    <a:pt x="6115" y="50"/>
                    <a:pt x="6118" y="29"/>
                    <a:pt x="6108" y="16"/>
                  </a:cubicBezTo>
                  <a:cubicBezTo>
                    <a:pt x="6103" y="6"/>
                    <a:pt x="6093" y="1"/>
                    <a:pt x="6082" y="1"/>
                  </a:cubicBez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3"/>
            <p:cNvSpPr/>
            <p:nvPr/>
          </p:nvSpPr>
          <p:spPr>
            <a:xfrm>
              <a:off x="2257000" y="2637400"/>
              <a:ext cx="135825" cy="29525"/>
            </a:xfrm>
            <a:custGeom>
              <a:avLst/>
              <a:gdLst/>
              <a:ahLst/>
              <a:cxnLst/>
              <a:rect l="l" t="t" r="r" b="b"/>
              <a:pathLst>
                <a:path w="5433" h="1181" extrusionOk="0">
                  <a:moveTo>
                    <a:pt x="5401" y="0"/>
                  </a:moveTo>
                  <a:cubicBezTo>
                    <a:pt x="5394" y="0"/>
                    <a:pt x="5388" y="2"/>
                    <a:pt x="5383" y="6"/>
                  </a:cubicBezTo>
                  <a:lnTo>
                    <a:pt x="3597" y="1119"/>
                  </a:lnTo>
                  <a:lnTo>
                    <a:pt x="3597" y="1119"/>
                  </a:lnTo>
                  <a:lnTo>
                    <a:pt x="10" y="897"/>
                  </a:lnTo>
                  <a:cubicBezTo>
                    <a:pt x="7" y="897"/>
                    <a:pt x="4" y="900"/>
                    <a:pt x="1" y="904"/>
                  </a:cubicBezTo>
                  <a:cubicBezTo>
                    <a:pt x="1" y="907"/>
                    <a:pt x="4" y="910"/>
                    <a:pt x="10" y="913"/>
                  </a:cubicBezTo>
                  <a:lnTo>
                    <a:pt x="3604" y="1181"/>
                  </a:lnTo>
                  <a:cubicBezTo>
                    <a:pt x="3611" y="1181"/>
                    <a:pt x="3617" y="1181"/>
                    <a:pt x="3621" y="1173"/>
                  </a:cubicBezTo>
                  <a:lnTo>
                    <a:pt x="5416" y="56"/>
                  </a:lnTo>
                  <a:cubicBezTo>
                    <a:pt x="5430" y="47"/>
                    <a:pt x="5433" y="30"/>
                    <a:pt x="5426" y="13"/>
                  </a:cubicBezTo>
                  <a:cubicBezTo>
                    <a:pt x="5420" y="4"/>
                    <a:pt x="5410" y="0"/>
                    <a:pt x="5401" y="0"/>
                  </a:cubicBez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p:cNvSpPr/>
            <p:nvPr/>
          </p:nvSpPr>
          <p:spPr>
            <a:xfrm>
              <a:off x="1891800" y="2699450"/>
              <a:ext cx="266025" cy="22150"/>
            </a:xfrm>
            <a:custGeom>
              <a:avLst/>
              <a:gdLst/>
              <a:ahLst/>
              <a:cxnLst/>
              <a:rect l="l" t="t" r="r" b="b"/>
              <a:pathLst>
                <a:path w="10641" h="886" extrusionOk="0">
                  <a:moveTo>
                    <a:pt x="29" y="0"/>
                  </a:moveTo>
                  <a:cubicBezTo>
                    <a:pt x="15" y="0"/>
                    <a:pt x="3" y="12"/>
                    <a:pt x="1" y="27"/>
                  </a:cubicBezTo>
                  <a:cubicBezTo>
                    <a:pt x="1" y="44"/>
                    <a:pt x="14" y="61"/>
                    <a:pt x="31" y="61"/>
                  </a:cubicBezTo>
                  <a:lnTo>
                    <a:pt x="10606" y="885"/>
                  </a:lnTo>
                  <a:lnTo>
                    <a:pt x="10610" y="885"/>
                  </a:lnTo>
                  <a:cubicBezTo>
                    <a:pt x="10623" y="885"/>
                    <a:pt x="10637" y="875"/>
                    <a:pt x="10640" y="858"/>
                  </a:cubicBezTo>
                  <a:cubicBezTo>
                    <a:pt x="10640" y="841"/>
                    <a:pt x="10627" y="828"/>
                    <a:pt x="10610" y="824"/>
                  </a:cubicBezTo>
                  <a:lnTo>
                    <a:pt x="35" y="1"/>
                  </a:lnTo>
                  <a:cubicBezTo>
                    <a:pt x="33" y="0"/>
                    <a:pt x="31" y="0"/>
                    <a:pt x="29" y="0"/>
                  </a:cubicBez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p:cNvSpPr/>
            <p:nvPr/>
          </p:nvSpPr>
          <p:spPr>
            <a:xfrm>
              <a:off x="1927925" y="2666700"/>
              <a:ext cx="266000" cy="22150"/>
            </a:xfrm>
            <a:custGeom>
              <a:avLst/>
              <a:gdLst/>
              <a:ahLst/>
              <a:cxnLst/>
              <a:rect l="l" t="t" r="r" b="b"/>
              <a:pathLst>
                <a:path w="10640" h="886" extrusionOk="0">
                  <a:moveTo>
                    <a:pt x="29" y="1"/>
                  </a:moveTo>
                  <a:cubicBezTo>
                    <a:pt x="13" y="1"/>
                    <a:pt x="0" y="13"/>
                    <a:pt x="0" y="29"/>
                  </a:cubicBezTo>
                  <a:cubicBezTo>
                    <a:pt x="0" y="45"/>
                    <a:pt x="10" y="62"/>
                    <a:pt x="27" y="62"/>
                  </a:cubicBezTo>
                  <a:lnTo>
                    <a:pt x="10605" y="886"/>
                  </a:lnTo>
                  <a:cubicBezTo>
                    <a:pt x="10622" y="886"/>
                    <a:pt x="10636" y="875"/>
                    <a:pt x="10639" y="859"/>
                  </a:cubicBezTo>
                  <a:cubicBezTo>
                    <a:pt x="10639" y="842"/>
                    <a:pt x="10625" y="825"/>
                    <a:pt x="10609" y="825"/>
                  </a:cubicBezTo>
                  <a:lnTo>
                    <a:pt x="34" y="1"/>
                  </a:lnTo>
                  <a:cubicBezTo>
                    <a:pt x="32" y="1"/>
                    <a:pt x="30" y="1"/>
                    <a:pt x="29" y="1"/>
                  </a:cubicBez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p:cNvSpPr/>
            <p:nvPr/>
          </p:nvSpPr>
          <p:spPr>
            <a:xfrm>
              <a:off x="1867350" y="2655000"/>
              <a:ext cx="266000" cy="22200"/>
            </a:xfrm>
            <a:custGeom>
              <a:avLst/>
              <a:gdLst/>
              <a:ahLst/>
              <a:cxnLst/>
              <a:rect l="l" t="t" r="r" b="b"/>
              <a:pathLst>
                <a:path w="10640" h="888" extrusionOk="0">
                  <a:moveTo>
                    <a:pt x="34" y="0"/>
                  </a:moveTo>
                  <a:cubicBezTo>
                    <a:pt x="17" y="0"/>
                    <a:pt x="4" y="14"/>
                    <a:pt x="0" y="31"/>
                  </a:cubicBezTo>
                  <a:cubicBezTo>
                    <a:pt x="0" y="47"/>
                    <a:pt x="14" y="61"/>
                    <a:pt x="30" y="64"/>
                  </a:cubicBezTo>
                  <a:lnTo>
                    <a:pt x="10606" y="888"/>
                  </a:lnTo>
                  <a:lnTo>
                    <a:pt x="10609" y="888"/>
                  </a:lnTo>
                  <a:cubicBezTo>
                    <a:pt x="10626" y="888"/>
                    <a:pt x="10639" y="874"/>
                    <a:pt x="10639" y="861"/>
                  </a:cubicBezTo>
                  <a:cubicBezTo>
                    <a:pt x="10639" y="844"/>
                    <a:pt x="10629" y="827"/>
                    <a:pt x="10612" y="827"/>
                  </a:cubicBezTo>
                  <a:lnTo>
                    <a:pt x="34" y="0"/>
                  </a:ln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p:cNvSpPr/>
            <p:nvPr/>
          </p:nvSpPr>
          <p:spPr>
            <a:xfrm>
              <a:off x="2007200" y="2625125"/>
              <a:ext cx="266025" cy="22150"/>
            </a:xfrm>
            <a:custGeom>
              <a:avLst/>
              <a:gdLst/>
              <a:ahLst/>
              <a:cxnLst/>
              <a:rect l="l" t="t" r="r" b="b"/>
              <a:pathLst>
                <a:path w="10641" h="886" extrusionOk="0">
                  <a:moveTo>
                    <a:pt x="29" y="0"/>
                  </a:moveTo>
                  <a:cubicBezTo>
                    <a:pt x="12" y="0"/>
                    <a:pt x="1" y="13"/>
                    <a:pt x="1" y="28"/>
                  </a:cubicBezTo>
                  <a:cubicBezTo>
                    <a:pt x="1" y="45"/>
                    <a:pt x="11" y="58"/>
                    <a:pt x="28" y="62"/>
                  </a:cubicBezTo>
                  <a:lnTo>
                    <a:pt x="10606" y="885"/>
                  </a:lnTo>
                  <a:cubicBezTo>
                    <a:pt x="10623" y="885"/>
                    <a:pt x="10637" y="871"/>
                    <a:pt x="10637" y="858"/>
                  </a:cubicBezTo>
                  <a:cubicBezTo>
                    <a:pt x="10640" y="841"/>
                    <a:pt x="10627" y="824"/>
                    <a:pt x="10610" y="824"/>
                  </a:cubicBezTo>
                  <a:lnTo>
                    <a:pt x="35" y="1"/>
                  </a:lnTo>
                  <a:cubicBezTo>
                    <a:pt x="33" y="0"/>
                    <a:pt x="31" y="0"/>
                    <a:pt x="29" y="0"/>
                  </a:cubicBez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p:cNvSpPr/>
            <p:nvPr/>
          </p:nvSpPr>
          <p:spPr>
            <a:xfrm>
              <a:off x="1805250" y="2579050"/>
              <a:ext cx="266025" cy="22150"/>
            </a:xfrm>
            <a:custGeom>
              <a:avLst/>
              <a:gdLst/>
              <a:ahLst/>
              <a:cxnLst/>
              <a:rect l="l" t="t" r="r" b="b"/>
              <a:pathLst>
                <a:path w="10641" h="886" extrusionOk="0">
                  <a:moveTo>
                    <a:pt x="30" y="1"/>
                  </a:moveTo>
                  <a:cubicBezTo>
                    <a:pt x="15" y="1"/>
                    <a:pt x="3" y="14"/>
                    <a:pt x="0" y="28"/>
                  </a:cubicBezTo>
                  <a:cubicBezTo>
                    <a:pt x="0" y="45"/>
                    <a:pt x="14" y="62"/>
                    <a:pt x="31" y="62"/>
                  </a:cubicBezTo>
                  <a:lnTo>
                    <a:pt x="10606" y="886"/>
                  </a:lnTo>
                  <a:lnTo>
                    <a:pt x="10609" y="886"/>
                  </a:lnTo>
                  <a:cubicBezTo>
                    <a:pt x="10623" y="886"/>
                    <a:pt x="10637" y="875"/>
                    <a:pt x="10640" y="858"/>
                  </a:cubicBezTo>
                  <a:cubicBezTo>
                    <a:pt x="10640" y="842"/>
                    <a:pt x="10626" y="825"/>
                    <a:pt x="10609" y="825"/>
                  </a:cubicBezTo>
                  <a:lnTo>
                    <a:pt x="34" y="1"/>
                  </a:lnTo>
                  <a:cubicBezTo>
                    <a:pt x="33" y="1"/>
                    <a:pt x="31" y="1"/>
                    <a:pt x="30" y="1"/>
                  </a:cubicBez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p:cNvSpPr/>
            <p:nvPr/>
          </p:nvSpPr>
          <p:spPr>
            <a:xfrm>
              <a:off x="1805250" y="2586900"/>
              <a:ext cx="266025" cy="22150"/>
            </a:xfrm>
            <a:custGeom>
              <a:avLst/>
              <a:gdLst/>
              <a:ahLst/>
              <a:cxnLst/>
              <a:rect l="l" t="t" r="r" b="b"/>
              <a:pathLst>
                <a:path w="10641" h="886" extrusionOk="0">
                  <a:moveTo>
                    <a:pt x="29" y="1"/>
                  </a:moveTo>
                  <a:cubicBezTo>
                    <a:pt x="14" y="1"/>
                    <a:pt x="3" y="13"/>
                    <a:pt x="0" y="28"/>
                  </a:cubicBezTo>
                  <a:cubicBezTo>
                    <a:pt x="0" y="45"/>
                    <a:pt x="14" y="58"/>
                    <a:pt x="31" y="62"/>
                  </a:cubicBezTo>
                  <a:lnTo>
                    <a:pt x="10606" y="885"/>
                  </a:lnTo>
                  <a:lnTo>
                    <a:pt x="10609" y="885"/>
                  </a:lnTo>
                  <a:cubicBezTo>
                    <a:pt x="10623" y="885"/>
                    <a:pt x="10637" y="872"/>
                    <a:pt x="10640" y="858"/>
                  </a:cubicBezTo>
                  <a:cubicBezTo>
                    <a:pt x="10640" y="841"/>
                    <a:pt x="10626" y="824"/>
                    <a:pt x="10609" y="824"/>
                  </a:cubicBezTo>
                  <a:lnTo>
                    <a:pt x="34" y="2"/>
                  </a:lnTo>
                  <a:cubicBezTo>
                    <a:pt x="32" y="1"/>
                    <a:pt x="30" y="1"/>
                    <a:pt x="29" y="1"/>
                  </a:cubicBez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p:cNvSpPr/>
            <p:nvPr/>
          </p:nvSpPr>
          <p:spPr>
            <a:xfrm>
              <a:off x="2449250" y="2626400"/>
              <a:ext cx="30650" cy="26400"/>
            </a:xfrm>
            <a:custGeom>
              <a:avLst/>
              <a:gdLst/>
              <a:ahLst/>
              <a:cxnLst/>
              <a:rect l="l" t="t" r="r" b="b"/>
              <a:pathLst>
                <a:path w="1226" h="1056" extrusionOk="0">
                  <a:moveTo>
                    <a:pt x="402" y="1"/>
                  </a:moveTo>
                  <a:cubicBezTo>
                    <a:pt x="321" y="1"/>
                    <a:pt x="240" y="11"/>
                    <a:pt x="169" y="48"/>
                  </a:cubicBezTo>
                  <a:cubicBezTo>
                    <a:pt x="98" y="85"/>
                    <a:pt x="41" y="146"/>
                    <a:pt x="21" y="224"/>
                  </a:cubicBezTo>
                  <a:cubicBezTo>
                    <a:pt x="1" y="317"/>
                    <a:pt x="41" y="412"/>
                    <a:pt x="85" y="496"/>
                  </a:cubicBezTo>
                  <a:cubicBezTo>
                    <a:pt x="236" y="773"/>
                    <a:pt x="490" y="1020"/>
                    <a:pt x="800" y="1054"/>
                  </a:cubicBezTo>
                  <a:cubicBezTo>
                    <a:pt x="815" y="1055"/>
                    <a:pt x="831" y="1055"/>
                    <a:pt x="846" y="1055"/>
                  </a:cubicBezTo>
                  <a:cubicBezTo>
                    <a:pt x="923" y="1055"/>
                    <a:pt x="1001" y="1040"/>
                    <a:pt x="1060" y="993"/>
                  </a:cubicBezTo>
                  <a:cubicBezTo>
                    <a:pt x="1104" y="956"/>
                    <a:pt x="1135" y="901"/>
                    <a:pt x="1155" y="847"/>
                  </a:cubicBezTo>
                  <a:cubicBezTo>
                    <a:pt x="1225" y="658"/>
                    <a:pt x="1202" y="351"/>
                    <a:pt x="1023" y="224"/>
                  </a:cubicBezTo>
                  <a:cubicBezTo>
                    <a:pt x="854" y="105"/>
                    <a:pt x="604" y="4"/>
                    <a:pt x="402" y="1"/>
                  </a:cubicBezTo>
                  <a:close/>
                </a:path>
              </a:pathLst>
            </a:custGeom>
            <a:solidFill>
              <a:srgbClr val="C9B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p:cNvSpPr/>
            <p:nvPr/>
          </p:nvSpPr>
          <p:spPr>
            <a:xfrm>
              <a:off x="2451525" y="2616975"/>
              <a:ext cx="8375" cy="8100"/>
            </a:xfrm>
            <a:custGeom>
              <a:avLst/>
              <a:gdLst/>
              <a:ahLst/>
              <a:cxnLst/>
              <a:rect l="l" t="t" r="r" b="b"/>
              <a:pathLst>
                <a:path w="335" h="324" extrusionOk="0">
                  <a:moveTo>
                    <a:pt x="155" y="0"/>
                  </a:moveTo>
                  <a:cubicBezTo>
                    <a:pt x="138" y="0"/>
                    <a:pt x="121" y="3"/>
                    <a:pt x="105" y="9"/>
                  </a:cubicBezTo>
                  <a:cubicBezTo>
                    <a:pt x="35" y="40"/>
                    <a:pt x="1" y="131"/>
                    <a:pt x="18" y="199"/>
                  </a:cubicBezTo>
                  <a:cubicBezTo>
                    <a:pt x="38" y="273"/>
                    <a:pt x="108" y="324"/>
                    <a:pt x="183" y="324"/>
                  </a:cubicBezTo>
                  <a:cubicBezTo>
                    <a:pt x="200" y="320"/>
                    <a:pt x="213" y="320"/>
                    <a:pt x="226" y="313"/>
                  </a:cubicBezTo>
                  <a:cubicBezTo>
                    <a:pt x="243" y="307"/>
                    <a:pt x="260" y="293"/>
                    <a:pt x="274" y="280"/>
                  </a:cubicBezTo>
                  <a:cubicBezTo>
                    <a:pt x="324" y="229"/>
                    <a:pt x="335" y="141"/>
                    <a:pt x="294" y="77"/>
                  </a:cubicBezTo>
                  <a:cubicBezTo>
                    <a:pt x="268" y="31"/>
                    <a:pt x="211" y="0"/>
                    <a:pt x="155" y="0"/>
                  </a:cubicBezTo>
                  <a:close/>
                </a:path>
              </a:pathLst>
            </a:custGeom>
            <a:solidFill>
              <a:srgbClr val="C9B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p:cNvSpPr/>
            <p:nvPr/>
          </p:nvSpPr>
          <p:spPr>
            <a:xfrm>
              <a:off x="2448400" y="2613500"/>
              <a:ext cx="3650" cy="3475"/>
            </a:xfrm>
            <a:custGeom>
              <a:avLst/>
              <a:gdLst/>
              <a:ahLst/>
              <a:cxnLst/>
              <a:rect l="l" t="t" r="r" b="b"/>
              <a:pathLst>
                <a:path w="146" h="139" extrusionOk="0">
                  <a:moveTo>
                    <a:pt x="67" y="0"/>
                  </a:moveTo>
                  <a:cubicBezTo>
                    <a:pt x="60" y="0"/>
                    <a:pt x="54" y="1"/>
                    <a:pt x="48" y="3"/>
                  </a:cubicBezTo>
                  <a:cubicBezTo>
                    <a:pt x="18" y="17"/>
                    <a:pt x="1" y="58"/>
                    <a:pt x="11" y="88"/>
                  </a:cubicBezTo>
                  <a:cubicBezTo>
                    <a:pt x="17" y="116"/>
                    <a:pt x="44" y="139"/>
                    <a:pt x="75" y="139"/>
                  </a:cubicBezTo>
                  <a:cubicBezTo>
                    <a:pt x="78" y="139"/>
                    <a:pt x="80" y="139"/>
                    <a:pt x="82" y="139"/>
                  </a:cubicBezTo>
                  <a:cubicBezTo>
                    <a:pt x="88" y="139"/>
                    <a:pt x="91" y="139"/>
                    <a:pt x="99" y="135"/>
                  </a:cubicBezTo>
                  <a:cubicBezTo>
                    <a:pt x="105" y="132"/>
                    <a:pt x="112" y="128"/>
                    <a:pt x="119" y="122"/>
                  </a:cubicBezTo>
                  <a:cubicBezTo>
                    <a:pt x="143" y="98"/>
                    <a:pt x="146" y="61"/>
                    <a:pt x="129" y="34"/>
                  </a:cubicBezTo>
                  <a:cubicBezTo>
                    <a:pt x="116" y="13"/>
                    <a:pt x="91" y="0"/>
                    <a:pt x="67" y="0"/>
                  </a:cubicBezTo>
                  <a:close/>
                </a:path>
              </a:pathLst>
            </a:custGeom>
            <a:solidFill>
              <a:srgbClr val="C9B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p:cNvSpPr/>
            <p:nvPr/>
          </p:nvSpPr>
          <p:spPr>
            <a:xfrm>
              <a:off x="1801625" y="2466050"/>
              <a:ext cx="686025" cy="122500"/>
            </a:xfrm>
            <a:custGeom>
              <a:avLst/>
              <a:gdLst/>
              <a:ahLst/>
              <a:cxnLst/>
              <a:rect l="l" t="t" r="r" b="b"/>
              <a:pathLst>
                <a:path w="27441" h="4900" extrusionOk="0">
                  <a:moveTo>
                    <a:pt x="4104" y="0"/>
                  </a:moveTo>
                  <a:lnTo>
                    <a:pt x="1" y="2072"/>
                  </a:lnTo>
                  <a:cubicBezTo>
                    <a:pt x="136" y="2075"/>
                    <a:pt x="270" y="2089"/>
                    <a:pt x="405" y="2109"/>
                  </a:cubicBezTo>
                  <a:cubicBezTo>
                    <a:pt x="1091" y="2224"/>
                    <a:pt x="1755" y="2487"/>
                    <a:pt x="2326" y="2888"/>
                  </a:cubicBezTo>
                  <a:cubicBezTo>
                    <a:pt x="2636" y="3107"/>
                    <a:pt x="2919" y="3367"/>
                    <a:pt x="3246" y="3563"/>
                  </a:cubicBezTo>
                  <a:cubicBezTo>
                    <a:pt x="3388" y="3651"/>
                    <a:pt x="3540" y="3725"/>
                    <a:pt x="3696" y="3789"/>
                  </a:cubicBezTo>
                  <a:cubicBezTo>
                    <a:pt x="7781" y="4123"/>
                    <a:pt x="13360" y="4579"/>
                    <a:pt x="17189" y="4900"/>
                  </a:cubicBezTo>
                  <a:cubicBezTo>
                    <a:pt x="18630" y="4863"/>
                    <a:pt x="20074" y="4822"/>
                    <a:pt x="21515" y="4822"/>
                  </a:cubicBezTo>
                  <a:cubicBezTo>
                    <a:pt x="22063" y="4822"/>
                    <a:pt x="22610" y="4828"/>
                    <a:pt x="23156" y="4842"/>
                  </a:cubicBezTo>
                  <a:lnTo>
                    <a:pt x="23743" y="4316"/>
                  </a:lnTo>
                  <a:lnTo>
                    <a:pt x="27440" y="1916"/>
                  </a:lnTo>
                  <a:cubicBezTo>
                    <a:pt x="27181" y="1825"/>
                    <a:pt x="26914" y="1754"/>
                    <a:pt x="26651" y="1687"/>
                  </a:cubicBezTo>
                  <a:cubicBezTo>
                    <a:pt x="23995" y="1025"/>
                    <a:pt x="21273" y="732"/>
                    <a:pt x="18539" y="530"/>
                  </a:cubicBezTo>
                  <a:lnTo>
                    <a:pt x="41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p:cNvSpPr/>
            <p:nvPr/>
          </p:nvSpPr>
          <p:spPr>
            <a:xfrm>
              <a:off x="1796150" y="2521450"/>
              <a:ext cx="40075" cy="21575"/>
            </a:xfrm>
            <a:custGeom>
              <a:avLst/>
              <a:gdLst/>
              <a:ahLst/>
              <a:cxnLst/>
              <a:rect l="l" t="t" r="r" b="b"/>
              <a:pathLst>
                <a:path w="1603" h="863" extrusionOk="0">
                  <a:moveTo>
                    <a:pt x="477" y="0"/>
                  </a:moveTo>
                  <a:cubicBezTo>
                    <a:pt x="410" y="0"/>
                    <a:pt x="343" y="6"/>
                    <a:pt x="277" y="24"/>
                  </a:cubicBezTo>
                  <a:cubicBezTo>
                    <a:pt x="179" y="52"/>
                    <a:pt x="88" y="109"/>
                    <a:pt x="37" y="197"/>
                  </a:cubicBezTo>
                  <a:cubicBezTo>
                    <a:pt x="14" y="237"/>
                    <a:pt x="0" y="281"/>
                    <a:pt x="7" y="325"/>
                  </a:cubicBezTo>
                  <a:cubicBezTo>
                    <a:pt x="14" y="436"/>
                    <a:pt x="118" y="510"/>
                    <a:pt x="213" y="567"/>
                  </a:cubicBezTo>
                  <a:cubicBezTo>
                    <a:pt x="347" y="642"/>
                    <a:pt x="489" y="709"/>
                    <a:pt x="631" y="770"/>
                  </a:cubicBezTo>
                  <a:cubicBezTo>
                    <a:pt x="754" y="819"/>
                    <a:pt x="883" y="863"/>
                    <a:pt x="1014" y="863"/>
                  </a:cubicBezTo>
                  <a:cubicBezTo>
                    <a:pt x="1027" y="863"/>
                    <a:pt x="1040" y="862"/>
                    <a:pt x="1053" y="861"/>
                  </a:cubicBezTo>
                  <a:cubicBezTo>
                    <a:pt x="1198" y="851"/>
                    <a:pt x="1347" y="770"/>
                    <a:pt x="1404" y="639"/>
                  </a:cubicBezTo>
                  <a:cubicBezTo>
                    <a:pt x="1603" y="156"/>
                    <a:pt x="878" y="18"/>
                    <a:pt x="577" y="4"/>
                  </a:cubicBezTo>
                  <a:cubicBezTo>
                    <a:pt x="544" y="2"/>
                    <a:pt x="511" y="0"/>
                    <a:pt x="4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p:cNvSpPr/>
            <p:nvPr/>
          </p:nvSpPr>
          <p:spPr>
            <a:xfrm>
              <a:off x="1836050" y="2531625"/>
              <a:ext cx="13025" cy="12400"/>
            </a:xfrm>
            <a:custGeom>
              <a:avLst/>
              <a:gdLst/>
              <a:ahLst/>
              <a:cxnLst/>
              <a:rect l="l" t="t" r="r" b="b"/>
              <a:pathLst>
                <a:path w="521" h="496" extrusionOk="0">
                  <a:moveTo>
                    <a:pt x="211" y="0"/>
                  </a:moveTo>
                  <a:cubicBezTo>
                    <a:pt x="133" y="0"/>
                    <a:pt x="57" y="25"/>
                    <a:pt x="24" y="107"/>
                  </a:cubicBezTo>
                  <a:cubicBezTo>
                    <a:pt x="3" y="154"/>
                    <a:pt x="0" y="204"/>
                    <a:pt x="3" y="258"/>
                  </a:cubicBezTo>
                  <a:cubicBezTo>
                    <a:pt x="3" y="285"/>
                    <a:pt x="7" y="316"/>
                    <a:pt x="17" y="343"/>
                  </a:cubicBezTo>
                  <a:cubicBezTo>
                    <a:pt x="31" y="373"/>
                    <a:pt x="51" y="394"/>
                    <a:pt x="75" y="414"/>
                  </a:cubicBezTo>
                  <a:cubicBezTo>
                    <a:pt x="131" y="460"/>
                    <a:pt x="204" y="496"/>
                    <a:pt x="275" y="496"/>
                  </a:cubicBezTo>
                  <a:cubicBezTo>
                    <a:pt x="302" y="496"/>
                    <a:pt x="329" y="490"/>
                    <a:pt x="355" y="478"/>
                  </a:cubicBezTo>
                  <a:cubicBezTo>
                    <a:pt x="419" y="447"/>
                    <a:pt x="456" y="383"/>
                    <a:pt x="483" y="316"/>
                  </a:cubicBezTo>
                  <a:cubicBezTo>
                    <a:pt x="506" y="252"/>
                    <a:pt x="520" y="171"/>
                    <a:pt x="486" y="110"/>
                  </a:cubicBezTo>
                  <a:cubicBezTo>
                    <a:pt x="449" y="53"/>
                    <a:pt x="382" y="26"/>
                    <a:pt x="314" y="12"/>
                  </a:cubicBezTo>
                  <a:cubicBezTo>
                    <a:pt x="282" y="5"/>
                    <a:pt x="246" y="0"/>
                    <a:pt x="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p:cNvSpPr/>
            <p:nvPr/>
          </p:nvSpPr>
          <p:spPr>
            <a:xfrm>
              <a:off x="1873775" y="2439050"/>
              <a:ext cx="715100" cy="140975"/>
            </a:xfrm>
            <a:custGeom>
              <a:avLst/>
              <a:gdLst/>
              <a:ahLst/>
              <a:cxnLst/>
              <a:rect l="l" t="t" r="r" b="b"/>
              <a:pathLst>
                <a:path w="28604" h="5639" extrusionOk="0">
                  <a:moveTo>
                    <a:pt x="2818" y="1"/>
                  </a:moveTo>
                  <a:cubicBezTo>
                    <a:pt x="2672" y="1"/>
                    <a:pt x="2489" y="28"/>
                    <a:pt x="2284" y="54"/>
                  </a:cubicBezTo>
                  <a:cubicBezTo>
                    <a:pt x="2082" y="81"/>
                    <a:pt x="1857" y="107"/>
                    <a:pt x="1627" y="107"/>
                  </a:cubicBezTo>
                  <a:cubicBezTo>
                    <a:pt x="1483" y="107"/>
                    <a:pt x="1338" y="97"/>
                    <a:pt x="1195" y="71"/>
                  </a:cubicBezTo>
                  <a:cubicBezTo>
                    <a:pt x="1120" y="57"/>
                    <a:pt x="1051" y="49"/>
                    <a:pt x="986" y="49"/>
                  </a:cubicBezTo>
                  <a:cubicBezTo>
                    <a:pt x="382" y="49"/>
                    <a:pt x="159" y="699"/>
                    <a:pt x="74" y="2767"/>
                  </a:cubicBezTo>
                  <a:cubicBezTo>
                    <a:pt x="1" y="4474"/>
                    <a:pt x="606" y="4806"/>
                    <a:pt x="1127" y="4806"/>
                  </a:cubicBezTo>
                  <a:cubicBezTo>
                    <a:pt x="1306" y="4806"/>
                    <a:pt x="1474" y="4767"/>
                    <a:pt x="1603" y="4731"/>
                  </a:cubicBezTo>
                  <a:cubicBezTo>
                    <a:pt x="1692" y="4705"/>
                    <a:pt x="1773" y="4694"/>
                    <a:pt x="1845" y="4694"/>
                  </a:cubicBezTo>
                  <a:cubicBezTo>
                    <a:pt x="2175" y="4694"/>
                    <a:pt x="2318" y="4920"/>
                    <a:pt x="2318" y="4920"/>
                  </a:cubicBezTo>
                  <a:lnTo>
                    <a:pt x="28604" y="5639"/>
                  </a:lnTo>
                  <a:cubicBezTo>
                    <a:pt x="28604" y="5639"/>
                    <a:pt x="28007" y="3796"/>
                    <a:pt x="28007" y="2888"/>
                  </a:cubicBezTo>
                  <a:cubicBezTo>
                    <a:pt x="28007" y="1981"/>
                    <a:pt x="28199" y="1002"/>
                    <a:pt x="28199" y="1002"/>
                  </a:cubicBezTo>
                  <a:lnTo>
                    <a:pt x="28223" y="810"/>
                  </a:lnTo>
                  <a:cubicBezTo>
                    <a:pt x="28223" y="810"/>
                    <a:pt x="3347" y="213"/>
                    <a:pt x="3060" y="47"/>
                  </a:cubicBezTo>
                  <a:cubicBezTo>
                    <a:pt x="3000" y="13"/>
                    <a:pt x="2918" y="1"/>
                    <a:pt x="2818" y="1"/>
                  </a:cubicBezTo>
                  <a:close/>
                </a:path>
              </a:pathLst>
            </a:custGeom>
            <a:solidFill>
              <a:srgbClr val="F7EA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p:cNvSpPr/>
            <p:nvPr/>
          </p:nvSpPr>
          <p:spPr>
            <a:xfrm>
              <a:off x="1943600" y="2450500"/>
              <a:ext cx="375175" cy="32275"/>
            </a:xfrm>
            <a:custGeom>
              <a:avLst/>
              <a:gdLst/>
              <a:ahLst/>
              <a:cxnLst/>
              <a:rect l="l" t="t" r="r" b="b"/>
              <a:pathLst>
                <a:path w="15007" h="1291" extrusionOk="0">
                  <a:moveTo>
                    <a:pt x="858" y="1"/>
                  </a:moveTo>
                  <a:cubicBezTo>
                    <a:pt x="540" y="133"/>
                    <a:pt x="257" y="291"/>
                    <a:pt x="1" y="473"/>
                  </a:cubicBezTo>
                  <a:cubicBezTo>
                    <a:pt x="85" y="470"/>
                    <a:pt x="169" y="467"/>
                    <a:pt x="254" y="463"/>
                  </a:cubicBezTo>
                  <a:cubicBezTo>
                    <a:pt x="361" y="372"/>
                    <a:pt x="480" y="298"/>
                    <a:pt x="604" y="237"/>
                  </a:cubicBezTo>
                  <a:cubicBezTo>
                    <a:pt x="730" y="180"/>
                    <a:pt x="895" y="96"/>
                    <a:pt x="1034" y="96"/>
                  </a:cubicBezTo>
                  <a:cubicBezTo>
                    <a:pt x="1138" y="96"/>
                    <a:pt x="1225" y="139"/>
                    <a:pt x="1280" y="275"/>
                  </a:cubicBezTo>
                  <a:cubicBezTo>
                    <a:pt x="1300" y="325"/>
                    <a:pt x="1306" y="379"/>
                    <a:pt x="1303" y="433"/>
                  </a:cubicBezTo>
                  <a:lnTo>
                    <a:pt x="1553" y="433"/>
                  </a:lnTo>
                  <a:cubicBezTo>
                    <a:pt x="4654" y="433"/>
                    <a:pt x="7751" y="905"/>
                    <a:pt x="10856" y="1128"/>
                  </a:cubicBezTo>
                  <a:cubicBezTo>
                    <a:pt x="12236" y="1229"/>
                    <a:pt x="13623" y="1276"/>
                    <a:pt x="15007" y="1290"/>
                  </a:cubicBezTo>
                  <a:cubicBezTo>
                    <a:pt x="13461" y="993"/>
                    <a:pt x="11501" y="649"/>
                    <a:pt x="9533" y="356"/>
                  </a:cubicBezTo>
                  <a:cubicBezTo>
                    <a:pt x="8123" y="271"/>
                    <a:pt x="6665" y="183"/>
                    <a:pt x="5261" y="99"/>
                  </a:cubicBezTo>
                  <a:lnTo>
                    <a:pt x="858" y="1"/>
                  </a:lnTo>
                  <a:close/>
                </a:path>
              </a:pathLst>
            </a:custGeom>
            <a:solidFill>
              <a:srgbClr val="EFD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p:cNvSpPr/>
            <p:nvPr/>
          </p:nvSpPr>
          <p:spPr>
            <a:xfrm>
              <a:off x="2577225" y="2464100"/>
              <a:ext cx="1525" cy="9200"/>
            </a:xfrm>
            <a:custGeom>
              <a:avLst/>
              <a:gdLst/>
              <a:ahLst/>
              <a:cxnLst/>
              <a:rect l="l" t="t" r="r" b="b"/>
              <a:pathLst>
                <a:path w="61" h="368" extrusionOk="0">
                  <a:moveTo>
                    <a:pt x="61" y="0"/>
                  </a:moveTo>
                  <a:cubicBezTo>
                    <a:pt x="61" y="4"/>
                    <a:pt x="34" y="145"/>
                    <a:pt x="0" y="368"/>
                  </a:cubicBezTo>
                  <a:lnTo>
                    <a:pt x="0" y="368"/>
                  </a:lnTo>
                  <a:cubicBezTo>
                    <a:pt x="34" y="145"/>
                    <a:pt x="61" y="4"/>
                    <a:pt x="61" y="0"/>
                  </a:cubicBezTo>
                  <a:close/>
                  <a:moveTo>
                    <a:pt x="61" y="0"/>
                  </a:moveTo>
                  <a:lnTo>
                    <a:pt x="61" y="0"/>
                  </a:lnTo>
                  <a:lnTo>
                    <a:pt x="61" y="0"/>
                  </a:lnTo>
                  <a:close/>
                  <a:moveTo>
                    <a:pt x="61" y="0"/>
                  </a:moveTo>
                  <a:lnTo>
                    <a:pt x="61" y="0"/>
                  </a:lnTo>
                  <a:close/>
                </a:path>
              </a:pathLst>
            </a:custGeom>
            <a:solidFill>
              <a:srgbClr val="F7EA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p:cNvSpPr/>
            <p:nvPr/>
          </p:nvSpPr>
          <p:spPr>
            <a:xfrm>
              <a:off x="1889450" y="2462575"/>
              <a:ext cx="689300" cy="91725"/>
            </a:xfrm>
            <a:custGeom>
              <a:avLst/>
              <a:gdLst/>
              <a:ahLst/>
              <a:cxnLst/>
              <a:rect l="l" t="t" r="r" b="b"/>
              <a:pathLst>
                <a:path w="27572" h="3669" extrusionOk="0">
                  <a:moveTo>
                    <a:pt x="25268" y="564"/>
                  </a:moveTo>
                  <a:lnTo>
                    <a:pt x="25268" y="564"/>
                  </a:lnTo>
                  <a:cubicBezTo>
                    <a:pt x="25268" y="564"/>
                    <a:pt x="25268" y="564"/>
                    <a:pt x="25268" y="564"/>
                  </a:cubicBezTo>
                  <a:cubicBezTo>
                    <a:pt x="25268" y="564"/>
                    <a:pt x="25268" y="564"/>
                    <a:pt x="25268" y="564"/>
                  </a:cubicBezTo>
                  <a:close/>
                  <a:moveTo>
                    <a:pt x="24920" y="1"/>
                  </a:moveTo>
                  <a:cubicBezTo>
                    <a:pt x="24532" y="227"/>
                    <a:pt x="24137" y="449"/>
                    <a:pt x="23736" y="648"/>
                  </a:cubicBezTo>
                  <a:cubicBezTo>
                    <a:pt x="23887" y="642"/>
                    <a:pt x="24036" y="635"/>
                    <a:pt x="24184" y="625"/>
                  </a:cubicBezTo>
                  <a:cubicBezTo>
                    <a:pt x="24208" y="608"/>
                    <a:pt x="24231" y="591"/>
                    <a:pt x="24259" y="577"/>
                  </a:cubicBezTo>
                  <a:cubicBezTo>
                    <a:pt x="24464" y="446"/>
                    <a:pt x="24684" y="328"/>
                    <a:pt x="24883" y="186"/>
                  </a:cubicBezTo>
                  <a:cubicBezTo>
                    <a:pt x="24937" y="149"/>
                    <a:pt x="25005" y="129"/>
                    <a:pt x="25072" y="129"/>
                  </a:cubicBezTo>
                  <a:cubicBezTo>
                    <a:pt x="25167" y="129"/>
                    <a:pt x="25264" y="172"/>
                    <a:pt x="25311" y="270"/>
                  </a:cubicBezTo>
                  <a:cubicBezTo>
                    <a:pt x="25358" y="362"/>
                    <a:pt x="25332" y="480"/>
                    <a:pt x="25271" y="561"/>
                  </a:cubicBezTo>
                  <a:cubicBezTo>
                    <a:pt x="25271" y="564"/>
                    <a:pt x="25269" y="564"/>
                    <a:pt x="25268" y="564"/>
                  </a:cubicBezTo>
                  <a:lnTo>
                    <a:pt x="25268" y="564"/>
                  </a:lnTo>
                  <a:cubicBezTo>
                    <a:pt x="26017" y="524"/>
                    <a:pt x="26762" y="476"/>
                    <a:pt x="27511" y="429"/>
                  </a:cubicBezTo>
                  <a:cubicBezTo>
                    <a:pt x="27545" y="206"/>
                    <a:pt x="27572" y="65"/>
                    <a:pt x="27572" y="61"/>
                  </a:cubicBezTo>
                  <a:lnTo>
                    <a:pt x="24920" y="1"/>
                  </a:lnTo>
                  <a:close/>
                  <a:moveTo>
                    <a:pt x="142" y="2956"/>
                  </a:moveTo>
                  <a:cubicBezTo>
                    <a:pt x="74" y="3162"/>
                    <a:pt x="31" y="3331"/>
                    <a:pt x="1" y="3452"/>
                  </a:cubicBezTo>
                  <a:cubicBezTo>
                    <a:pt x="95" y="3587"/>
                    <a:pt x="219" y="3665"/>
                    <a:pt x="375" y="3668"/>
                  </a:cubicBezTo>
                  <a:cubicBezTo>
                    <a:pt x="304" y="3510"/>
                    <a:pt x="236" y="3341"/>
                    <a:pt x="189" y="3162"/>
                  </a:cubicBezTo>
                  <a:cubicBezTo>
                    <a:pt x="172" y="3092"/>
                    <a:pt x="155" y="3024"/>
                    <a:pt x="142" y="2956"/>
                  </a:cubicBezTo>
                  <a:close/>
                </a:path>
              </a:pathLst>
            </a:custGeom>
            <a:solidFill>
              <a:srgbClr val="EFD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p:cNvSpPr/>
            <p:nvPr/>
          </p:nvSpPr>
          <p:spPr>
            <a:xfrm>
              <a:off x="1889775" y="2462325"/>
              <a:ext cx="53850" cy="74175"/>
            </a:xfrm>
            <a:custGeom>
              <a:avLst/>
              <a:gdLst/>
              <a:ahLst/>
              <a:cxnLst/>
              <a:rect l="l" t="t" r="r" b="b"/>
              <a:pathLst>
                <a:path w="2154" h="2967" extrusionOk="0">
                  <a:moveTo>
                    <a:pt x="2154" y="0"/>
                  </a:moveTo>
                  <a:lnTo>
                    <a:pt x="2154" y="0"/>
                  </a:lnTo>
                  <a:cubicBezTo>
                    <a:pt x="2123" y="4"/>
                    <a:pt x="2093" y="7"/>
                    <a:pt x="2062" y="7"/>
                  </a:cubicBezTo>
                  <a:cubicBezTo>
                    <a:pt x="1907" y="17"/>
                    <a:pt x="1739" y="34"/>
                    <a:pt x="1631" y="142"/>
                  </a:cubicBezTo>
                  <a:cubicBezTo>
                    <a:pt x="1469" y="300"/>
                    <a:pt x="1496" y="601"/>
                    <a:pt x="1307" y="726"/>
                  </a:cubicBezTo>
                  <a:cubicBezTo>
                    <a:pt x="1249" y="763"/>
                    <a:pt x="1189" y="777"/>
                    <a:pt x="1125" y="777"/>
                  </a:cubicBezTo>
                  <a:cubicBezTo>
                    <a:pt x="1033" y="777"/>
                    <a:pt x="939" y="749"/>
                    <a:pt x="844" y="726"/>
                  </a:cubicBezTo>
                  <a:cubicBezTo>
                    <a:pt x="750" y="699"/>
                    <a:pt x="652" y="672"/>
                    <a:pt x="561" y="672"/>
                  </a:cubicBezTo>
                  <a:cubicBezTo>
                    <a:pt x="500" y="672"/>
                    <a:pt x="443" y="685"/>
                    <a:pt x="388" y="716"/>
                  </a:cubicBezTo>
                  <a:cubicBezTo>
                    <a:pt x="271" y="786"/>
                    <a:pt x="220" y="931"/>
                    <a:pt x="183" y="1063"/>
                  </a:cubicBezTo>
                  <a:cubicBezTo>
                    <a:pt x="24" y="1677"/>
                    <a:pt x="1" y="2342"/>
                    <a:pt x="129" y="2966"/>
                  </a:cubicBezTo>
                  <a:cubicBezTo>
                    <a:pt x="385" y="2166"/>
                    <a:pt x="969" y="847"/>
                    <a:pt x="2154" y="0"/>
                  </a:cubicBezTo>
                  <a:close/>
                </a:path>
              </a:pathLst>
            </a:custGeom>
            <a:solidFill>
              <a:srgbClr val="D8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p:cNvSpPr/>
            <p:nvPr/>
          </p:nvSpPr>
          <p:spPr>
            <a:xfrm>
              <a:off x="1877475" y="2447550"/>
              <a:ext cx="87575" cy="101350"/>
            </a:xfrm>
            <a:custGeom>
              <a:avLst/>
              <a:gdLst/>
              <a:ahLst/>
              <a:cxnLst/>
              <a:rect l="l" t="t" r="r" b="b"/>
              <a:pathLst>
                <a:path w="3503" h="4054" extrusionOk="0">
                  <a:moveTo>
                    <a:pt x="885" y="1"/>
                  </a:moveTo>
                  <a:cubicBezTo>
                    <a:pt x="642" y="1"/>
                    <a:pt x="486" y="328"/>
                    <a:pt x="354" y="828"/>
                  </a:cubicBezTo>
                  <a:cubicBezTo>
                    <a:pt x="216" y="1357"/>
                    <a:pt x="0" y="3382"/>
                    <a:pt x="480" y="4053"/>
                  </a:cubicBezTo>
                  <a:cubicBezTo>
                    <a:pt x="510" y="3932"/>
                    <a:pt x="553" y="3763"/>
                    <a:pt x="621" y="3557"/>
                  </a:cubicBezTo>
                  <a:cubicBezTo>
                    <a:pt x="493" y="2933"/>
                    <a:pt x="516" y="2268"/>
                    <a:pt x="675" y="1654"/>
                  </a:cubicBezTo>
                  <a:cubicBezTo>
                    <a:pt x="712" y="1522"/>
                    <a:pt x="763" y="1377"/>
                    <a:pt x="880" y="1307"/>
                  </a:cubicBezTo>
                  <a:cubicBezTo>
                    <a:pt x="935" y="1276"/>
                    <a:pt x="992" y="1263"/>
                    <a:pt x="1053" y="1263"/>
                  </a:cubicBezTo>
                  <a:cubicBezTo>
                    <a:pt x="1144" y="1263"/>
                    <a:pt x="1242" y="1290"/>
                    <a:pt x="1336" y="1317"/>
                  </a:cubicBezTo>
                  <a:cubicBezTo>
                    <a:pt x="1431" y="1340"/>
                    <a:pt x="1525" y="1368"/>
                    <a:pt x="1617" y="1368"/>
                  </a:cubicBezTo>
                  <a:cubicBezTo>
                    <a:pt x="1681" y="1368"/>
                    <a:pt x="1741" y="1354"/>
                    <a:pt x="1799" y="1317"/>
                  </a:cubicBezTo>
                  <a:cubicBezTo>
                    <a:pt x="1988" y="1192"/>
                    <a:pt x="1961" y="891"/>
                    <a:pt x="2123" y="733"/>
                  </a:cubicBezTo>
                  <a:cubicBezTo>
                    <a:pt x="2231" y="625"/>
                    <a:pt x="2399" y="608"/>
                    <a:pt x="2554" y="598"/>
                  </a:cubicBezTo>
                  <a:cubicBezTo>
                    <a:pt x="2585" y="598"/>
                    <a:pt x="2615" y="595"/>
                    <a:pt x="2646" y="591"/>
                  </a:cubicBezTo>
                  <a:cubicBezTo>
                    <a:pt x="2902" y="409"/>
                    <a:pt x="3185" y="251"/>
                    <a:pt x="3503" y="119"/>
                  </a:cubicBezTo>
                  <a:lnTo>
                    <a:pt x="2028" y="89"/>
                  </a:lnTo>
                  <a:cubicBezTo>
                    <a:pt x="2028" y="89"/>
                    <a:pt x="1796" y="203"/>
                    <a:pt x="1525" y="203"/>
                  </a:cubicBezTo>
                  <a:cubicBezTo>
                    <a:pt x="1391" y="203"/>
                    <a:pt x="1249" y="176"/>
                    <a:pt x="1120" y="89"/>
                  </a:cubicBezTo>
                  <a:cubicBezTo>
                    <a:pt x="1033" y="28"/>
                    <a:pt x="955" y="1"/>
                    <a:pt x="885" y="1"/>
                  </a:cubicBezTo>
                  <a:close/>
                </a:path>
              </a:pathLst>
            </a:custGeom>
            <a:solidFill>
              <a:srgbClr val="D0B3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p:cNvSpPr/>
            <p:nvPr/>
          </p:nvSpPr>
          <p:spPr>
            <a:xfrm>
              <a:off x="2318750" y="2478775"/>
              <a:ext cx="164100" cy="21875"/>
            </a:xfrm>
            <a:custGeom>
              <a:avLst/>
              <a:gdLst/>
              <a:ahLst/>
              <a:cxnLst/>
              <a:rect l="l" t="t" r="r" b="b"/>
              <a:pathLst>
                <a:path w="6564" h="875" extrusionOk="0">
                  <a:moveTo>
                    <a:pt x="6564" y="0"/>
                  </a:moveTo>
                  <a:cubicBezTo>
                    <a:pt x="4637" y="98"/>
                    <a:pt x="2706" y="162"/>
                    <a:pt x="776" y="162"/>
                  </a:cubicBezTo>
                  <a:cubicBezTo>
                    <a:pt x="516" y="162"/>
                    <a:pt x="261" y="162"/>
                    <a:pt x="1" y="159"/>
                  </a:cubicBezTo>
                  <a:lnTo>
                    <a:pt x="1" y="159"/>
                  </a:lnTo>
                  <a:cubicBezTo>
                    <a:pt x="1343" y="419"/>
                    <a:pt x="2376" y="642"/>
                    <a:pt x="2828" y="770"/>
                  </a:cubicBezTo>
                  <a:cubicBezTo>
                    <a:pt x="3084" y="840"/>
                    <a:pt x="3354" y="874"/>
                    <a:pt x="3631" y="874"/>
                  </a:cubicBezTo>
                  <a:cubicBezTo>
                    <a:pt x="4556" y="874"/>
                    <a:pt x="5565" y="503"/>
                    <a:pt x="6564" y="0"/>
                  </a:cubicBezTo>
                  <a:close/>
                </a:path>
              </a:pathLst>
            </a:custGeom>
            <a:solidFill>
              <a:srgbClr val="D8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p:cNvSpPr/>
            <p:nvPr/>
          </p:nvSpPr>
          <p:spPr>
            <a:xfrm>
              <a:off x="2181900" y="2459375"/>
              <a:ext cx="330550" cy="23475"/>
            </a:xfrm>
            <a:custGeom>
              <a:avLst/>
              <a:gdLst/>
              <a:ahLst/>
              <a:cxnLst/>
              <a:rect l="l" t="t" r="r" b="b"/>
              <a:pathLst>
                <a:path w="13222" h="939" extrusionOk="0">
                  <a:moveTo>
                    <a:pt x="1" y="1"/>
                  </a:moveTo>
                  <a:lnTo>
                    <a:pt x="1" y="1"/>
                  </a:lnTo>
                  <a:cubicBezTo>
                    <a:pt x="1969" y="294"/>
                    <a:pt x="3929" y="638"/>
                    <a:pt x="5475" y="935"/>
                  </a:cubicBezTo>
                  <a:cubicBezTo>
                    <a:pt x="5735" y="938"/>
                    <a:pt x="5990" y="938"/>
                    <a:pt x="6250" y="938"/>
                  </a:cubicBezTo>
                  <a:cubicBezTo>
                    <a:pt x="8180" y="938"/>
                    <a:pt x="10111" y="874"/>
                    <a:pt x="12038" y="776"/>
                  </a:cubicBezTo>
                  <a:cubicBezTo>
                    <a:pt x="12439" y="577"/>
                    <a:pt x="12834" y="355"/>
                    <a:pt x="13222" y="129"/>
                  </a:cubicBezTo>
                  <a:lnTo>
                    <a:pt x="11265" y="88"/>
                  </a:lnTo>
                  <a:cubicBezTo>
                    <a:pt x="10921" y="240"/>
                    <a:pt x="10701" y="337"/>
                    <a:pt x="10701" y="337"/>
                  </a:cubicBezTo>
                  <a:cubicBezTo>
                    <a:pt x="10701" y="337"/>
                    <a:pt x="10242" y="499"/>
                    <a:pt x="9082" y="499"/>
                  </a:cubicBezTo>
                  <a:cubicBezTo>
                    <a:pt x="9001" y="499"/>
                    <a:pt x="8913" y="496"/>
                    <a:pt x="8825" y="496"/>
                  </a:cubicBezTo>
                  <a:cubicBezTo>
                    <a:pt x="8258" y="482"/>
                    <a:pt x="4344" y="257"/>
                    <a:pt x="1" y="1"/>
                  </a:cubicBezTo>
                  <a:close/>
                </a:path>
              </a:pathLst>
            </a:custGeom>
            <a:solidFill>
              <a:srgbClr val="D0B3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p:cNvSpPr/>
            <p:nvPr/>
          </p:nvSpPr>
          <p:spPr>
            <a:xfrm>
              <a:off x="1865400" y="2426325"/>
              <a:ext cx="731250" cy="163825"/>
            </a:xfrm>
            <a:custGeom>
              <a:avLst/>
              <a:gdLst/>
              <a:ahLst/>
              <a:cxnLst/>
              <a:rect l="l" t="t" r="r" b="b"/>
              <a:pathLst>
                <a:path w="29250" h="6553" extrusionOk="0">
                  <a:moveTo>
                    <a:pt x="914" y="0"/>
                  </a:moveTo>
                  <a:cubicBezTo>
                    <a:pt x="556" y="0"/>
                    <a:pt x="221" y="369"/>
                    <a:pt x="122" y="2729"/>
                  </a:cubicBezTo>
                  <a:cubicBezTo>
                    <a:pt x="1" y="5550"/>
                    <a:pt x="932" y="5598"/>
                    <a:pt x="1317" y="5645"/>
                  </a:cubicBezTo>
                  <a:cubicBezTo>
                    <a:pt x="1378" y="5653"/>
                    <a:pt x="1441" y="5656"/>
                    <a:pt x="1505" y="5656"/>
                  </a:cubicBezTo>
                  <a:cubicBezTo>
                    <a:pt x="1577" y="5656"/>
                    <a:pt x="1651" y="5652"/>
                    <a:pt x="1725" y="5648"/>
                  </a:cubicBezTo>
                  <a:cubicBezTo>
                    <a:pt x="1797" y="5644"/>
                    <a:pt x="1868" y="5641"/>
                    <a:pt x="1938" y="5641"/>
                  </a:cubicBezTo>
                  <a:cubicBezTo>
                    <a:pt x="2115" y="5641"/>
                    <a:pt x="2281" y="5663"/>
                    <a:pt x="2416" y="5763"/>
                  </a:cubicBezTo>
                  <a:cubicBezTo>
                    <a:pt x="2552" y="5866"/>
                    <a:pt x="2742" y="5893"/>
                    <a:pt x="2905" y="5893"/>
                  </a:cubicBezTo>
                  <a:cubicBezTo>
                    <a:pt x="3083" y="5893"/>
                    <a:pt x="3226" y="5861"/>
                    <a:pt x="3226" y="5861"/>
                  </a:cubicBezTo>
                  <a:cubicBezTo>
                    <a:pt x="3226" y="5861"/>
                    <a:pt x="28365" y="6553"/>
                    <a:pt x="28703" y="6553"/>
                  </a:cubicBezTo>
                  <a:cubicBezTo>
                    <a:pt x="29037" y="6553"/>
                    <a:pt x="29250" y="6360"/>
                    <a:pt x="29250" y="6195"/>
                  </a:cubicBezTo>
                  <a:cubicBezTo>
                    <a:pt x="29250" y="6026"/>
                    <a:pt x="28726" y="5979"/>
                    <a:pt x="28726" y="5979"/>
                  </a:cubicBezTo>
                  <a:cubicBezTo>
                    <a:pt x="28726" y="5979"/>
                    <a:pt x="2798" y="5335"/>
                    <a:pt x="2558" y="5118"/>
                  </a:cubicBezTo>
                  <a:cubicBezTo>
                    <a:pt x="2464" y="5035"/>
                    <a:pt x="2418" y="5006"/>
                    <a:pt x="2336" y="5006"/>
                  </a:cubicBezTo>
                  <a:cubicBezTo>
                    <a:pt x="2209" y="5006"/>
                    <a:pt x="1997" y="5076"/>
                    <a:pt x="1388" y="5118"/>
                  </a:cubicBezTo>
                  <a:cubicBezTo>
                    <a:pt x="1375" y="5119"/>
                    <a:pt x="1363" y="5120"/>
                    <a:pt x="1351" y="5120"/>
                  </a:cubicBezTo>
                  <a:cubicBezTo>
                    <a:pt x="392" y="5120"/>
                    <a:pt x="674" y="2316"/>
                    <a:pt x="837" y="1677"/>
                  </a:cubicBezTo>
                  <a:cubicBezTo>
                    <a:pt x="968" y="1177"/>
                    <a:pt x="1125" y="851"/>
                    <a:pt x="1368" y="851"/>
                  </a:cubicBezTo>
                  <a:cubicBezTo>
                    <a:pt x="1438" y="851"/>
                    <a:pt x="1516" y="878"/>
                    <a:pt x="1603" y="938"/>
                  </a:cubicBezTo>
                  <a:cubicBezTo>
                    <a:pt x="1730" y="1026"/>
                    <a:pt x="1874" y="1055"/>
                    <a:pt x="2008" y="1055"/>
                  </a:cubicBezTo>
                  <a:cubicBezTo>
                    <a:pt x="2277" y="1055"/>
                    <a:pt x="2511" y="938"/>
                    <a:pt x="2511" y="938"/>
                  </a:cubicBezTo>
                  <a:lnTo>
                    <a:pt x="28534" y="1511"/>
                  </a:lnTo>
                  <a:cubicBezTo>
                    <a:pt x="28534" y="1511"/>
                    <a:pt x="28990" y="1464"/>
                    <a:pt x="28939" y="1153"/>
                  </a:cubicBezTo>
                  <a:cubicBezTo>
                    <a:pt x="28910" y="961"/>
                    <a:pt x="28691" y="923"/>
                    <a:pt x="28526" y="923"/>
                  </a:cubicBezTo>
                  <a:cubicBezTo>
                    <a:pt x="28423" y="923"/>
                    <a:pt x="28342" y="938"/>
                    <a:pt x="28342" y="938"/>
                  </a:cubicBezTo>
                  <a:cubicBezTo>
                    <a:pt x="28342" y="938"/>
                    <a:pt x="4157" y="124"/>
                    <a:pt x="3514" y="101"/>
                  </a:cubicBezTo>
                  <a:cubicBezTo>
                    <a:pt x="3443" y="98"/>
                    <a:pt x="3374" y="97"/>
                    <a:pt x="3309" y="97"/>
                  </a:cubicBezTo>
                  <a:cubicBezTo>
                    <a:pt x="2780" y="97"/>
                    <a:pt x="2441" y="172"/>
                    <a:pt x="2441" y="172"/>
                  </a:cubicBezTo>
                  <a:cubicBezTo>
                    <a:pt x="2292" y="278"/>
                    <a:pt x="2153" y="316"/>
                    <a:pt x="2021" y="316"/>
                  </a:cubicBezTo>
                  <a:cubicBezTo>
                    <a:pt x="1707" y="316"/>
                    <a:pt x="1428" y="96"/>
                    <a:pt x="1125" y="30"/>
                  </a:cubicBezTo>
                  <a:cubicBezTo>
                    <a:pt x="1055" y="14"/>
                    <a:pt x="984" y="0"/>
                    <a:pt x="914" y="0"/>
                  </a:cubicBezTo>
                  <a:close/>
                </a:path>
              </a:pathLst>
            </a:custGeom>
            <a:solidFill>
              <a:srgbClr val="DE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p:cNvSpPr/>
            <p:nvPr/>
          </p:nvSpPr>
          <p:spPr>
            <a:xfrm>
              <a:off x="1878825" y="2369100"/>
              <a:ext cx="710050" cy="86075"/>
            </a:xfrm>
            <a:custGeom>
              <a:avLst/>
              <a:gdLst/>
              <a:ahLst/>
              <a:cxnLst/>
              <a:rect l="l" t="t" r="r" b="b"/>
              <a:pathLst>
                <a:path w="28402" h="3443" extrusionOk="0">
                  <a:moveTo>
                    <a:pt x="1762" y="1"/>
                  </a:moveTo>
                  <a:cubicBezTo>
                    <a:pt x="1566" y="1"/>
                    <a:pt x="1387" y="102"/>
                    <a:pt x="1292" y="271"/>
                  </a:cubicBezTo>
                  <a:lnTo>
                    <a:pt x="0" y="2522"/>
                  </a:lnTo>
                  <a:lnTo>
                    <a:pt x="0" y="2629"/>
                  </a:lnTo>
                  <a:lnTo>
                    <a:pt x="28402" y="3442"/>
                  </a:lnTo>
                  <a:lnTo>
                    <a:pt x="27423" y="375"/>
                  </a:lnTo>
                  <a:cubicBezTo>
                    <a:pt x="27353" y="153"/>
                    <a:pt x="27143" y="1"/>
                    <a:pt x="26911" y="1"/>
                  </a:cubicBezTo>
                  <a:close/>
                </a:path>
              </a:pathLst>
            </a:custGeom>
            <a:solidFill>
              <a:srgbClr val="DE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p:cNvSpPr/>
            <p:nvPr/>
          </p:nvSpPr>
          <p:spPr>
            <a:xfrm>
              <a:off x="2299425" y="2552925"/>
              <a:ext cx="265925" cy="7025"/>
            </a:xfrm>
            <a:custGeom>
              <a:avLst/>
              <a:gdLst/>
              <a:ahLst/>
              <a:cxnLst/>
              <a:rect l="l" t="t" r="r" b="b"/>
              <a:pathLst>
                <a:path w="10637" h="281" extrusionOk="0">
                  <a:moveTo>
                    <a:pt x="31" y="0"/>
                  </a:moveTo>
                  <a:cubicBezTo>
                    <a:pt x="14" y="0"/>
                    <a:pt x="1" y="14"/>
                    <a:pt x="1" y="31"/>
                  </a:cubicBezTo>
                  <a:cubicBezTo>
                    <a:pt x="1" y="48"/>
                    <a:pt x="14" y="61"/>
                    <a:pt x="31" y="61"/>
                  </a:cubicBezTo>
                  <a:lnTo>
                    <a:pt x="10603" y="280"/>
                  </a:lnTo>
                  <a:cubicBezTo>
                    <a:pt x="10620" y="280"/>
                    <a:pt x="10633" y="267"/>
                    <a:pt x="10633" y="250"/>
                  </a:cubicBezTo>
                  <a:cubicBezTo>
                    <a:pt x="10637" y="233"/>
                    <a:pt x="10620" y="220"/>
                    <a:pt x="10603" y="220"/>
                  </a:cubicBezTo>
                  <a:lnTo>
                    <a:pt x="31" y="0"/>
                  </a:ln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p:cNvSpPr/>
            <p:nvPr/>
          </p:nvSpPr>
          <p:spPr>
            <a:xfrm>
              <a:off x="2387075" y="2546950"/>
              <a:ext cx="78050" cy="4225"/>
            </a:xfrm>
            <a:custGeom>
              <a:avLst/>
              <a:gdLst/>
              <a:ahLst/>
              <a:cxnLst/>
              <a:rect l="l" t="t" r="r" b="b"/>
              <a:pathLst>
                <a:path w="3122" h="169" extrusionOk="0">
                  <a:moveTo>
                    <a:pt x="31" y="0"/>
                  </a:moveTo>
                  <a:cubicBezTo>
                    <a:pt x="14" y="0"/>
                    <a:pt x="1" y="13"/>
                    <a:pt x="1" y="30"/>
                  </a:cubicBezTo>
                  <a:cubicBezTo>
                    <a:pt x="1" y="47"/>
                    <a:pt x="14" y="61"/>
                    <a:pt x="31" y="64"/>
                  </a:cubicBezTo>
                  <a:lnTo>
                    <a:pt x="3088" y="169"/>
                  </a:lnTo>
                  <a:lnTo>
                    <a:pt x="3091" y="169"/>
                  </a:lnTo>
                  <a:cubicBezTo>
                    <a:pt x="3108" y="169"/>
                    <a:pt x="3122" y="155"/>
                    <a:pt x="3122" y="138"/>
                  </a:cubicBezTo>
                  <a:cubicBezTo>
                    <a:pt x="3122" y="122"/>
                    <a:pt x="3108" y="108"/>
                    <a:pt x="3091" y="108"/>
                  </a:cubicBezTo>
                  <a:lnTo>
                    <a:pt x="31" y="0"/>
                  </a:ln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p:cNvSpPr/>
            <p:nvPr/>
          </p:nvSpPr>
          <p:spPr>
            <a:xfrm>
              <a:off x="2388600" y="2513925"/>
              <a:ext cx="166375" cy="5025"/>
            </a:xfrm>
            <a:custGeom>
              <a:avLst/>
              <a:gdLst/>
              <a:ahLst/>
              <a:cxnLst/>
              <a:rect l="l" t="t" r="r" b="b"/>
              <a:pathLst>
                <a:path w="6655" h="201" extrusionOk="0">
                  <a:moveTo>
                    <a:pt x="30" y="1"/>
                  </a:moveTo>
                  <a:cubicBezTo>
                    <a:pt x="15" y="1"/>
                    <a:pt x="4" y="16"/>
                    <a:pt x="4" y="32"/>
                  </a:cubicBezTo>
                  <a:cubicBezTo>
                    <a:pt x="1" y="49"/>
                    <a:pt x="13" y="62"/>
                    <a:pt x="30" y="62"/>
                  </a:cubicBezTo>
                  <a:lnTo>
                    <a:pt x="6621" y="200"/>
                  </a:lnTo>
                  <a:cubicBezTo>
                    <a:pt x="6638" y="200"/>
                    <a:pt x="6651" y="187"/>
                    <a:pt x="6654" y="170"/>
                  </a:cubicBezTo>
                  <a:cubicBezTo>
                    <a:pt x="6654" y="153"/>
                    <a:pt x="6641" y="136"/>
                    <a:pt x="6624" y="136"/>
                  </a:cubicBezTo>
                  <a:lnTo>
                    <a:pt x="34" y="1"/>
                  </a:lnTo>
                  <a:cubicBezTo>
                    <a:pt x="32" y="1"/>
                    <a:pt x="31" y="1"/>
                    <a:pt x="30" y="1"/>
                  </a:cubicBez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p:cNvSpPr/>
            <p:nvPr/>
          </p:nvSpPr>
          <p:spPr>
            <a:xfrm>
              <a:off x="1907325" y="2531750"/>
              <a:ext cx="265925" cy="7025"/>
            </a:xfrm>
            <a:custGeom>
              <a:avLst/>
              <a:gdLst/>
              <a:ahLst/>
              <a:cxnLst/>
              <a:rect l="l" t="t" r="r" b="b"/>
              <a:pathLst>
                <a:path w="10637" h="281" extrusionOk="0">
                  <a:moveTo>
                    <a:pt x="29" y="0"/>
                  </a:moveTo>
                  <a:cubicBezTo>
                    <a:pt x="12" y="0"/>
                    <a:pt x="4" y="15"/>
                    <a:pt x="1" y="31"/>
                  </a:cubicBezTo>
                  <a:cubicBezTo>
                    <a:pt x="1" y="48"/>
                    <a:pt x="14" y="62"/>
                    <a:pt x="31" y="62"/>
                  </a:cubicBezTo>
                  <a:lnTo>
                    <a:pt x="10606" y="280"/>
                  </a:lnTo>
                  <a:cubicBezTo>
                    <a:pt x="10623" y="280"/>
                    <a:pt x="10636" y="267"/>
                    <a:pt x="10636" y="250"/>
                  </a:cubicBezTo>
                  <a:cubicBezTo>
                    <a:pt x="10636" y="233"/>
                    <a:pt x="10623" y="219"/>
                    <a:pt x="10606" y="216"/>
                  </a:cubicBezTo>
                  <a:lnTo>
                    <a:pt x="35" y="1"/>
                  </a:lnTo>
                  <a:cubicBezTo>
                    <a:pt x="33" y="0"/>
                    <a:pt x="31" y="0"/>
                    <a:pt x="29" y="0"/>
                  </a:cubicBez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p:cNvSpPr/>
            <p:nvPr/>
          </p:nvSpPr>
          <p:spPr>
            <a:xfrm>
              <a:off x="2025500" y="2482325"/>
              <a:ext cx="155250" cy="4725"/>
            </a:xfrm>
            <a:custGeom>
              <a:avLst/>
              <a:gdLst/>
              <a:ahLst/>
              <a:cxnLst/>
              <a:rect l="l" t="t" r="r" b="b"/>
              <a:pathLst>
                <a:path w="6210" h="189" extrusionOk="0">
                  <a:moveTo>
                    <a:pt x="32" y="0"/>
                  </a:moveTo>
                  <a:cubicBezTo>
                    <a:pt x="15" y="0"/>
                    <a:pt x="1" y="14"/>
                    <a:pt x="1" y="30"/>
                  </a:cubicBezTo>
                  <a:cubicBezTo>
                    <a:pt x="1" y="47"/>
                    <a:pt x="15" y="61"/>
                    <a:pt x="32" y="61"/>
                  </a:cubicBezTo>
                  <a:lnTo>
                    <a:pt x="6176" y="189"/>
                  </a:lnTo>
                  <a:cubicBezTo>
                    <a:pt x="6193" y="189"/>
                    <a:pt x="6207" y="176"/>
                    <a:pt x="6207" y="159"/>
                  </a:cubicBezTo>
                  <a:cubicBezTo>
                    <a:pt x="6210" y="142"/>
                    <a:pt x="6193" y="128"/>
                    <a:pt x="6176" y="125"/>
                  </a:cubicBezTo>
                  <a:lnTo>
                    <a:pt x="32" y="0"/>
                  </a:ln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p:cNvSpPr/>
            <p:nvPr/>
          </p:nvSpPr>
          <p:spPr>
            <a:xfrm>
              <a:off x="1914850" y="2490325"/>
              <a:ext cx="133725" cy="4250"/>
            </a:xfrm>
            <a:custGeom>
              <a:avLst/>
              <a:gdLst/>
              <a:ahLst/>
              <a:cxnLst/>
              <a:rect l="l" t="t" r="r" b="b"/>
              <a:pathLst>
                <a:path w="5349" h="170" extrusionOk="0">
                  <a:moveTo>
                    <a:pt x="25" y="0"/>
                  </a:moveTo>
                  <a:cubicBezTo>
                    <a:pt x="8" y="0"/>
                    <a:pt x="0" y="15"/>
                    <a:pt x="0" y="31"/>
                  </a:cubicBezTo>
                  <a:cubicBezTo>
                    <a:pt x="0" y="48"/>
                    <a:pt x="13" y="62"/>
                    <a:pt x="30" y="62"/>
                  </a:cubicBezTo>
                  <a:lnTo>
                    <a:pt x="5314" y="169"/>
                  </a:lnTo>
                  <a:lnTo>
                    <a:pt x="5318" y="169"/>
                  </a:lnTo>
                  <a:cubicBezTo>
                    <a:pt x="5335" y="169"/>
                    <a:pt x="5348" y="156"/>
                    <a:pt x="5348" y="139"/>
                  </a:cubicBezTo>
                  <a:cubicBezTo>
                    <a:pt x="5348" y="122"/>
                    <a:pt x="5335" y="109"/>
                    <a:pt x="5318" y="109"/>
                  </a:cubicBezTo>
                  <a:lnTo>
                    <a:pt x="30" y="1"/>
                  </a:lnTo>
                  <a:cubicBezTo>
                    <a:pt x="28" y="1"/>
                    <a:pt x="27" y="0"/>
                    <a:pt x="25" y="0"/>
                  </a:cubicBez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p:cNvSpPr/>
            <p:nvPr/>
          </p:nvSpPr>
          <p:spPr>
            <a:xfrm>
              <a:off x="1971950" y="2509150"/>
              <a:ext cx="144375" cy="4500"/>
            </a:xfrm>
            <a:custGeom>
              <a:avLst/>
              <a:gdLst/>
              <a:ahLst/>
              <a:cxnLst/>
              <a:rect l="l" t="t" r="r" b="b"/>
              <a:pathLst>
                <a:path w="5775" h="180" extrusionOk="0">
                  <a:moveTo>
                    <a:pt x="31" y="0"/>
                  </a:moveTo>
                  <a:cubicBezTo>
                    <a:pt x="10" y="0"/>
                    <a:pt x="1" y="14"/>
                    <a:pt x="1" y="30"/>
                  </a:cubicBezTo>
                  <a:cubicBezTo>
                    <a:pt x="1" y="47"/>
                    <a:pt x="14" y="61"/>
                    <a:pt x="31" y="61"/>
                  </a:cubicBezTo>
                  <a:lnTo>
                    <a:pt x="5740" y="179"/>
                  </a:lnTo>
                  <a:cubicBezTo>
                    <a:pt x="5757" y="179"/>
                    <a:pt x="5771" y="165"/>
                    <a:pt x="5771" y="148"/>
                  </a:cubicBezTo>
                  <a:cubicBezTo>
                    <a:pt x="5774" y="131"/>
                    <a:pt x="5760" y="118"/>
                    <a:pt x="5740" y="118"/>
                  </a:cubicBezTo>
                  <a:lnTo>
                    <a:pt x="31" y="0"/>
                  </a:ln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p:cNvSpPr/>
            <p:nvPr/>
          </p:nvSpPr>
          <p:spPr>
            <a:xfrm>
              <a:off x="1939800" y="2461300"/>
              <a:ext cx="36400" cy="18925"/>
            </a:xfrm>
            <a:custGeom>
              <a:avLst/>
              <a:gdLst/>
              <a:ahLst/>
              <a:cxnLst/>
              <a:rect l="l" t="t" r="r" b="b"/>
              <a:pathLst>
                <a:path w="1456" h="757" extrusionOk="0">
                  <a:moveTo>
                    <a:pt x="1455" y="1"/>
                  </a:moveTo>
                  <a:lnTo>
                    <a:pt x="1455" y="1"/>
                  </a:lnTo>
                  <a:cubicBezTo>
                    <a:pt x="1105" y="5"/>
                    <a:pt x="756" y="14"/>
                    <a:pt x="406" y="31"/>
                  </a:cubicBezTo>
                  <a:cubicBezTo>
                    <a:pt x="287" y="133"/>
                    <a:pt x="180" y="251"/>
                    <a:pt x="95" y="382"/>
                  </a:cubicBezTo>
                  <a:cubicBezTo>
                    <a:pt x="44" y="466"/>
                    <a:pt x="1" y="571"/>
                    <a:pt x="52" y="652"/>
                  </a:cubicBezTo>
                  <a:cubicBezTo>
                    <a:pt x="85" y="709"/>
                    <a:pt x="153" y="733"/>
                    <a:pt x="217" y="743"/>
                  </a:cubicBezTo>
                  <a:cubicBezTo>
                    <a:pt x="264" y="754"/>
                    <a:pt x="311" y="757"/>
                    <a:pt x="359" y="757"/>
                  </a:cubicBezTo>
                  <a:cubicBezTo>
                    <a:pt x="588" y="757"/>
                    <a:pt x="817" y="659"/>
                    <a:pt x="1019" y="541"/>
                  </a:cubicBezTo>
                  <a:cubicBezTo>
                    <a:pt x="1148" y="466"/>
                    <a:pt x="1273" y="382"/>
                    <a:pt x="1357" y="260"/>
                  </a:cubicBezTo>
                  <a:cubicBezTo>
                    <a:pt x="1411" y="187"/>
                    <a:pt x="1449" y="92"/>
                    <a:pt x="1455" y="1"/>
                  </a:cubicBezTo>
                  <a:close/>
                </a:path>
              </a:pathLst>
            </a:custGeom>
            <a:solidFill>
              <a:srgbClr val="DDC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p:cNvSpPr/>
            <p:nvPr/>
          </p:nvSpPr>
          <p:spPr>
            <a:xfrm>
              <a:off x="1949925" y="2452875"/>
              <a:ext cx="26350" cy="9225"/>
            </a:xfrm>
            <a:custGeom>
              <a:avLst/>
              <a:gdLst/>
              <a:ahLst/>
              <a:cxnLst/>
              <a:rect l="l" t="t" r="r" b="b"/>
              <a:pathLst>
                <a:path w="1054" h="369" extrusionOk="0">
                  <a:moveTo>
                    <a:pt x="781" y="1"/>
                  </a:moveTo>
                  <a:cubicBezTo>
                    <a:pt x="642" y="1"/>
                    <a:pt x="477" y="85"/>
                    <a:pt x="351" y="142"/>
                  </a:cubicBezTo>
                  <a:cubicBezTo>
                    <a:pt x="227" y="203"/>
                    <a:pt x="108" y="277"/>
                    <a:pt x="1" y="368"/>
                  </a:cubicBezTo>
                  <a:cubicBezTo>
                    <a:pt x="351" y="351"/>
                    <a:pt x="700" y="342"/>
                    <a:pt x="1050" y="338"/>
                  </a:cubicBezTo>
                  <a:cubicBezTo>
                    <a:pt x="1053" y="284"/>
                    <a:pt x="1047" y="230"/>
                    <a:pt x="1027" y="180"/>
                  </a:cubicBezTo>
                  <a:cubicBezTo>
                    <a:pt x="972" y="44"/>
                    <a:pt x="885" y="1"/>
                    <a:pt x="781" y="1"/>
                  </a:cubicBezTo>
                  <a:close/>
                </a:path>
              </a:pathLst>
            </a:custGeom>
            <a:solidFill>
              <a:srgbClr val="D5B9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p:cNvSpPr/>
            <p:nvPr/>
          </p:nvSpPr>
          <p:spPr>
            <a:xfrm>
              <a:off x="1927750" y="2475475"/>
              <a:ext cx="10825" cy="9475"/>
            </a:xfrm>
            <a:custGeom>
              <a:avLst/>
              <a:gdLst/>
              <a:ahLst/>
              <a:cxnLst/>
              <a:rect l="l" t="t" r="r" b="b"/>
              <a:pathLst>
                <a:path w="433" h="379" extrusionOk="0">
                  <a:moveTo>
                    <a:pt x="202" y="0"/>
                  </a:moveTo>
                  <a:cubicBezTo>
                    <a:pt x="92" y="0"/>
                    <a:pt x="14" y="85"/>
                    <a:pt x="7" y="207"/>
                  </a:cubicBezTo>
                  <a:cubicBezTo>
                    <a:pt x="0" y="264"/>
                    <a:pt x="28" y="321"/>
                    <a:pt x="75" y="349"/>
                  </a:cubicBezTo>
                  <a:cubicBezTo>
                    <a:pt x="105" y="369"/>
                    <a:pt x="142" y="372"/>
                    <a:pt x="176" y="375"/>
                  </a:cubicBezTo>
                  <a:cubicBezTo>
                    <a:pt x="196" y="379"/>
                    <a:pt x="216" y="379"/>
                    <a:pt x="237" y="379"/>
                  </a:cubicBezTo>
                  <a:cubicBezTo>
                    <a:pt x="260" y="379"/>
                    <a:pt x="287" y="375"/>
                    <a:pt x="307" y="365"/>
                  </a:cubicBezTo>
                  <a:cubicBezTo>
                    <a:pt x="352" y="345"/>
                    <a:pt x="378" y="304"/>
                    <a:pt x="398" y="260"/>
                  </a:cubicBezTo>
                  <a:cubicBezTo>
                    <a:pt x="419" y="210"/>
                    <a:pt x="432" y="149"/>
                    <a:pt x="405" y="98"/>
                  </a:cubicBezTo>
                  <a:cubicBezTo>
                    <a:pt x="378" y="41"/>
                    <a:pt x="311" y="17"/>
                    <a:pt x="246" y="8"/>
                  </a:cubicBezTo>
                  <a:cubicBezTo>
                    <a:pt x="233" y="4"/>
                    <a:pt x="216" y="0"/>
                    <a:pt x="202" y="0"/>
                  </a:cubicBezTo>
                  <a:close/>
                </a:path>
              </a:pathLst>
            </a:custGeom>
            <a:solidFill>
              <a:srgbClr val="DDC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p:cNvSpPr/>
            <p:nvPr/>
          </p:nvSpPr>
          <p:spPr>
            <a:xfrm>
              <a:off x="2491175" y="2476675"/>
              <a:ext cx="29975" cy="9450"/>
            </a:xfrm>
            <a:custGeom>
              <a:avLst/>
              <a:gdLst/>
              <a:ahLst/>
              <a:cxnLst/>
              <a:rect l="l" t="t" r="r" b="b"/>
              <a:pathLst>
                <a:path w="1199" h="378" extrusionOk="0">
                  <a:moveTo>
                    <a:pt x="1199" y="0"/>
                  </a:moveTo>
                  <a:lnTo>
                    <a:pt x="1199" y="0"/>
                  </a:lnTo>
                  <a:cubicBezTo>
                    <a:pt x="838" y="24"/>
                    <a:pt x="476" y="44"/>
                    <a:pt x="115" y="61"/>
                  </a:cubicBezTo>
                  <a:cubicBezTo>
                    <a:pt x="88" y="81"/>
                    <a:pt x="65" y="105"/>
                    <a:pt x="45" y="131"/>
                  </a:cubicBezTo>
                  <a:cubicBezTo>
                    <a:pt x="11" y="186"/>
                    <a:pt x="0" y="260"/>
                    <a:pt x="41" y="307"/>
                  </a:cubicBezTo>
                  <a:cubicBezTo>
                    <a:pt x="71" y="344"/>
                    <a:pt x="118" y="357"/>
                    <a:pt x="162" y="365"/>
                  </a:cubicBezTo>
                  <a:cubicBezTo>
                    <a:pt x="213" y="374"/>
                    <a:pt x="263" y="378"/>
                    <a:pt x="311" y="378"/>
                  </a:cubicBezTo>
                  <a:cubicBezTo>
                    <a:pt x="537" y="378"/>
                    <a:pt x="760" y="293"/>
                    <a:pt x="959" y="186"/>
                  </a:cubicBezTo>
                  <a:cubicBezTo>
                    <a:pt x="1046" y="139"/>
                    <a:pt x="1138" y="84"/>
                    <a:pt x="1199" y="0"/>
                  </a:cubicBezTo>
                  <a:close/>
                </a:path>
              </a:pathLst>
            </a:custGeom>
            <a:solidFill>
              <a:srgbClr val="DDC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p:cNvSpPr/>
            <p:nvPr/>
          </p:nvSpPr>
          <p:spPr>
            <a:xfrm>
              <a:off x="2494050" y="2465775"/>
              <a:ext cx="29375" cy="12425"/>
            </a:xfrm>
            <a:custGeom>
              <a:avLst/>
              <a:gdLst/>
              <a:ahLst/>
              <a:cxnLst/>
              <a:rect l="l" t="t" r="r" b="b"/>
              <a:pathLst>
                <a:path w="1175" h="497" extrusionOk="0">
                  <a:moveTo>
                    <a:pt x="888" y="1"/>
                  </a:moveTo>
                  <a:cubicBezTo>
                    <a:pt x="821" y="1"/>
                    <a:pt x="753" y="21"/>
                    <a:pt x="699" y="58"/>
                  </a:cubicBezTo>
                  <a:cubicBezTo>
                    <a:pt x="500" y="200"/>
                    <a:pt x="280" y="318"/>
                    <a:pt x="75" y="449"/>
                  </a:cubicBezTo>
                  <a:cubicBezTo>
                    <a:pt x="47" y="463"/>
                    <a:pt x="24" y="480"/>
                    <a:pt x="0" y="497"/>
                  </a:cubicBezTo>
                  <a:cubicBezTo>
                    <a:pt x="361" y="480"/>
                    <a:pt x="723" y="460"/>
                    <a:pt x="1084" y="436"/>
                  </a:cubicBezTo>
                  <a:cubicBezTo>
                    <a:pt x="1084" y="436"/>
                    <a:pt x="1087" y="436"/>
                    <a:pt x="1087" y="433"/>
                  </a:cubicBezTo>
                  <a:cubicBezTo>
                    <a:pt x="1148" y="352"/>
                    <a:pt x="1174" y="234"/>
                    <a:pt x="1127" y="142"/>
                  </a:cubicBezTo>
                  <a:cubicBezTo>
                    <a:pt x="1080" y="44"/>
                    <a:pt x="983" y="1"/>
                    <a:pt x="888" y="1"/>
                  </a:cubicBezTo>
                  <a:close/>
                </a:path>
              </a:pathLst>
            </a:custGeom>
            <a:solidFill>
              <a:srgbClr val="D5B9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p:cNvSpPr/>
            <p:nvPr/>
          </p:nvSpPr>
          <p:spPr>
            <a:xfrm>
              <a:off x="1867175" y="2403425"/>
              <a:ext cx="708225" cy="147300"/>
            </a:xfrm>
            <a:custGeom>
              <a:avLst/>
              <a:gdLst/>
              <a:ahLst/>
              <a:cxnLst/>
              <a:rect l="l" t="t" r="r" b="b"/>
              <a:pathLst>
                <a:path w="28329" h="5892" extrusionOk="0">
                  <a:moveTo>
                    <a:pt x="28210" y="1"/>
                  </a:moveTo>
                  <a:cubicBezTo>
                    <a:pt x="26377" y="116"/>
                    <a:pt x="24684" y="1280"/>
                    <a:pt x="22828" y="1445"/>
                  </a:cubicBezTo>
                  <a:cubicBezTo>
                    <a:pt x="22646" y="1461"/>
                    <a:pt x="22464" y="1468"/>
                    <a:pt x="22282" y="1468"/>
                  </a:cubicBezTo>
                  <a:cubicBezTo>
                    <a:pt x="21896" y="1468"/>
                    <a:pt x="21509" y="1438"/>
                    <a:pt x="21124" y="1409"/>
                  </a:cubicBezTo>
                  <a:cubicBezTo>
                    <a:pt x="16886" y="1077"/>
                    <a:pt x="12675" y="865"/>
                    <a:pt x="8439" y="473"/>
                  </a:cubicBezTo>
                  <a:cubicBezTo>
                    <a:pt x="7149" y="355"/>
                    <a:pt x="5853" y="236"/>
                    <a:pt x="4556" y="236"/>
                  </a:cubicBezTo>
                  <a:cubicBezTo>
                    <a:pt x="4486" y="236"/>
                    <a:pt x="4416" y="237"/>
                    <a:pt x="4346" y="237"/>
                  </a:cubicBezTo>
                  <a:cubicBezTo>
                    <a:pt x="3122" y="250"/>
                    <a:pt x="1890" y="379"/>
                    <a:pt x="716" y="713"/>
                  </a:cubicBezTo>
                  <a:lnTo>
                    <a:pt x="466" y="1149"/>
                  </a:lnTo>
                  <a:cubicBezTo>
                    <a:pt x="270" y="1459"/>
                    <a:pt x="112" y="2154"/>
                    <a:pt x="51" y="3645"/>
                  </a:cubicBezTo>
                  <a:cubicBezTo>
                    <a:pt x="1" y="4773"/>
                    <a:pt x="122" y="5458"/>
                    <a:pt x="308" y="5876"/>
                  </a:cubicBezTo>
                  <a:cubicBezTo>
                    <a:pt x="364" y="5886"/>
                    <a:pt x="421" y="5892"/>
                    <a:pt x="478" y="5892"/>
                  </a:cubicBezTo>
                  <a:cubicBezTo>
                    <a:pt x="619" y="5892"/>
                    <a:pt x="758" y="5858"/>
                    <a:pt x="871" y="5788"/>
                  </a:cubicBezTo>
                  <a:cubicBezTo>
                    <a:pt x="419" y="5086"/>
                    <a:pt x="632" y="3116"/>
                    <a:pt x="766" y="2593"/>
                  </a:cubicBezTo>
                  <a:cubicBezTo>
                    <a:pt x="897" y="2093"/>
                    <a:pt x="1054" y="1767"/>
                    <a:pt x="1297" y="1767"/>
                  </a:cubicBezTo>
                  <a:cubicBezTo>
                    <a:pt x="1367" y="1767"/>
                    <a:pt x="1445" y="1794"/>
                    <a:pt x="1532" y="1854"/>
                  </a:cubicBezTo>
                  <a:cubicBezTo>
                    <a:pt x="1659" y="1942"/>
                    <a:pt x="1803" y="1971"/>
                    <a:pt x="1937" y="1971"/>
                  </a:cubicBezTo>
                  <a:cubicBezTo>
                    <a:pt x="2206" y="1971"/>
                    <a:pt x="2440" y="1854"/>
                    <a:pt x="2440" y="1854"/>
                  </a:cubicBezTo>
                  <a:lnTo>
                    <a:pt x="24835" y="2346"/>
                  </a:lnTo>
                  <a:cubicBezTo>
                    <a:pt x="24903" y="2309"/>
                    <a:pt x="24971" y="2269"/>
                    <a:pt x="25038" y="2231"/>
                  </a:cubicBezTo>
                  <a:cubicBezTo>
                    <a:pt x="26118" y="1621"/>
                    <a:pt x="27195" y="1013"/>
                    <a:pt x="28271" y="403"/>
                  </a:cubicBezTo>
                  <a:cubicBezTo>
                    <a:pt x="28291" y="392"/>
                    <a:pt x="28308" y="382"/>
                    <a:pt x="28328" y="372"/>
                  </a:cubicBezTo>
                  <a:lnTo>
                    <a:pt x="28210" y="1"/>
                  </a:lnTo>
                  <a:close/>
                </a:path>
              </a:pathLst>
            </a:custGeom>
            <a:solidFill>
              <a:srgbClr val="C3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p:cNvSpPr/>
            <p:nvPr/>
          </p:nvSpPr>
          <p:spPr>
            <a:xfrm>
              <a:off x="1798075" y="2304400"/>
              <a:ext cx="769800" cy="156775"/>
            </a:xfrm>
            <a:custGeom>
              <a:avLst/>
              <a:gdLst/>
              <a:ahLst/>
              <a:cxnLst/>
              <a:rect l="l" t="t" r="r" b="b"/>
              <a:pathLst>
                <a:path w="30792" h="6271" extrusionOk="0">
                  <a:moveTo>
                    <a:pt x="30474" y="0"/>
                  </a:moveTo>
                  <a:lnTo>
                    <a:pt x="25184" y="1455"/>
                  </a:lnTo>
                  <a:cubicBezTo>
                    <a:pt x="25184" y="1455"/>
                    <a:pt x="2319" y="925"/>
                    <a:pt x="1155" y="847"/>
                  </a:cubicBezTo>
                  <a:cubicBezTo>
                    <a:pt x="1131" y="846"/>
                    <a:pt x="1107" y="845"/>
                    <a:pt x="1084" y="845"/>
                  </a:cubicBezTo>
                  <a:cubicBezTo>
                    <a:pt x="1" y="845"/>
                    <a:pt x="229" y="2691"/>
                    <a:pt x="203" y="3571"/>
                  </a:cubicBezTo>
                  <a:cubicBezTo>
                    <a:pt x="179" y="4382"/>
                    <a:pt x="319" y="5082"/>
                    <a:pt x="722" y="5082"/>
                  </a:cubicBezTo>
                  <a:cubicBezTo>
                    <a:pt x="766" y="5082"/>
                    <a:pt x="814" y="5073"/>
                    <a:pt x="865" y="5055"/>
                  </a:cubicBezTo>
                  <a:cubicBezTo>
                    <a:pt x="967" y="5019"/>
                    <a:pt x="1086" y="5004"/>
                    <a:pt x="1212" y="5004"/>
                  </a:cubicBezTo>
                  <a:cubicBezTo>
                    <a:pt x="1715" y="5004"/>
                    <a:pt x="2319" y="5238"/>
                    <a:pt x="2319" y="5238"/>
                  </a:cubicBezTo>
                  <a:lnTo>
                    <a:pt x="24971" y="6270"/>
                  </a:lnTo>
                  <a:lnTo>
                    <a:pt x="30792" y="3705"/>
                  </a:lnTo>
                  <a:cubicBezTo>
                    <a:pt x="30262" y="2936"/>
                    <a:pt x="30474" y="0"/>
                    <a:pt x="30474" y="0"/>
                  </a:cubicBezTo>
                  <a:close/>
                </a:path>
              </a:pathLst>
            </a:custGeom>
            <a:solidFill>
              <a:srgbClr val="F7EA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p:cNvSpPr/>
            <p:nvPr/>
          </p:nvSpPr>
          <p:spPr>
            <a:xfrm>
              <a:off x="2559000" y="2309100"/>
              <a:ext cx="700" cy="17350"/>
            </a:xfrm>
            <a:custGeom>
              <a:avLst/>
              <a:gdLst/>
              <a:ahLst/>
              <a:cxnLst/>
              <a:rect l="l" t="t" r="r" b="b"/>
              <a:pathLst>
                <a:path w="28" h="694" extrusionOk="0">
                  <a:moveTo>
                    <a:pt x="28" y="0"/>
                  </a:moveTo>
                  <a:cubicBezTo>
                    <a:pt x="17" y="158"/>
                    <a:pt x="7" y="400"/>
                    <a:pt x="0" y="693"/>
                  </a:cubicBezTo>
                  <a:cubicBezTo>
                    <a:pt x="7" y="404"/>
                    <a:pt x="17" y="158"/>
                    <a:pt x="28" y="0"/>
                  </a:cubicBezTo>
                  <a:close/>
                </a:path>
              </a:pathLst>
            </a:custGeom>
            <a:solidFill>
              <a:srgbClr val="F7EA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p:cNvSpPr/>
            <p:nvPr/>
          </p:nvSpPr>
          <p:spPr>
            <a:xfrm>
              <a:off x="1803650" y="2309050"/>
              <a:ext cx="756050" cy="118625"/>
            </a:xfrm>
            <a:custGeom>
              <a:avLst/>
              <a:gdLst/>
              <a:ahLst/>
              <a:cxnLst/>
              <a:rect l="l" t="t" r="r" b="b"/>
              <a:pathLst>
                <a:path w="30242" h="4745" extrusionOk="0">
                  <a:moveTo>
                    <a:pt x="30242" y="0"/>
                  </a:moveTo>
                  <a:cubicBezTo>
                    <a:pt x="29621" y="256"/>
                    <a:pt x="25568" y="1532"/>
                    <a:pt x="25568" y="1532"/>
                  </a:cubicBezTo>
                  <a:cubicBezTo>
                    <a:pt x="25568" y="1532"/>
                    <a:pt x="25497" y="1667"/>
                    <a:pt x="25051" y="1667"/>
                  </a:cubicBezTo>
                  <a:lnTo>
                    <a:pt x="24984" y="1667"/>
                  </a:lnTo>
                  <a:lnTo>
                    <a:pt x="24812" y="1661"/>
                  </a:lnTo>
                  <a:cubicBezTo>
                    <a:pt x="24600" y="1907"/>
                    <a:pt x="24242" y="1907"/>
                    <a:pt x="24242" y="1907"/>
                  </a:cubicBezTo>
                  <a:cubicBezTo>
                    <a:pt x="24127" y="1910"/>
                    <a:pt x="23958" y="1913"/>
                    <a:pt x="23739" y="1913"/>
                  </a:cubicBezTo>
                  <a:cubicBezTo>
                    <a:pt x="20152" y="1913"/>
                    <a:pt x="3645" y="1337"/>
                    <a:pt x="2218" y="1289"/>
                  </a:cubicBezTo>
                  <a:cubicBezTo>
                    <a:pt x="2133" y="1289"/>
                    <a:pt x="2056" y="1286"/>
                    <a:pt x="1981" y="1286"/>
                  </a:cubicBezTo>
                  <a:cubicBezTo>
                    <a:pt x="709" y="1286"/>
                    <a:pt x="750" y="1661"/>
                    <a:pt x="750" y="1661"/>
                  </a:cubicBezTo>
                  <a:cubicBezTo>
                    <a:pt x="1" y="2217"/>
                    <a:pt x="368" y="4174"/>
                    <a:pt x="497" y="4738"/>
                  </a:cubicBezTo>
                  <a:cubicBezTo>
                    <a:pt x="517" y="4745"/>
                    <a:pt x="537" y="4745"/>
                    <a:pt x="561" y="4745"/>
                  </a:cubicBezTo>
                  <a:cubicBezTo>
                    <a:pt x="594" y="4745"/>
                    <a:pt x="628" y="4741"/>
                    <a:pt x="669" y="4734"/>
                  </a:cubicBezTo>
                  <a:cubicBezTo>
                    <a:pt x="692" y="4731"/>
                    <a:pt x="716" y="4728"/>
                    <a:pt x="740" y="4724"/>
                  </a:cubicBezTo>
                  <a:cubicBezTo>
                    <a:pt x="692" y="4481"/>
                    <a:pt x="639" y="4238"/>
                    <a:pt x="622" y="3992"/>
                  </a:cubicBezTo>
                  <a:cubicBezTo>
                    <a:pt x="584" y="3533"/>
                    <a:pt x="584" y="3074"/>
                    <a:pt x="625" y="2615"/>
                  </a:cubicBezTo>
                  <a:cubicBezTo>
                    <a:pt x="655" y="2268"/>
                    <a:pt x="797" y="1836"/>
                    <a:pt x="1145" y="1819"/>
                  </a:cubicBezTo>
                  <a:lnTo>
                    <a:pt x="1161" y="1819"/>
                  </a:lnTo>
                  <a:cubicBezTo>
                    <a:pt x="1229" y="1819"/>
                    <a:pt x="1296" y="1836"/>
                    <a:pt x="1363" y="1853"/>
                  </a:cubicBezTo>
                  <a:cubicBezTo>
                    <a:pt x="1431" y="1870"/>
                    <a:pt x="1495" y="1887"/>
                    <a:pt x="1563" y="1887"/>
                  </a:cubicBezTo>
                  <a:lnTo>
                    <a:pt x="1600" y="1887"/>
                  </a:lnTo>
                  <a:cubicBezTo>
                    <a:pt x="1742" y="1873"/>
                    <a:pt x="1857" y="1775"/>
                    <a:pt x="1978" y="1704"/>
                  </a:cubicBezTo>
                  <a:cubicBezTo>
                    <a:pt x="2326" y="1502"/>
                    <a:pt x="2747" y="1499"/>
                    <a:pt x="3149" y="1495"/>
                  </a:cubicBezTo>
                  <a:lnTo>
                    <a:pt x="3881" y="1495"/>
                  </a:lnTo>
                  <a:cubicBezTo>
                    <a:pt x="5730" y="1495"/>
                    <a:pt x="7579" y="1505"/>
                    <a:pt x="9429" y="1596"/>
                  </a:cubicBezTo>
                  <a:cubicBezTo>
                    <a:pt x="12938" y="1768"/>
                    <a:pt x="16434" y="2231"/>
                    <a:pt x="19949" y="2301"/>
                  </a:cubicBezTo>
                  <a:cubicBezTo>
                    <a:pt x="20233" y="2309"/>
                    <a:pt x="20516" y="2309"/>
                    <a:pt x="20796" y="2309"/>
                  </a:cubicBezTo>
                  <a:cubicBezTo>
                    <a:pt x="24012" y="2309"/>
                    <a:pt x="27255" y="1927"/>
                    <a:pt x="30214" y="695"/>
                  </a:cubicBezTo>
                  <a:cubicBezTo>
                    <a:pt x="30221" y="401"/>
                    <a:pt x="30231" y="158"/>
                    <a:pt x="30242" y="0"/>
                  </a:cubicBezTo>
                  <a:close/>
                </a:path>
              </a:pathLst>
            </a:custGeom>
            <a:solidFill>
              <a:srgbClr val="EFD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p:cNvSpPr/>
            <p:nvPr/>
          </p:nvSpPr>
          <p:spPr>
            <a:xfrm>
              <a:off x="1803650" y="2332075"/>
              <a:ext cx="620325" cy="95450"/>
            </a:xfrm>
            <a:custGeom>
              <a:avLst/>
              <a:gdLst/>
              <a:ahLst/>
              <a:cxnLst/>
              <a:rect l="l" t="t" r="r" b="b"/>
              <a:pathLst>
                <a:path w="24813" h="3818" extrusionOk="0">
                  <a:moveTo>
                    <a:pt x="1030" y="0"/>
                  </a:moveTo>
                  <a:cubicBezTo>
                    <a:pt x="925" y="0"/>
                    <a:pt x="817" y="21"/>
                    <a:pt x="720" y="85"/>
                  </a:cubicBezTo>
                  <a:cubicBezTo>
                    <a:pt x="429" y="270"/>
                    <a:pt x="243" y="58"/>
                    <a:pt x="270" y="1779"/>
                  </a:cubicBezTo>
                  <a:cubicBezTo>
                    <a:pt x="294" y="3260"/>
                    <a:pt x="200" y="3760"/>
                    <a:pt x="497" y="3817"/>
                  </a:cubicBezTo>
                  <a:cubicBezTo>
                    <a:pt x="368" y="3253"/>
                    <a:pt x="1" y="1296"/>
                    <a:pt x="750" y="740"/>
                  </a:cubicBezTo>
                  <a:cubicBezTo>
                    <a:pt x="750" y="740"/>
                    <a:pt x="709" y="365"/>
                    <a:pt x="1981" y="365"/>
                  </a:cubicBezTo>
                  <a:cubicBezTo>
                    <a:pt x="2056" y="365"/>
                    <a:pt x="2133" y="368"/>
                    <a:pt x="2218" y="368"/>
                  </a:cubicBezTo>
                  <a:cubicBezTo>
                    <a:pt x="3645" y="416"/>
                    <a:pt x="20152" y="992"/>
                    <a:pt x="23739" y="992"/>
                  </a:cubicBezTo>
                  <a:cubicBezTo>
                    <a:pt x="23958" y="992"/>
                    <a:pt x="24127" y="989"/>
                    <a:pt x="24242" y="986"/>
                  </a:cubicBezTo>
                  <a:cubicBezTo>
                    <a:pt x="24242" y="986"/>
                    <a:pt x="24600" y="986"/>
                    <a:pt x="24812" y="740"/>
                  </a:cubicBezTo>
                  <a:lnTo>
                    <a:pt x="1408" y="85"/>
                  </a:lnTo>
                  <a:cubicBezTo>
                    <a:pt x="1408" y="85"/>
                    <a:pt x="1232" y="0"/>
                    <a:pt x="1030" y="0"/>
                  </a:cubicBezTo>
                  <a:close/>
                </a:path>
              </a:pathLst>
            </a:custGeom>
            <a:solidFill>
              <a:srgbClr val="CBAD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p:cNvSpPr/>
            <p:nvPr/>
          </p:nvSpPr>
          <p:spPr>
            <a:xfrm>
              <a:off x="2407400" y="2304400"/>
              <a:ext cx="160475" cy="155325"/>
            </a:xfrm>
            <a:custGeom>
              <a:avLst/>
              <a:gdLst/>
              <a:ahLst/>
              <a:cxnLst/>
              <a:rect l="l" t="t" r="r" b="b"/>
              <a:pathLst>
                <a:path w="6419" h="6213" extrusionOk="0">
                  <a:moveTo>
                    <a:pt x="6101" y="0"/>
                  </a:moveTo>
                  <a:lnTo>
                    <a:pt x="811" y="1455"/>
                  </a:lnTo>
                  <a:lnTo>
                    <a:pt x="736" y="1455"/>
                  </a:lnTo>
                  <a:cubicBezTo>
                    <a:pt x="733" y="1458"/>
                    <a:pt x="733" y="1465"/>
                    <a:pt x="730" y="1472"/>
                  </a:cubicBezTo>
                  <a:cubicBezTo>
                    <a:pt x="1" y="3736"/>
                    <a:pt x="544" y="6034"/>
                    <a:pt x="544" y="6034"/>
                  </a:cubicBezTo>
                  <a:cubicBezTo>
                    <a:pt x="574" y="6108"/>
                    <a:pt x="638" y="6166"/>
                    <a:pt x="730" y="6213"/>
                  </a:cubicBezTo>
                  <a:lnTo>
                    <a:pt x="6419" y="3705"/>
                  </a:lnTo>
                  <a:cubicBezTo>
                    <a:pt x="5889" y="2936"/>
                    <a:pt x="6101" y="0"/>
                    <a:pt x="6101" y="0"/>
                  </a:cubicBezTo>
                  <a:close/>
                </a:path>
              </a:pathLst>
            </a:custGeom>
            <a:solidFill>
              <a:srgbClr val="DFD0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p:cNvSpPr/>
            <p:nvPr/>
          </p:nvSpPr>
          <p:spPr>
            <a:xfrm>
              <a:off x="2422950" y="2304400"/>
              <a:ext cx="144925" cy="98050"/>
            </a:xfrm>
            <a:custGeom>
              <a:avLst/>
              <a:gdLst/>
              <a:ahLst/>
              <a:cxnLst/>
              <a:rect l="l" t="t" r="r" b="b"/>
              <a:pathLst>
                <a:path w="5797" h="3922" extrusionOk="0">
                  <a:moveTo>
                    <a:pt x="5479" y="0"/>
                  </a:moveTo>
                  <a:lnTo>
                    <a:pt x="189" y="1455"/>
                  </a:lnTo>
                  <a:lnTo>
                    <a:pt x="114" y="1455"/>
                  </a:lnTo>
                  <a:cubicBezTo>
                    <a:pt x="111" y="1458"/>
                    <a:pt x="111" y="1465"/>
                    <a:pt x="108" y="1472"/>
                  </a:cubicBezTo>
                  <a:cubicBezTo>
                    <a:pt x="67" y="1596"/>
                    <a:pt x="30" y="1721"/>
                    <a:pt x="0" y="1847"/>
                  </a:cubicBezTo>
                  <a:cubicBezTo>
                    <a:pt x="102" y="1891"/>
                    <a:pt x="219" y="1908"/>
                    <a:pt x="343" y="1908"/>
                  </a:cubicBezTo>
                  <a:cubicBezTo>
                    <a:pt x="638" y="1908"/>
                    <a:pt x="971" y="1810"/>
                    <a:pt x="1228" y="1741"/>
                  </a:cubicBezTo>
                  <a:cubicBezTo>
                    <a:pt x="1606" y="1637"/>
                    <a:pt x="1994" y="1559"/>
                    <a:pt x="2382" y="1506"/>
                  </a:cubicBezTo>
                  <a:cubicBezTo>
                    <a:pt x="2641" y="1468"/>
                    <a:pt x="2904" y="1442"/>
                    <a:pt x="3165" y="1442"/>
                  </a:cubicBezTo>
                  <a:cubicBezTo>
                    <a:pt x="3381" y="1442"/>
                    <a:pt x="3596" y="1460"/>
                    <a:pt x="3806" y="1506"/>
                  </a:cubicBezTo>
                  <a:cubicBezTo>
                    <a:pt x="4272" y="1607"/>
                    <a:pt x="4721" y="1853"/>
                    <a:pt x="4987" y="2248"/>
                  </a:cubicBezTo>
                  <a:cubicBezTo>
                    <a:pt x="5314" y="2727"/>
                    <a:pt x="5328" y="3338"/>
                    <a:pt x="5300" y="3922"/>
                  </a:cubicBezTo>
                  <a:lnTo>
                    <a:pt x="5797" y="3705"/>
                  </a:lnTo>
                  <a:cubicBezTo>
                    <a:pt x="5267" y="2936"/>
                    <a:pt x="5479" y="0"/>
                    <a:pt x="5479" y="0"/>
                  </a:cubicBezTo>
                  <a:close/>
                </a:path>
              </a:pathLst>
            </a:custGeom>
            <a:solidFill>
              <a:srgbClr val="C9B8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p:cNvSpPr/>
            <p:nvPr/>
          </p:nvSpPr>
          <p:spPr>
            <a:xfrm>
              <a:off x="1796475" y="2295125"/>
              <a:ext cx="791600" cy="176725"/>
            </a:xfrm>
            <a:custGeom>
              <a:avLst/>
              <a:gdLst/>
              <a:ahLst/>
              <a:cxnLst/>
              <a:rect l="l" t="t" r="r" b="b"/>
              <a:pathLst>
                <a:path w="31664" h="7069" extrusionOk="0">
                  <a:moveTo>
                    <a:pt x="5771" y="0"/>
                  </a:moveTo>
                  <a:lnTo>
                    <a:pt x="1853" y="874"/>
                  </a:lnTo>
                  <a:cubicBezTo>
                    <a:pt x="1853" y="874"/>
                    <a:pt x="1590" y="952"/>
                    <a:pt x="797" y="1033"/>
                  </a:cubicBezTo>
                  <a:cubicBezTo>
                    <a:pt x="1" y="1111"/>
                    <a:pt x="82" y="1772"/>
                    <a:pt x="82" y="1772"/>
                  </a:cubicBezTo>
                  <a:lnTo>
                    <a:pt x="82" y="4789"/>
                  </a:lnTo>
                  <a:cubicBezTo>
                    <a:pt x="82" y="5547"/>
                    <a:pt x="580" y="5780"/>
                    <a:pt x="937" y="5780"/>
                  </a:cubicBezTo>
                  <a:cubicBezTo>
                    <a:pt x="1053" y="5780"/>
                    <a:pt x="1154" y="5755"/>
                    <a:pt x="1219" y="5716"/>
                  </a:cubicBezTo>
                  <a:cubicBezTo>
                    <a:pt x="1377" y="5623"/>
                    <a:pt x="1459" y="5556"/>
                    <a:pt x="1566" y="5556"/>
                  </a:cubicBezTo>
                  <a:cubicBezTo>
                    <a:pt x="1639" y="5556"/>
                    <a:pt x="1724" y="5587"/>
                    <a:pt x="1853" y="5663"/>
                  </a:cubicBezTo>
                  <a:cubicBezTo>
                    <a:pt x="2053" y="5780"/>
                    <a:pt x="2296" y="5801"/>
                    <a:pt x="2449" y="5801"/>
                  </a:cubicBezTo>
                  <a:cubicBezTo>
                    <a:pt x="2538" y="5801"/>
                    <a:pt x="2596" y="5794"/>
                    <a:pt x="2596" y="5794"/>
                  </a:cubicBezTo>
                  <a:cubicBezTo>
                    <a:pt x="2596" y="5794"/>
                    <a:pt x="22893" y="7040"/>
                    <a:pt x="24242" y="7066"/>
                  </a:cubicBezTo>
                  <a:cubicBezTo>
                    <a:pt x="24333" y="7068"/>
                    <a:pt x="24420" y="7069"/>
                    <a:pt x="24503" y="7069"/>
                  </a:cubicBezTo>
                  <a:cubicBezTo>
                    <a:pt x="25660" y="7069"/>
                    <a:pt x="26118" y="6907"/>
                    <a:pt x="26118" y="6907"/>
                  </a:cubicBezTo>
                  <a:cubicBezTo>
                    <a:pt x="26118" y="6907"/>
                    <a:pt x="29931" y="5214"/>
                    <a:pt x="30778" y="4870"/>
                  </a:cubicBezTo>
                  <a:cubicBezTo>
                    <a:pt x="31625" y="4526"/>
                    <a:pt x="31625" y="4445"/>
                    <a:pt x="31649" y="4050"/>
                  </a:cubicBezTo>
                  <a:cubicBezTo>
                    <a:pt x="31664" y="3828"/>
                    <a:pt x="31441" y="3779"/>
                    <a:pt x="31241" y="3779"/>
                  </a:cubicBezTo>
                  <a:cubicBezTo>
                    <a:pt x="31082" y="3779"/>
                    <a:pt x="30937" y="3810"/>
                    <a:pt x="30937" y="3810"/>
                  </a:cubicBezTo>
                  <a:cubicBezTo>
                    <a:pt x="30929" y="3809"/>
                    <a:pt x="30920" y="3808"/>
                    <a:pt x="30911" y="3808"/>
                  </a:cubicBezTo>
                  <a:cubicBezTo>
                    <a:pt x="30714" y="3808"/>
                    <a:pt x="30090" y="4050"/>
                    <a:pt x="30090" y="4050"/>
                  </a:cubicBezTo>
                  <a:lnTo>
                    <a:pt x="24981" y="6405"/>
                  </a:lnTo>
                  <a:cubicBezTo>
                    <a:pt x="24981" y="6405"/>
                    <a:pt x="2197" y="5426"/>
                    <a:pt x="1907" y="5302"/>
                  </a:cubicBezTo>
                  <a:cubicBezTo>
                    <a:pt x="1771" y="5244"/>
                    <a:pt x="1663" y="5222"/>
                    <a:pt x="1535" y="5222"/>
                  </a:cubicBezTo>
                  <a:cubicBezTo>
                    <a:pt x="1391" y="5222"/>
                    <a:pt x="1222" y="5250"/>
                    <a:pt x="956" y="5291"/>
                  </a:cubicBezTo>
                  <a:cubicBezTo>
                    <a:pt x="916" y="5297"/>
                    <a:pt x="880" y="5301"/>
                    <a:pt x="848" y="5301"/>
                  </a:cubicBezTo>
                  <a:cubicBezTo>
                    <a:pt x="473" y="5301"/>
                    <a:pt x="583" y="4839"/>
                    <a:pt x="557" y="3257"/>
                  </a:cubicBezTo>
                  <a:cubicBezTo>
                    <a:pt x="530" y="1536"/>
                    <a:pt x="716" y="1748"/>
                    <a:pt x="1007" y="1563"/>
                  </a:cubicBezTo>
                  <a:cubicBezTo>
                    <a:pt x="1104" y="1501"/>
                    <a:pt x="1213" y="1480"/>
                    <a:pt x="1315" y="1480"/>
                  </a:cubicBezTo>
                  <a:cubicBezTo>
                    <a:pt x="1519" y="1480"/>
                    <a:pt x="1695" y="1563"/>
                    <a:pt x="1695" y="1563"/>
                  </a:cubicBezTo>
                  <a:lnTo>
                    <a:pt x="25271" y="2224"/>
                  </a:lnTo>
                  <a:cubicBezTo>
                    <a:pt x="25294" y="2225"/>
                    <a:pt x="25315" y="2225"/>
                    <a:pt x="25336" y="2225"/>
                  </a:cubicBezTo>
                  <a:cubicBezTo>
                    <a:pt x="25784" y="2225"/>
                    <a:pt x="25855" y="2089"/>
                    <a:pt x="25855" y="2089"/>
                  </a:cubicBezTo>
                  <a:cubicBezTo>
                    <a:pt x="25855" y="2089"/>
                    <a:pt x="30299" y="689"/>
                    <a:pt x="30593" y="530"/>
                  </a:cubicBezTo>
                  <a:cubicBezTo>
                    <a:pt x="30883" y="371"/>
                    <a:pt x="30566" y="0"/>
                    <a:pt x="30566" y="0"/>
                  </a:cubicBezTo>
                  <a:close/>
                </a:path>
              </a:pathLst>
            </a:custGeom>
            <a:solidFill>
              <a:srgbClr val="DCA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p:cNvSpPr/>
            <p:nvPr/>
          </p:nvSpPr>
          <p:spPr>
            <a:xfrm>
              <a:off x="2079250" y="2321200"/>
              <a:ext cx="220100" cy="18150"/>
            </a:xfrm>
            <a:custGeom>
              <a:avLst/>
              <a:gdLst/>
              <a:ahLst/>
              <a:cxnLst/>
              <a:rect l="l" t="t" r="r" b="b"/>
              <a:pathLst>
                <a:path w="8804" h="726" extrusionOk="0">
                  <a:moveTo>
                    <a:pt x="517" y="0"/>
                  </a:moveTo>
                  <a:cubicBezTo>
                    <a:pt x="244" y="54"/>
                    <a:pt x="34" y="145"/>
                    <a:pt x="14" y="304"/>
                  </a:cubicBezTo>
                  <a:cubicBezTo>
                    <a:pt x="1" y="415"/>
                    <a:pt x="112" y="499"/>
                    <a:pt x="220" y="537"/>
                  </a:cubicBezTo>
                  <a:cubicBezTo>
                    <a:pt x="402" y="604"/>
                    <a:pt x="598" y="614"/>
                    <a:pt x="794" y="614"/>
                  </a:cubicBezTo>
                  <a:lnTo>
                    <a:pt x="939" y="614"/>
                  </a:lnTo>
                  <a:cubicBezTo>
                    <a:pt x="1378" y="608"/>
                    <a:pt x="1816" y="604"/>
                    <a:pt x="2255" y="604"/>
                  </a:cubicBezTo>
                  <a:cubicBezTo>
                    <a:pt x="3695" y="604"/>
                    <a:pt x="5133" y="638"/>
                    <a:pt x="6570" y="705"/>
                  </a:cubicBezTo>
                  <a:cubicBezTo>
                    <a:pt x="6783" y="716"/>
                    <a:pt x="6999" y="725"/>
                    <a:pt x="7215" y="725"/>
                  </a:cubicBezTo>
                  <a:cubicBezTo>
                    <a:pt x="7681" y="725"/>
                    <a:pt x="8146" y="678"/>
                    <a:pt x="8561" y="479"/>
                  </a:cubicBezTo>
                  <a:cubicBezTo>
                    <a:pt x="8676" y="426"/>
                    <a:pt x="8804" y="317"/>
                    <a:pt x="8763" y="196"/>
                  </a:cubicBezTo>
                  <a:cubicBezTo>
                    <a:pt x="8733" y="102"/>
                    <a:pt x="8618" y="68"/>
                    <a:pt x="8520" y="51"/>
                  </a:cubicBezTo>
                  <a:cubicBezTo>
                    <a:pt x="8439" y="37"/>
                    <a:pt x="8358" y="27"/>
                    <a:pt x="8278" y="13"/>
                  </a:cubicBezTo>
                  <a:cubicBezTo>
                    <a:pt x="8173" y="102"/>
                    <a:pt x="8065" y="183"/>
                    <a:pt x="7958" y="256"/>
                  </a:cubicBezTo>
                  <a:cubicBezTo>
                    <a:pt x="7897" y="300"/>
                    <a:pt x="7839" y="337"/>
                    <a:pt x="7779" y="378"/>
                  </a:cubicBezTo>
                  <a:cubicBezTo>
                    <a:pt x="7762" y="385"/>
                    <a:pt x="7343" y="608"/>
                    <a:pt x="6483" y="608"/>
                  </a:cubicBezTo>
                  <a:cubicBezTo>
                    <a:pt x="6145" y="608"/>
                    <a:pt x="5744" y="574"/>
                    <a:pt x="5268" y="479"/>
                  </a:cubicBezTo>
                  <a:cubicBezTo>
                    <a:pt x="5261" y="479"/>
                    <a:pt x="5254" y="476"/>
                    <a:pt x="5248" y="476"/>
                  </a:cubicBezTo>
                  <a:cubicBezTo>
                    <a:pt x="4893" y="405"/>
                    <a:pt x="4543" y="381"/>
                    <a:pt x="4202" y="381"/>
                  </a:cubicBezTo>
                  <a:cubicBezTo>
                    <a:pt x="3868" y="381"/>
                    <a:pt x="3540" y="401"/>
                    <a:pt x="3220" y="426"/>
                  </a:cubicBezTo>
                  <a:cubicBezTo>
                    <a:pt x="2899" y="449"/>
                    <a:pt x="2585" y="469"/>
                    <a:pt x="2281" y="469"/>
                  </a:cubicBezTo>
                  <a:cubicBezTo>
                    <a:pt x="1677" y="469"/>
                    <a:pt x="1107" y="385"/>
                    <a:pt x="578" y="37"/>
                  </a:cubicBezTo>
                  <a:cubicBezTo>
                    <a:pt x="557" y="27"/>
                    <a:pt x="537" y="13"/>
                    <a:pt x="517" y="0"/>
                  </a:cubicBezTo>
                  <a:close/>
                </a:path>
              </a:pathLst>
            </a:custGeom>
            <a:solidFill>
              <a:srgbClr val="B56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p:cNvSpPr/>
            <p:nvPr/>
          </p:nvSpPr>
          <p:spPr>
            <a:xfrm>
              <a:off x="2292750" y="2330900"/>
              <a:ext cx="23825" cy="11750"/>
            </a:xfrm>
            <a:custGeom>
              <a:avLst/>
              <a:gdLst/>
              <a:ahLst/>
              <a:cxnLst/>
              <a:rect l="l" t="t" r="r" b="b"/>
              <a:pathLst>
                <a:path w="953" h="470" extrusionOk="0">
                  <a:moveTo>
                    <a:pt x="511" y="0"/>
                  </a:moveTo>
                  <a:cubicBezTo>
                    <a:pt x="359" y="0"/>
                    <a:pt x="200" y="58"/>
                    <a:pt x="86" y="155"/>
                  </a:cubicBezTo>
                  <a:cubicBezTo>
                    <a:pt x="41" y="189"/>
                    <a:pt x="5" y="233"/>
                    <a:pt x="5" y="287"/>
                  </a:cubicBezTo>
                  <a:cubicBezTo>
                    <a:pt x="1" y="354"/>
                    <a:pt x="65" y="405"/>
                    <a:pt x="129" y="432"/>
                  </a:cubicBezTo>
                  <a:cubicBezTo>
                    <a:pt x="200" y="459"/>
                    <a:pt x="274" y="469"/>
                    <a:pt x="352" y="469"/>
                  </a:cubicBezTo>
                  <a:cubicBezTo>
                    <a:pt x="413" y="469"/>
                    <a:pt x="474" y="463"/>
                    <a:pt x="534" y="459"/>
                  </a:cubicBezTo>
                  <a:cubicBezTo>
                    <a:pt x="669" y="446"/>
                    <a:pt x="824" y="425"/>
                    <a:pt x="912" y="317"/>
                  </a:cubicBezTo>
                  <a:cubicBezTo>
                    <a:pt x="936" y="287"/>
                    <a:pt x="952" y="253"/>
                    <a:pt x="952" y="213"/>
                  </a:cubicBezTo>
                  <a:cubicBezTo>
                    <a:pt x="949" y="186"/>
                    <a:pt x="936" y="159"/>
                    <a:pt x="922" y="135"/>
                  </a:cubicBezTo>
                  <a:cubicBezTo>
                    <a:pt x="828" y="4"/>
                    <a:pt x="693" y="10"/>
                    <a:pt x="547" y="0"/>
                  </a:cubicBezTo>
                  <a:close/>
                </a:path>
              </a:pathLst>
            </a:custGeom>
            <a:solidFill>
              <a:srgbClr val="B56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p:cNvSpPr/>
            <p:nvPr/>
          </p:nvSpPr>
          <p:spPr>
            <a:xfrm>
              <a:off x="2298150" y="2323625"/>
              <a:ext cx="11000" cy="5775"/>
            </a:xfrm>
            <a:custGeom>
              <a:avLst/>
              <a:gdLst/>
              <a:ahLst/>
              <a:cxnLst/>
              <a:rect l="l" t="t" r="r" b="b"/>
              <a:pathLst>
                <a:path w="440" h="231" extrusionOk="0">
                  <a:moveTo>
                    <a:pt x="264" y="1"/>
                  </a:moveTo>
                  <a:cubicBezTo>
                    <a:pt x="143" y="1"/>
                    <a:pt x="1" y="72"/>
                    <a:pt x="82" y="183"/>
                  </a:cubicBezTo>
                  <a:cubicBezTo>
                    <a:pt x="102" y="210"/>
                    <a:pt x="139" y="220"/>
                    <a:pt x="169" y="223"/>
                  </a:cubicBezTo>
                  <a:cubicBezTo>
                    <a:pt x="194" y="227"/>
                    <a:pt x="214" y="231"/>
                    <a:pt x="234" y="231"/>
                  </a:cubicBezTo>
                  <a:lnTo>
                    <a:pt x="254" y="231"/>
                  </a:lnTo>
                  <a:cubicBezTo>
                    <a:pt x="295" y="227"/>
                    <a:pt x="335" y="214"/>
                    <a:pt x="369" y="190"/>
                  </a:cubicBezTo>
                  <a:cubicBezTo>
                    <a:pt x="382" y="176"/>
                    <a:pt x="392" y="163"/>
                    <a:pt x="399" y="146"/>
                  </a:cubicBezTo>
                  <a:cubicBezTo>
                    <a:pt x="440" y="45"/>
                    <a:pt x="359" y="1"/>
                    <a:pt x="264" y="1"/>
                  </a:cubicBezTo>
                  <a:close/>
                </a:path>
              </a:pathLst>
            </a:custGeom>
            <a:solidFill>
              <a:srgbClr val="B56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p:cNvSpPr/>
            <p:nvPr/>
          </p:nvSpPr>
          <p:spPr>
            <a:xfrm>
              <a:off x="2076375" y="2318325"/>
              <a:ext cx="9500" cy="4750"/>
            </a:xfrm>
            <a:custGeom>
              <a:avLst/>
              <a:gdLst/>
              <a:ahLst/>
              <a:cxnLst/>
              <a:rect l="l" t="t" r="r" b="b"/>
              <a:pathLst>
                <a:path w="380" h="190" extrusionOk="0">
                  <a:moveTo>
                    <a:pt x="227" y="0"/>
                  </a:moveTo>
                  <a:cubicBezTo>
                    <a:pt x="149" y="0"/>
                    <a:pt x="68" y="41"/>
                    <a:pt x="21" y="91"/>
                  </a:cubicBezTo>
                  <a:cubicBezTo>
                    <a:pt x="15" y="102"/>
                    <a:pt x="4" y="111"/>
                    <a:pt x="4" y="122"/>
                  </a:cubicBezTo>
                  <a:cubicBezTo>
                    <a:pt x="1" y="139"/>
                    <a:pt x="11" y="152"/>
                    <a:pt x="24" y="162"/>
                  </a:cubicBezTo>
                  <a:cubicBezTo>
                    <a:pt x="35" y="169"/>
                    <a:pt x="51" y="176"/>
                    <a:pt x="65" y="179"/>
                  </a:cubicBezTo>
                  <a:cubicBezTo>
                    <a:pt x="96" y="186"/>
                    <a:pt x="126" y="189"/>
                    <a:pt x="160" y="189"/>
                  </a:cubicBezTo>
                  <a:cubicBezTo>
                    <a:pt x="213" y="189"/>
                    <a:pt x="267" y="176"/>
                    <a:pt x="322" y="156"/>
                  </a:cubicBezTo>
                  <a:cubicBezTo>
                    <a:pt x="348" y="145"/>
                    <a:pt x="375" y="125"/>
                    <a:pt x="379" y="98"/>
                  </a:cubicBezTo>
                  <a:cubicBezTo>
                    <a:pt x="379" y="68"/>
                    <a:pt x="355" y="47"/>
                    <a:pt x="331" y="30"/>
                  </a:cubicBezTo>
                  <a:cubicBezTo>
                    <a:pt x="301" y="10"/>
                    <a:pt x="264" y="0"/>
                    <a:pt x="227" y="0"/>
                  </a:cubicBezTo>
                  <a:close/>
                </a:path>
              </a:pathLst>
            </a:custGeom>
            <a:solidFill>
              <a:srgbClr val="B56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p:cNvSpPr/>
            <p:nvPr/>
          </p:nvSpPr>
          <p:spPr>
            <a:xfrm>
              <a:off x="2076300" y="2323975"/>
              <a:ext cx="3400" cy="1875"/>
            </a:xfrm>
            <a:custGeom>
              <a:avLst/>
              <a:gdLst/>
              <a:ahLst/>
              <a:cxnLst/>
              <a:rect l="l" t="t" r="r" b="b"/>
              <a:pathLst>
                <a:path w="136" h="75" extrusionOk="0">
                  <a:moveTo>
                    <a:pt x="65" y="0"/>
                  </a:moveTo>
                  <a:cubicBezTo>
                    <a:pt x="51" y="4"/>
                    <a:pt x="38" y="11"/>
                    <a:pt x="24" y="17"/>
                  </a:cubicBezTo>
                  <a:cubicBezTo>
                    <a:pt x="18" y="21"/>
                    <a:pt x="4" y="27"/>
                    <a:pt x="4" y="41"/>
                  </a:cubicBezTo>
                  <a:cubicBezTo>
                    <a:pt x="1" y="47"/>
                    <a:pt x="7" y="58"/>
                    <a:pt x="14" y="61"/>
                  </a:cubicBezTo>
                  <a:cubicBezTo>
                    <a:pt x="24" y="68"/>
                    <a:pt x="31" y="68"/>
                    <a:pt x="41" y="72"/>
                  </a:cubicBezTo>
                  <a:cubicBezTo>
                    <a:pt x="54" y="72"/>
                    <a:pt x="71" y="75"/>
                    <a:pt x="88" y="75"/>
                  </a:cubicBezTo>
                  <a:lnTo>
                    <a:pt x="102" y="75"/>
                  </a:lnTo>
                  <a:cubicBezTo>
                    <a:pt x="112" y="72"/>
                    <a:pt x="122" y="72"/>
                    <a:pt x="129" y="64"/>
                  </a:cubicBezTo>
                  <a:cubicBezTo>
                    <a:pt x="132" y="61"/>
                    <a:pt x="132" y="55"/>
                    <a:pt x="132" y="51"/>
                  </a:cubicBezTo>
                  <a:cubicBezTo>
                    <a:pt x="135" y="47"/>
                    <a:pt x="135" y="44"/>
                    <a:pt x="135" y="44"/>
                  </a:cubicBezTo>
                  <a:cubicBezTo>
                    <a:pt x="132" y="31"/>
                    <a:pt x="122" y="17"/>
                    <a:pt x="112" y="11"/>
                  </a:cubicBezTo>
                  <a:cubicBezTo>
                    <a:pt x="99" y="4"/>
                    <a:pt x="88" y="0"/>
                    <a:pt x="78" y="0"/>
                  </a:cubicBezTo>
                  <a:close/>
                </a:path>
              </a:pathLst>
            </a:custGeom>
            <a:solidFill>
              <a:srgbClr val="B56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p:cNvSpPr/>
            <p:nvPr/>
          </p:nvSpPr>
          <p:spPr>
            <a:xfrm>
              <a:off x="2270575" y="2376775"/>
              <a:ext cx="143875" cy="6775"/>
            </a:xfrm>
            <a:custGeom>
              <a:avLst/>
              <a:gdLst/>
              <a:ahLst/>
              <a:cxnLst/>
              <a:rect l="l" t="t" r="r" b="b"/>
              <a:pathLst>
                <a:path w="5755" h="271" extrusionOk="0">
                  <a:moveTo>
                    <a:pt x="34" y="0"/>
                  </a:moveTo>
                  <a:cubicBezTo>
                    <a:pt x="17" y="0"/>
                    <a:pt x="4" y="14"/>
                    <a:pt x="4" y="31"/>
                  </a:cubicBezTo>
                  <a:cubicBezTo>
                    <a:pt x="1" y="48"/>
                    <a:pt x="14" y="61"/>
                    <a:pt x="31" y="65"/>
                  </a:cubicBezTo>
                  <a:lnTo>
                    <a:pt x="5720" y="271"/>
                  </a:lnTo>
                  <a:cubicBezTo>
                    <a:pt x="5737" y="271"/>
                    <a:pt x="5751" y="257"/>
                    <a:pt x="5751" y="240"/>
                  </a:cubicBezTo>
                  <a:cubicBezTo>
                    <a:pt x="5754" y="223"/>
                    <a:pt x="5740" y="210"/>
                    <a:pt x="5723" y="210"/>
                  </a:cubicBezTo>
                  <a:lnTo>
                    <a:pt x="34" y="0"/>
                  </a:ln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p:cNvSpPr/>
            <p:nvPr/>
          </p:nvSpPr>
          <p:spPr>
            <a:xfrm>
              <a:off x="2354700" y="2387400"/>
              <a:ext cx="59750" cy="3750"/>
            </a:xfrm>
            <a:custGeom>
              <a:avLst/>
              <a:gdLst/>
              <a:ahLst/>
              <a:cxnLst/>
              <a:rect l="l" t="t" r="r" b="b"/>
              <a:pathLst>
                <a:path w="2390" h="150" extrusionOk="0">
                  <a:moveTo>
                    <a:pt x="30" y="1"/>
                  </a:moveTo>
                  <a:cubicBezTo>
                    <a:pt x="17" y="1"/>
                    <a:pt x="0" y="14"/>
                    <a:pt x="0" y="31"/>
                  </a:cubicBezTo>
                  <a:cubicBezTo>
                    <a:pt x="0" y="48"/>
                    <a:pt x="13" y="61"/>
                    <a:pt x="30" y="61"/>
                  </a:cubicBezTo>
                  <a:lnTo>
                    <a:pt x="2355" y="150"/>
                  </a:lnTo>
                  <a:cubicBezTo>
                    <a:pt x="2372" y="150"/>
                    <a:pt x="2386" y="136"/>
                    <a:pt x="2386" y="119"/>
                  </a:cubicBezTo>
                  <a:cubicBezTo>
                    <a:pt x="2389" y="102"/>
                    <a:pt x="2375" y="89"/>
                    <a:pt x="2358" y="89"/>
                  </a:cubicBezTo>
                  <a:lnTo>
                    <a:pt x="30" y="1"/>
                  </a:ln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p:cNvSpPr/>
            <p:nvPr/>
          </p:nvSpPr>
          <p:spPr>
            <a:xfrm>
              <a:off x="2361500" y="2404050"/>
              <a:ext cx="103725" cy="22350"/>
            </a:xfrm>
            <a:custGeom>
              <a:avLst/>
              <a:gdLst/>
              <a:ahLst/>
              <a:cxnLst/>
              <a:rect l="l" t="t" r="r" b="b"/>
              <a:pathLst>
                <a:path w="4149" h="894" extrusionOk="0">
                  <a:moveTo>
                    <a:pt x="4114" y="0"/>
                  </a:moveTo>
                  <a:cubicBezTo>
                    <a:pt x="4110" y="0"/>
                    <a:pt x="4106" y="1"/>
                    <a:pt x="4101" y="3"/>
                  </a:cubicBezTo>
                  <a:lnTo>
                    <a:pt x="2211" y="833"/>
                  </a:lnTo>
                  <a:lnTo>
                    <a:pt x="35" y="736"/>
                  </a:lnTo>
                  <a:cubicBezTo>
                    <a:pt x="33" y="735"/>
                    <a:pt x="31" y="735"/>
                    <a:pt x="29" y="735"/>
                  </a:cubicBezTo>
                  <a:cubicBezTo>
                    <a:pt x="15" y="735"/>
                    <a:pt x="4" y="747"/>
                    <a:pt x="4" y="762"/>
                  </a:cubicBezTo>
                  <a:cubicBezTo>
                    <a:pt x="1" y="779"/>
                    <a:pt x="15" y="796"/>
                    <a:pt x="32" y="796"/>
                  </a:cubicBezTo>
                  <a:lnTo>
                    <a:pt x="2215" y="894"/>
                  </a:lnTo>
                  <a:lnTo>
                    <a:pt x="2228" y="894"/>
                  </a:lnTo>
                  <a:lnTo>
                    <a:pt x="4125" y="57"/>
                  </a:lnTo>
                  <a:cubicBezTo>
                    <a:pt x="4142" y="51"/>
                    <a:pt x="4148" y="33"/>
                    <a:pt x="4142" y="16"/>
                  </a:cubicBezTo>
                  <a:cubicBezTo>
                    <a:pt x="4136" y="6"/>
                    <a:pt x="4126" y="0"/>
                    <a:pt x="4114" y="0"/>
                  </a:cubicBez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p:cNvSpPr/>
            <p:nvPr/>
          </p:nvSpPr>
          <p:spPr>
            <a:xfrm>
              <a:off x="2416600" y="2417125"/>
              <a:ext cx="35375" cy="15950"/>
            </a:xfrm>
            <a:custGeom>
              <a:avLst/>
              <a:gdLst/>
              <a:ahLst/>
              <a:cxnLst/>
              <a:rect l="l" t="t" r="r" b="b"/>
              <a:pathLst>
                <a:path w="1415" h="638" extrusionOk="0">
                  <a:moveTo>
                    <a:pt x="1380" y="0"/>
                  </a:moveTo>
                  <a:cubicBezTo>
                    <a:pt x="1376" y="0"/>
                    <a:pt x="1372" y="1"/>
                    <a:pt x="1368" y="3"/>
                  </a:cubicBezTo>
                  <a:lnTo>
                    <a:pt x="24" y="580"/>
                  </a:lnTo>
                  <a:cubicBezTo>
                    <a:pt x="7" y="587"/>
                    <a:pt x="1" y="604"/>
                    <a:pt x="7" y="621"/>
                  </a:cubicBezTo>
                  <a:cubicBezTo>
                    <a:pt x="14" y="631"/>
                    <a:pt x="24" y="638"/>
                    <a:pt x="38" y="638"/>
                  </a:cubicBezTo>
                  <a:cubicBezTo>
                    <a:pt x="41" y="638"/>
                    <a:pt x="44" y="638"/>
                    <a:pt x="47" y="634"/>
                  </a:cubicBezTo>
                  <a:lnTo>
                    <a:pt x="1391" y="60"/>
                  </a:lnTo>
                  <a:cubicBezTo>
                    <a:pt x="1408" y="54"/>
                    <a:pt x="1415" y="37"/>
                    <a:pt x="1408" y="20"/>
                  </a:cubicBezTo>
                  <a:cubicBezTo>
                    <a:pt x="1403" y="7"/>
                    <a:pt x="1392" y="0"/>
                    <a:pt x="1380" y="0"/>
                  </a:cubicBez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p:cNvSpPr/>
            <p:nvPr/>
          </p:nvSpPr>
          <p:spPr>
            <a:xfrm>
              <a:off x="2450175" y="2355925"/>
              <a:ext cx="86175" cy="28300"/>
            </a:xfrm>
            <a:custGeom>
              <a:avLst/>
              <a:gdLst/>
              <a:ahLst/>
              <a:cxnLst/>
              <a:rect l="l" t="t" r="r" b="b"/>
              <a:pathLst>
                <a:path w="3447" h="1132" extrusionOk="0">
                  <a:moveTo>
                    <a:pt x="3410" y="0"/>
                  </a:moveTo>
                  <a:cubicBezTo>
                    <a:pt x="3407" y="0"/>
                    <a:pt x="3404" y="1"/>
                    <a:pt x="3402" y="1"/>
                  </a:cubicBezTo>
                  <a:lnTo>
                    <a:pt x="28" y="1074"/>
                  </a:lnTo>
                  <a:cubicBezTo>
                    <a:pt x="11" y="1077"/>
                    <a:pt x="0" y="1094"/>
                    <a:pt x="8" y="1111"/>
                  </a:cubicBezTo>
                  <a:cubicBezTo>
                    <a:pt x="11" y="1125"/>
                    <a:pt x="25" y="1132"/>
                    <a:pt x="37" y="1132"/>
                  </a:cubicBezTo>
                  <a:lnTo>
                    <a:pt x="45" y="1132"/>
                  </a:lnTo>
                  <a:lnTo>
                    <a:pt x="3422" y="62"/>
                  </a:lnTo>
                  <a:cubicBezTo>
                    <a:pt x="3436" y="55"/>
                    <a:pt x="3446" y="38"/>
                    <a:pt x="3442" y="21"/>
                  </a:cubicBezTo>
                  <a:cubicBezTo>
                    <a:pt x="3437" y="7"/>
                    <a:pt x="3424" y="0"/>
                    <a:pt x="3410" y="0"/>
                  </a:cubicBez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p:cNvSpPr/>
            <p:nvPr/>
          </p:nvSpPr>
          <p:spPr>
            <a:xfrm>
              <a:off x="2499600" y="2359850"/>
              <a:ext cx="52500" cy="18575"/>
            </a:xfrm>
            <a:custGeom>
              <a:avLst/>
              <a:gdLst/>
              <a:ahLst/>
              <a:cxnLst/>
              <a:rect l="l" t="t" r="r" b="b"/>
              <a:pathLst>
                <a:path w="2100" h="743" extrusionOk="0">
                  <a:moveTo>
                    <a:pt x="2065" y="1"/>
                  </a:moveTo>
                  <a:cubicBezTo>
                    <a:pt x="2062" y="1"/>
                    <a:pt x="2059" y="1"/>
                    <a:pt x="2056" y="3"/>
                  </a:cubicBezTo>
                  <a:lnTo>
                    <a:pt x="24" y="681"/>
                  </a:lnTo>
                  <a:cubicBezTo>
                    <a:pt x="11" y="685"/>
                    <a:pt x="1" y="705"/>
                    <a:pt x="7" y="718"/>
                  </a:cubicBezTo>
                  <a:cubicBezTo>
                    <a:pt x="11" y="732"/>
                    <a:pt x="21" y="742"/>
                    <a:pt x="35" y="742"/>
                  </a:cubicBezTo>
                  <a:cubicBezTo>
                    <a:pt x="38" y="742"/>
                    <a:pt x="41" y="742"/>
                    <a:pt x="45" y="738"/>
                  </a:cubicBezTo>
                  <a:lnTo>
                    <a:pt x="2072" y="60"/>
                  </a:lnTo>
                  <a:cubicBezTo>
                    <a:pt x="2089" y="57"/>
                    <a:pt x="2100" y="40"/>
                    <a:pt x="2093" y="23"/>
                  </a:cubicBezTo>
                  <a:cubicBezTo>
                    <a:pt x="2090" y="10"/>
                    <a:pt x="2077" y="1"/>
                    <a:pt x="2065" y="1"/>
                  </a:cubicBez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p:cNvSpPr/>
            <p:nvPr/>
          </p:nvSpPr>
          <p:spPr>
            <a:xfrm>
              <a:off x="2448075" y="2333200"/>
              <a:ext cx="102250" cy="34825"/>
            </a:xfrm>
            <a:custGeom>
              <a:avLst/>
              <a:gdLst/>
              <a:ahLst/>
              <a:cxnLst/>
              <a:rect l="l" t="t" r="r" b="b"/>
              <a:pathLst>
                <a:path w="4090" h="1393" extrusionOk="0">
                  <a:moveTo>
                    <a:pt x="4056" y="0"/>
                  </a:moveTo>
                  <a:cubicBezTo>
                    <a:pt x="4053" y="0"/>
                    <a:pt x="4049" y="1"/>
                    <a:pt x="4046" y="2"/>
                  </a:cubicBezTo>
                  <a:lnTo>
                    <a:pt x="28" y="1332"/>
                  </a:lnTo>
                  <a:cubicBezTo>
                    <a:pt x="11" y="1335"/>
                    <a:pt x="0" y="1352"/>
                    <a:pt x="7" y="1369"/>
                  </a:cubicBezTo>
                  <a:cubicBezTo>
                    <a:pt x="11" y="1383"/>
                    <a:pt x="24" y="1393"/>
                    <a:pt x="37" y="1393"/>
                  </a:cubicBezTo>
                  <a:cubicBezTo>
                    <a:pt x="41" y="1393"/>
                    <a:pt x="44" y="1390"/>
                    <a:pt x="48" y="1390"/>
                  </a:cubicBezTo>
                  <a:lnTo>
                    <a:pt x="4066" y="60"/>
                  </a:lnTo>
                  <a:cubicBezTo>
                    <a:pt x="4080" y="57"/>
                    <a:pt x="4090" y="36"/>
                    <a:pt x="4083" y="23"/>
                  </a:cubicBezTo>
                  <a:cubicBezTo>
                    <a:pt x="4081" y="10"/>
                    <a:pt x="4069" y="0"/>
                    <a:pt x="4056" y="0"/>
                  </a:cubicBez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p:cNvSpPr/>
            <p:nvPr/>
          </p:nvSpPr>
          <p:spPr>
            <a:xfrm>
              <a:off x="1854850" y="2414500"/>
              <a:ext cx="190025" cy="9475"/>
            </a:xfrm>
            <a:custGeom>
              <a:avLst/>
              <a:gdLst/>
              <a:ahLst/>
              <a:cxnLst/>
              <a:rect l="l" t="t" r="r" b="b"/>
              <a:pathLst>
                <a:path w="7601" h="379" extrusionOk="0">
                  <a:moveTo>
                    <a:pt x="35" y="0"/>
                  </a:moveTo>
                  <a:cubicBezTo>
                    <a:pt x="18" y="0"/>
                    <a:pt x="4" y="10"/>
                    <a:pt x="1" y="27"/>
                  </a:cubicBezTo>
                  <a:cubicBezTo>
                    <a:pt x="1" y="44"/>
                    <a:pt x="14" y="61"/>
                    <a:pt x="31" y="61"/>
                  </a:cubicBezTo>
                  <a:lnTo>
                    <a:pt x="7569" y="378"/>
                  </a:lnTo>
                  <a:cubicBezTo>
                    <a:pt x="7586" y="378"/>
                    <a:pt x="7600" y="365"/>
                    <a:pt x="7600" y="348"/>
                  </a:cubicBezTo>
                  <a:cubicBezTo>
                    <a:pt x="7600" y="331"/>
                    <a:pt x="7586" y="318"/>
                    <a:pt x="7569" y="318"/>
                  </a:cubicBezTo>
                  <a:lnTo>
                    <a:pt x="35" y="0"/>
                  </a:ln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p:cNvSpPr/>
            <p:nvPr/>
          </p:nvSpPr>
          <p:spPr>
            <a:xfrm>
              <a:off x="1902100" y="2406225"/>
              <a:ext cx="103875" cy="6700"/>
            </a:xfrm>
            <a:custGeom>
              <a:avLst/>
              <a:gdLst/>
              <a:ahLst/>
              <a:cxnLst/>
              <a:rect l="l" t="t" r="r" b="b"/>
              <a:pathLst>
                <a:path w="4155" h="268" extrusionOk="0">
                  <a:moveTo>
                    <a:pt x="34" y="1"/>
                  </a:moveTo>
                  <a:cubicBezTo>
                    <a:pt x="14" y="1"/>
                    <a:pt x="1" y="10"/>
                    <a:pt x="1" y="31"/>
                  </a:cubicBezTo>
                  <a:cubicBezTo>
                    <a:pt x="1" y="48"/>
                    <a:pt x="14" y="61"/>
                    <a:pt x="31" y="61"/>
                  </a:cubicBezTo>
                  <a:lnTo>
                    <a:pt x="4120" y="267"/>
                  </a:lnTo>
                  <a:lnTo>
                    <a:pt x="4124" y="267"/>
                  </a:lnTo>
                  <a:cubicBezTo>
                    <a:pt x="4141" y="267"/>
                    <a:pt x="4154" y="253"/>
                    <a:pt x="4154" y="236"/>
                  </a:cubicBezTo>
                  <a:cubicBezTo>
                    <a:pt x="4154" y="219"/>
                    <a:pt x="4141" y="206"/>
                    <a:pt x="4124" y="203"/>
                  </a:cubicBezTo>
                  <a:lnTo>
                    <a:pt x="34" y="1"/>
                  </a:ln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p:cNvSpPr/>
            <p:nvPr/>
          </p:nvSpPr>
          <p:spPr>
            <a:xfrm>
              <a:off x="1854850" y="2366400"/>
              <a:ext cx="167575" cy="6450"/>
            </a:xfrm>
            <a:custGeom>
              <a:avLst/>
              <a:gdLst/>
              <a:ahLst/>
              <a:cxnLst/>
              <a:rect l="l" t="t" r="r" b="b"/>
              <a:pathLst>
                <a:path w="6703" h="258" extrusionOk="0">
                  <a:moveTo>
                    <a:pt x="35" y="1"/>
                  </a:moveTo>
                  <a:cubicBezTo>
                    <a:pt x="14" y="4"/>
                    <a:pt x="4" y="15"/>
                    <a:pt x="1" y="31"/>
                  </a:cubicBezTo>
                  <a:cubicBezTo>
                    <a:pt x="1" y="48"/>
                    <a:pt x="14" y="62"/>
                    <a:pt x="31" y="65"/>
                  </a:cubicBezTo>
                  <a:lnTo>
                    <a:pt x="6672" y="258"/>
                  </a:lnTo>
                  <a:cubicBezTo>
                    <a:pt x="6689" y="258"/>
                    <a:pt x="6702" y="244"/>
                    <a:pt x="6702" y="227"/>
                  </a:cubicBezTo>
                  <a:cubicBezTo>
                    <a:pt x="6702" y="210"/>
                    <a:pt x="6689" y="193"/>
                    <a:pt x="6672" y="193"/>
                  </a:cubicBezTo>
                  <a:lnTo>
                    <a:pt x="35" y="1"/>
                  </a:ln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p:cNvSpPr/>
            <p:nvPr/>
          </p:nvSpPr>
          <p:spPr>
            <a:xfrm>
              <a:off x="1960650" y="2362525"/>
              <a:ext cx="87925" cy="5500"/>
            </a:xfrm>
            <a:custGeom>
              <a:avLst/>
              <a:gdLst/>
              <a:ahLst/>
              <a:cxnLst/>
              <a:rect l="l" t="t" r="r" b="b"/>
              <a:pathLst>
                <a:path w="3517" h="220" extrusionOk="0">
                  <a:moveTo>
                    <a:pt x="34" y="0"/>
                  </a:moveTo>
                  <a:cubicBezTo>
                    <a:pt x="14" y="0"/>
                    <a:pt x="3" y="11"/>
                    <a:pt x="0" y="28"/>
                  </a:cubicBezTo>
                  <a:cubicBezTo>
                    <a:pt x="0" y="44"/>
                    <a:pt x="14" y="61"/>
                    <a:pt x="31" y="61"/>
                  </a:cubicBezTo>
                  <a:lnTo>
                    <a:pt x="3482" y="220"/>
                  </a:lnTo>
                  <a:lnTo>
                    <a:pt x="3486" y="220"/>
                  </a:lnTo>
                  <a:cubicBezTo>
                    <a:pt x="3499" y="220"/>
                    <a:pt x="3513" y="206"/>
                    <a:pt x="3516" y="190"/>
                  </a:cubicBezTo>
                  <a:cubicBezTo>
                    <a:pt x="3516" y="173"/>
                    <a:pt x="3503" y="156"/>
                    <a:pt x="3486" y="156"/>
                  </a:cubicBezTo>
                  <a:lnTo>
                    <a:pt x="34" y="0"/>
                  </a:ln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p:cNvSpPr/>
            <p:nvPr/>
          </p:nvSpPr>
          <p:spPr>
            <a:xfrm>
              <a:off x="2156525" y="2422425"/>
              <a:ext cx="174725" cy="10650"/>
            </a:xfrm>
            <a:custGeom>
              <a:avLst/>
              <a:gdLst/>
              <a:ahLst/>
              <a:cxnLst/>
              <a:rect l="l" t="t" r="r" b="b"/>
              <a:pathLst>
                <a:path w="6989" h="426" extrusionOk="0">
                  <a:moveTo>
                    <a:pt x="34" y="1"/>
                  </a:moveTo>
                  <a:cubicBezTo>
                    <a:pt x="14" y="1"/>
                    <a:pt x="0" y="10"/>
                    <a:pt x="0" y="27"/>
                  </a:cubicBezTo>
                  <a:cubicBezTo>
                    <a:pt x="0" y="44"/>
                    <a:pt x="14" y="61"/>
                    <a:pt x="31" y="61"/>
                  </a:cubicBezTo>
                  <a:lnTo>
                    <a:pt x="6955" y="426"/>
                  </a:lnTo>
                  <a:cubicBezTo>
                    <a:pt x="6972" y="426"/>
                    <a:pt x="6985" y="412"/>
                    <a:pt x="6988" y="395"/>
                  </a:cubicBezTo>
                  <a:cubicBezTo>
                    <a:pt x="6988" y="378"/>
                    <a:pt x="6975" y="365"/>
                    <a:pt x="6958" y="365"/>
                  </a:cubicBezTo>
                  <a:lnTo>
                    <a:pt x="34" y="1"/>
                  </a:ln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p:cNvSpPr/>
            <p:nvPr/>
          </p:nvSpPr>
          <p:spPr>
            <a:xfrm>
              <a:off x="2121950" y="2411300"/>
              <a:ext cx="108825" cy="7425"/>
            </a:xfrm>
            <a:custGeom>
              <a:avLst/>
              <a:gdLst/>
              <a:ahLst/>
              <a:cxnLst/>
              <a:rect l="l" t="t" r="r" b="b"/>
              <a:pathLst>
                <a:path w="4353" h="297" extrusionOk="0">
                  <a:moveTo>
                    <a:pt x="34" y="0"/>
                  </a:moveTo>
                  <a:cubicBezTo>
                    <a:pt x="17" y="3"/>
                    <a:pt x="3" y="13"/>
                    <a:pt x="3" y="30"/>
                  </a:cubicBezTo>
                  <a:cubicBezTo>
                    <a:pt x="0" y="47"/>
                    <a:pt x="14" y="61"/>
                    <a:pt x="30" y="64"/>
                  </a:cubicBezTo>
                  <a:lnTo>
                    <a:pt x="4322" y="297"/>
                  </a:lnTo>
                  <a:cubicBezTo>
                    <a:pt x="4339" y="297"/>
                    <a:pt x="4353" y="284"/>
                    <a:pt x="4353" y="267"/>
                  </a:cubicBezTo>
                  <a:cubicBezTo>
                    <a:pt x="4353" y="250"/>
                    <a:pt x="4342" y="236"/>
                    <a:pt x="4326" y="233"/>
                  </a:cubicBezTo>
                  <a:lnTo>
                    <a:pt x="34" y="0"/>
                  </a:ln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p:cNvSpPr/>
            <p:nvPr/>
          </p:nvSpPr>
          <p:spPr>
            <a:xfrm>
              <a:off x="2159975" y="2392650"/>
              <a:ext cx="181325" cy="10725"/>
            </a:xfrm>
            <a:custGeom>
              <a:avLst/>
              <a:gdLst/>
              <a:ahLst/>
              <a:cxnLst/>
              <a:rect l="l" t="t" r="r" b="b"/>
              <a:pathLst>
                <a:path w="7253" h="429" extrusionOk="0">
                  <a:moveTo>
                    <a:pt x="35" y="0"/>
                  </a:moveTo>
                  <a:cubicBezTo>
                    <a:pt x="18" y="0"/>
                    <a:pt x="4" y="13"/>
                    <a:pt x="4" y="30"/>
                  </a:cubicBezTo>
                  <a:cubicBezTo>
                    <a:pt x="1" y="47"/>
                    <a:pt x="15" y="61"/>
                    <a:pt x="32" y="61"/>
                  </a:cubicBezTo>
                  <a:lnTo>
                    <a:pt x="7219" y="429"/>
                  </a:lnTo>
                  <a:lnTo>
                    <a:pt x="7222" y="429"/>
                  </a:lnTo>
                  <a:cubicBezTo>
                    <a:pt x="7235" y="429"/>
                    <a:pt x="7249" y="418"/>
                    <a:pt x="7252" y="402"/>
                  </a:cubicBezTo>
                  <a:cubicBezTo>
                    <a:pt x="7252" y="385"/>
                    <a:pt x="7239" y="368"/>
                    <a:pt x="7222" y="368"/>
                  </a:cubicBezTo>
                  <a:lnTo>
                    <a:pt x="35" y="0"/>
                  </a:lnTo>
                  <a:close/>
                </a:path>
              </a:pathLst>
            </a:custGeom>
            <a:solidFill>
              <a:srgbClr val="D3BF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p:cNvSpPr/>
            <p:nvPr/>
          </p:nvSpPr>
          <p:spPr>
            <a:xfrm>
              <a:off x="1953625" y="1959550"/>
              <a:ext cx="62975" cy="153225"/>
            </a:xfrm>
            <a:custGeom>
              <a:avLst/>
              <a:gdLst/>
              <a:ahLst/>
              <a:cxnLst/>
              <a:rect l="l" t="t" r="r" b="b"/>
              <a:pathLst>
                <a:path w="2519" h="6129" extrusionOk="0">
                  <a:moveTo>
                    <a:pt x="779" y="0"/>
                  </a:moveTo>
                  <a:cubicBezTo>
                    <a:pt x="712" y="0"/>
                    <a:pt x="652" y="42"/>
                    <a:pt x="633" y="112"/>
                  </a:cubicBezTo>
                  <a:cubicBezTo>
                    <a:pt x="1" y="2247"/>
                    <a:pt x="32" y="3884"/>
                    <a:pt x="726" y="4981"/>
                  </a:cubicBezTo>
                  <a:cubicBezTo>
                    <a:pt x="1354" y="5966"/>
                    <a:pt x="2289" y="6118"/>
                    <a:pt x="2329" y="6125"/>
                  </a:cubicBezTo>
                  <a:cubicBezTo>
                    <a:pt x="2336" y="6128"/>
                    <a:pt x="2343" y="6128"/>
                    <a:pt x="2353" y="6128"/>
                  </a:cubicBezTo>
                  <a:cubicBezTo>
                    <a:pt x="2427" y="6128"/>
                    <a:pt x="2491" y="6074"/>
                    <a:pt x="2505" y="5996"/>
                  </a:cubicBezTo>
                  <a:cubicBezTo>
                    <a:pt x="2519" y="5912"/>
                    <a:pt x="2461" y="5834"/>
                    <a:pt x="2377" y="5821"/>
                  </a:cubicBezTo>
                  <a:cubicBezTo>
                    <a:pt x="2366" y="5817"/>
                    <a:pt x="1540" y="5683"/>
                    <a:pt x="990" y="4815"/>
                  </a:cubicBezTo>
                  <a:cubicBezTo>
                    <a:pt x="342" y="3800"/>
                    <a:pt x="322" y="2244"/>
                    <a:pt x="926" y="199"/>
                  </a:cubicBezTo>
                  <a:cubicBezTo>
                    <a:pt x="952" y="115"/>
                    <a:pt x="905" y="31"/>
                    <a:pt x="824" y="7"/>
                  </a:cubicBezTo>
                  <a:cubicBezTo>
                    <a:pt x="809" y="2"/>
                    <a:pt x="794" y="0"/>
                    <a:pt x="7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p:cNvSpPr/>
            <p:nvPr/>
          </p:nvSpPr>
          <p:spPr>
            <a:xfrm>
              <a:off x="1987650" y="1956300"/>
              <a:ext cx="408150" cy="380075"/>
            </a:xfrm>
            <a:custGeom>
              <a:avLst/>
              <a:gdLst/>
              <a:ahLst/>
              <a:cxnLst/>
              <a:rect l="l" t="t" r="r" b="b"/>
              <a:pathLst>
                <a:path w="16326" h="15203" extrusionOk="0">
                  <a:moveTo>
                    <a:pt x="5102" y="1"/>
                  </a:moveTo>
                  <a:cubicBezTo>
                    <a:pt x="2326" y="1"/>
                    <a:pt x="1034" y="2589"/>
                    <a:pt x="583" y="5796"/>
                  </a:cubicBezTo>
                  <a:cubicBezTo>
                    <a:pt x="0" y="9953"/>
                    <a:pt x="2899" y="13759"/>
                    <a:pt x="4242" y="14633"/>
                  </a:cubicBezTo>
                  <a:cubicBezTo>
                    <a:pt x="4771" y="14979"/>
                    <a:pt x="5343" y="15066"/>
                    <a:pt x="5947" y="15066"/>
                  </a:cubicBezTo>
                  <a:cubicBezTo>
                    <a:pt x="6252" y="15066"/>
                    <a:pt x="6564" y="15044"/>
                    <a:pt x="6884" y="15022"/>
                  </a:cubicBezTo>
                  <a:cubicBezTo>
                    <a:pt x="7205" y="14999"/>
                    <a:pt x="7534" y="14977"/>
                    <a:pt x="7869" y="14977"/>
                  </a:cubicBezTo>
                  <a:cubicBezTo>
                    <a:pt x="8210" y="14977"/>
                    <a:pt x="8558" y="15000"/>
                    <a:pt x="8912" y="15072"/>
                  </a:cubicBezTo>
                  <a:cubicBezTo>
                    <a:pt x="9396" y="15168"/>
                    <a:pt x="9807" y="15203"/>
                    <a:pt x="10149" y="15203"/>
                  </a:cubicBezTo>
                  <a:cubicBezTo>
                    <a:pt x="11026" y="15203"/>
                    <a:pt x="11443" y="14974"/>
                    <a:pt x="11443" y="14974"/>
                  </a:cubicBezTo>
                  <a:cubicBezTo>
                    <a:pt x="14348" y="13122"/>
                    <a:pt x="16325" y="7429"/>
                    <a:pt x="15856" y="5212"/>
                  </a:cubicBezTo>
                  <a:cubicBezTo>
                    <a:pt x="15411" y="3108"/>
                    <a:pt x="14598" y="1405"/>
                    <a:pt x="12475" y="1405"/>
                  </a:cubicBezTo>
                  <a:cubicBezTo>
                    <a:pt x="12365" y="1405"/>
                    <a:pt x="12252" y="1410"/>
                    <a:pt x="12134" y="1419"/>
                  </a:cubicBezTo>
                  <a:cubicBezTo>
                    <a:pt x="11904" y="1438"/>
                    <a:pt x="11679" y="1446"/>
                    <a:pt x="11461" y="1446"/>
                  </a:cubicBezTo>
                  <a:cubicBezTo>
                    <a:pt x="9425" y="1446"/>
                    <a:pt x="7964" y="728"/>
                    <a:pt x="7964" y="728"/>
                  </a:cubicBezTo>
                  <a:cubicBezTo>
                    <a:pt x="6869" y="226"/>
                    <a:pt x="5921" y="1"/>
                    <a:pt x="5102" y="1"/>
                  </a:cubicBezTo>
                  <a:close/>
                </a:path>
              </a:pathLst>
            </a:custGeom>
            <a:solidFill>
              <a:srgbClr val="DE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p:cNvSpPr/>
            <p:nvPr/>
          </p:nvSpPr>
          <p:spPr>
            <a:xfrm>
              <a:off x="2029225" y="1991600"/>
              <a:ext cx="366575" cy="344775"/>
            </a:xfrm>
            <a:custGeom>
              <a:avLst/>
              <a:gdLst/>
              <a:ahLst/>
              <a:cxnLst/>
              <a:rect l="l" t="t" r="r" b="b"/>
              <a:pathLst>
                <a:path w="14663" h="13791" extrusionOk="0">
                  <a:moveTo>
                    <a:pt x="11035" y="0"/>
                  </a:moveTo>
                  <a:lnTo>
                    <a:pt x="11035" y="0"/>
                  </a:lnTo>
                  <a:cubicBezTo>
                    <a:pt x="11473" y="1512"/>
                    <a:pt x="12250" y="5231"/>
                    <a:pt x="10269" y="8028"/>
                  </a:cubicBezTo>
                  <a:cubicBezTo>
                    <a:pt x="8902" y="9963"/>
                    <a:pt x="6673" y="10625"/>
                    <a:pt x="4351" y="10625"/>
                  </a:cubicBezTo>
                  <a:cubicBezTo>
                    <a:pt x="2872" y="10625"/>
                    <a:pt x="1356" y="10356"/>
                    <a:pt x="1" y="9978"/>
                  </a:cubicBezTo>
                  <a:lnTo>
                    <a:pt x="1" y="9978"/>
                  </a:lnTo>
                  <a:cubicBezTo>
                    <a:pt x="824" y="11588"/>
                    <a:pt x="1901" y="12779"/>
                    <a:pt x="2579" y="13221"/>
                  </a:cubicBezTo>
                  <a:cubicBezTo>
                    <a:pt x="3108" y="13567"/>
                    <a:pt x="3680" y="13654"/>
                    <a:pt x="4284" y="13654"/>
                  </a:cubicBezTo>
                  <a:cubicBezTo>
                    <a:pt x="4589" y="13654"/>
                    <a:pt x="4901" y="13632"/>
                    <a:pt x="5221" y="13610"/>
                  </a:cubicBezTo>
                  <a:cubicBezTo>
                    <a:pt x="5542" y="13587"/>
                    <a:pt x="5871" y="13565"/>
                    <a:pt x="6206" y="13565"/>
                  </a:cubicBezTo>
                  <a:cubicBezTo>
                    <a:pt x="6547" y="13565"/>
                    <a:pt x="6895" y="13588"/>
                    <a:pt x="7249" y="13660"/>
                  </a:cubicBezTo>
                  <a:cubicBezTo>
                    <a:pt x="7733" y="13756"/>
                    <a:pt x="8144" y="13791"/>
                    <a:pt x="8486" y="13791"/>
                  </a:cubicBezTo>
                  <a:cubicBezTo>
                    <a:pt x="9363" y="13791"/>
                    <a:pt x="9780" y="13562"/>
                    <a:pt x="9780" y="13562"/>
                  </a:cubicBezTo>
                  <a:cubicBezTo>
                    <a:pt x="12685" y="11710"/>
                    <a:pt x="14662" y="6017"/>
                    <a:pt x="14193" y="3800"/>
                  </a:cubicBezTo>
                  <a:cubicBezTo>
                    <a:pt x="13765" y="1769"/>
                    <a:pt x="12991" y="115"/>
                    <a:pt x="11035" y="0"/>
                  </a:cubicBezTo>
                  <a:close/>
                </a:path>
              </a:pathLst>
            </a:custGeom>
            <a:solidFill>
              <a:srgbClr val="B7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p:cNvSpPr/>
            <p:nvPr/>
          </p:nvSpPr>
          <p:spPr>
            <a:xfrm>
              <a:off x="2038500" y="1968500"/>
              <a:ext cx="101350" cy="83200"/>
            </a:xfrm>
            <a:custGeom>
              <a:avLst/>
              <a:gdLst/>
              <a:ahLst/>
              <a:cxnLst/>
              <a:rect l="l" t="t" r="r" b="b"/>
              <a:pathLst>
                <a:path w="4054" h="3328" extrusionOk="0">
                  <a:moveTo>
                    <a:pt x="3031" y="1"/>
                  </a:moveTo>
                  <a:cubicBezTo>
                    <a:pt x="2811" y="1"/>
                    <a:pt x="2592" y="41"/>
                    <a:pt x="2421" y="101"/>
                  </a:cubicBezTo>
                  <a:cubicBezTo>
                    <a:pt x="1809" y="313"/>
                    <a:pt x="1249" y="614"/>
                    <a:pt x="807" y="1093"/>
                  </a:cubicBezTo>
                  <a:cubicBezTo>
                    <a:pt x="551" y="1370"/>
                    <a:pt x="338" y="1687"/>
                    <a:pt x="183" y="2031"/>
                  </a:cubicBezTo>
                  <a:cubicBezTo>
                    <a:pt x="82" y="2247"/>
                    <a:pt x="1" y="2480"/>
                    <a:pt x="14" y="2716"/>
                  </a:cubicBezTo>
                  <a:cubicBezTo>
                    <a:pt x="27" y="2953"/>
                    <a:pt x="156" y="3196"/>
                    <a:pt x="376" y="3286"/>
                  </a:cubicBezTo>
                  <a:cubicBezTo>
                    <a:pt x="442" y="3315"/>
                    <a:pt x="514" y="3327"/>
                    <a:pt x="587" y="3327"/>
                  </a:cubicBezTo>
                  <a:cubicBezTo>
                    <a:pt x="697" y="3327"/>
                    <a:pt x="809" y="3298"/>
                    <a:pt x="909" y="3249"/>
                  </a:cubicBezTo>
                  <a:cubicBezTo>
                    <a:pt x="1074" y="3168"/>
                    <a:pt x="1209" y="3037"/>
                    <a:pt x="1334" y="2902"/>
                  </a:cubicBezTo>
                  <a:cubicBezTo>
                    <a:pt x="1563" y="2649"/>
                    <a:pt x="1762" y="2369"/>
                    <a:pt x="1999" y="2119"/>
                  </a:cubicBezTo>
                  <a:cubicBezTo>
                    <a:pt x="2234" y="1869"/>
                    <a:pt x="2511" y="1650"/>
                    <a:pt x="2838" y="1552"/>
                  </a:cubicBezTo>
                  <a:cubicBezTo>
                    <a:pt x="3058" y="1488"/>
                    <a:pt x="3294" y="1478"/>
                    <a:pt x="3503" y="1390"/>
                  </a:cubicBezTo>
                  <a:cubicBezTo>
                    <a:pt x="3821" y="1259"/>
                    <a:pt x="4053" y="908"/>
                    <a:pt x="3975" y="577"/>
                  </a:cubicBezTo>
                  <a:cubicBezTo>
                    <a:pt x="3876" y="147"/>
                    <a:pt x="3452" y="1"/>
                    <a:pt x="3031" y="1"/>
                  </a:cubicBezTo>
                  <a:close/>
                </a:path>
              </a:pathLst>
            </a:custGeom>
            <a:solidFill>
              <a:srgbClr val="DF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p:cNvSpPr/>
            <p:nvPr/>
          </p:nvSpPr>
          <p:spPr>
            <a:xfrm>
              <a:off x="2087600" y="2062675"/>
              <a:ext cx="35375" cy="33425"/>
            </a:xfrm>
            <a:custGeom>
              <a:avLst/>
              <a:gdLst/>
              <a:ahLst/>
              <a:cxnLst/>
              <a:rect l="l" t="t" r="r" b="b"/>
              <a:pathLst>
                <a:path w="1415" h="1337" extrusionOk="0">
                  <a:moveTo>
                    <a:pt x="775" y="1"/>
                  </a:moveTo>
                  <a:cubicBezTo>
                    <a:pt x="656" y="1"/>
                    <a:pt x="533" y="24"/>
                    <a:pt x="422" y="86"/>
                  </a:cubicBezTo>
                  <a:cubicBezTo>
                    <a:pt x="298" y="154"/>
                    <a:pt x="203" y="265"/>
                    <a:pt x="142" y="380"/>
                  </a:cubicBezTo>
                  <a:cubicBezTo>
                    <a:pt x="82" y="494"/>
                    <a:pt x="48" y="616"/>
                    <a:pt x="27" y="737"/>
                  </a:cubicBezTo>
                  <a:cubicBezTo>
                    <a:pt x="7" y="859"/>
                    <a:pt x="1" y="977"/>
                    <a:pt x="7" y="1105"/>
                  </a:cubicBezTo>
                  <a:cubicBezTo>
                    <a:pt x="11" y="1156"/>
                    <a:pt x="52" y="1197"/>
                    <a:pt x="105" y="1197"/>
                  </a:cubicBezTo>
                  <a:cubicBezTo>
                    <a:pt x="107" y="1197"/>
                    <a:pt x="109" y="1197"/>
                    <a:pt x="111" y="1197"/>
                  </a:cubicBezTo>
                  <a:cubicBezTo>
                    <a:pt x="163" y="1197"/>
                    <a:pt x="206" y="1154"/>
                    <a:pt x="206" y="1102"/>
                  </a:cubicBezTo>
                  <a:lnTo>
                    <a:pt x="206" y="1095"/>
                  </a:lnTo>
                  <a:cubicBezTo>
                    <a:pt x="210" y="994"/>
                    <a:pt x="223" y="882"/>
                    <a:pt x="244" y="781"/>
                  </a:cubicBezTo>
                  <a:cubicBezTo>
                    <a:pt x="267" y="677"/>
                    <a:pt x="301" y="575"/>
                    <a:pt x="348" y="491"/>
                  </a:cubicBezTo>
                  <a:cubicBezTo>
                    <a:pt x="399" y="407"/>
                    <a:pt x="460" y="340"/>
                    <a:pt x="537" y="299"/>
                  </a:cubicBezTo>
                  <a:cubicBezTo>
                    <a:pt x="602" y="262"/>
                    <a:pt x="680" y="247"/>
                    <a:pt x="759" y="247"/>
                  </a:cubicBezTo>
                  <a:cubicBezTo>
                    <a:pt x="774" y="247"/>
                    <a:pt x="789" y="247"/>
                    <a:pt x="804" y="248"/>
                  </a:cubicBezTo>
                  <a:cubicBezTo>
                    <a:pt x="851" y="248"/>
                    <a:pt x="895" y="259"/>
                    <a:pt x="935" y="272"/>
                  </a:cubicBezTo>
                  <a:cubicBezTo>
                    <a:pt x="972" y="289"/>
                    <a:pt x="1006" y="309"/>
                    <a:pt x="1036" y="340"/>
                  </a:cubicBezTo>
                  <a:cubicBezTo>
                    <a:pt x="1094" y="393"/>
                    <a:pt x="1128" y="482"/>
                    <a:pt x="1148" y="579"/>
                  </a:cubicBezTo>
                  <a:cubicBezTo>
                    <a:pt x="1168" y="677"/>
                    <a:pt x="1168" y="781"/>
                    <a:pt x="1161" y="890"/>
                  </a:cubicBezTo>
                  <a:cubicBezTo>
                    <a:pt x="1155" y="994"/>
                    <a:pt x="1138" y="1105"/>
                    <a:pt x="1114" y="1206"/>
                  </a:cubicBezTo>
                  <a:lnTo>
                    <a:pt x="1114" y="1214"/>
                  </a:lnTo>
                  <a:cubicBezTo>
                    <a:pt x="1104" y="1264"/>
                    <a:pt x="1131" y="1315"/>
                    <a:pt x="1181" y="1332"/>
                  </a:cubicBezTo>
                  <a:cubicBezTo>
                    <a:pt x="1191" y="1335"/>
                    <a:pt x="1201" y="1336"/>
                    <a:pt x="1211" y="1336"/>
                  </a:cubicBezTo>
                  <a:cubicBezTo>
                    <a:pt x="1254" y="1336"/>
                    <a:pt x="1293" y="1308"/>
                    <a:pt x="1307" y="1264"/>
                  </a:cubicBezTo>
                  <a:cubicBezTo>
                    <a:pt x="1377" y="1031"/>
                    <a:pt x="1415" y="795"/>
                    <a:pt x="1381" y="538"/>
                  </a:cubicBezTo>
                  <a:cubicBezTo>
                    <a:pt x="1360" y="410"/>
                    <a:pt x="1313" y="275"/>
                    <a:pt x="1206" y="167"/>
                  </a:cubicBezTo>
                  <a:cubicBezTo>
                    <a:pt x="1155" y="113"/>
                    <a:pt x="1091" y="73"/>
                    <a:pt x="1023" y="46"/>
                  </a:cubicBezTo>
                  <a:cubicBezTo>
                    <a:pt x="955" y="22"/>
                    <a:pt x="885" y="5"/>
                    <a:pt x="821" y="2"/>
                  </a:cubicBezTo>
                  <a:cubicBezTo>
                    <a:pt x="806" y="1"/>
                    <a:pt x="790" y="1"/>
                    <a:pt x="7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p:cNvSpPr/>
            <p:nvPr/>
          </p:nvSpPr>
          <p:spPr>
            <a:xfrm>
              <a:off x="2227800" y="2079650"/>
              <a:ext cx="34800" cy="33650"/>
            </a:xfrm>
            <a:custGeom>
              <a:avLst/>
              <a:gdLst/>
              <a:ahLst/>
              <a:cxnLst/>
              <a:rect l="l" t="t" r="r" b="b"/>
              <a:pathLst>
                <a:path w="1392" h="1346" extrusionOk="0">
                  <a:moveTo>
                    <a:pt x="674" y="0"/>
                  </a:moveTo>
                  <a:cubicBezTo>
                    <a:pt x="644" y="0"/>
                    <a:pt x="614" y="2"/>
                    <a:pt x="585" y="5"/>
                  </a:cubicBezTo>
                  <a:cubicBezTo>
                    <a:pt x="513" y="15"/>
                    <a:pt x="440" y="38"/>
                    <a:pt x="376" y="79"/>
                  </a:cubicBezTo>
                  <a:cubicBezTo>
                    <a:pt x="247" y="156"/>
                    <a:pt x="166" y="278"/>
                    <a:pt x="119" y="396"/>
                  </a:cubicBezTo>
                  <a:cubicBezTo>
                    <a:pt x="21" y="636"/>
                    <a:pt x="1" y="872"/>
                    <a:pt x="14" y="1119"/>
                  </a:cubicBezTo>
                  <a:cubicBezTo>
                    <a:pt x="14" y="1169"/>
                    <a:pt x="58" y="1209"/>
                    <a:pt x="108" y="1212"/>
                  </a:cubicBezTo>
                  <a:cubicBezTo>
                    <a:pt x="166" y="1212"/>
                    <a:pt x="210" y="1172"/>
                    <a:pt x="214" y="1114"/>
                  </a:cubicBezTo>
                  <a:lnTo>
                    <a:pt x="214" y="1108"/>
                  </a:lnTo>
                  <a:cubicBezTo>
                    <a:pt x="217" y="1007"/>
                    <a:pt x="223" y="892"/>
                    <a:pt x="244" y="787"/>
                  </a:cubicBezTo>
                  <a:cubicBezTo>
                    <a:pt x="264" y="683"/>
                    <a:pt x="291" y="578"/>
                    <a:pt x="335" y="491"/>
                  </a:cubicBezTo>
                  <a:cubicBezTo>
                    <a:pt x="376" y="399"/>
                    <a:pt x="429" y="325"/>
                    <a:pt x="500" y="284"/>
                  </a:cubicBezTo>
                  <a:cubicBezTo>
                    <a:pt x="534" y="264"/>
                    <a:pt x="574" y="251"/>
                    <a:pt x="615" y="248"/>
                  </a:cubicBezTo>
                  <a:cubicBezTo>
                    <a:pt x="630" y="246"/>
                    <a:pt x="647" y="245"/>
                    <a:pt x="664" y="245"/>
                  </a:cubicBezTo>
                  <a:cubicBezTo>
                    <a:pt x="691" y="245"/>
                    <a:pt x="720" y="248"/>
                    <a:pt x="747" y="254"/>
                  </a:cubicBezTo>
                  <a:cubicBezTo>
                    <a:pt x="841" y="271"/>
                    <a:pt x="929" y="309"/>
                    <a:pt x="993" y="365"/>
                  </a:cubicBezTo>
                  <a:cubicBezTo>
                    <a:pt x="1057" y="423"/>
                    <a:pt x="1100" y="507"/>
                    <a:pt x="1128" y="602"/>
                  </a:cubicBezTo>
                  <a:cubicBezTo>
                    <a:pt x="1155" y="697"/>
                    <a:pt x="1165" y="801"/>
                    <a:pt x="1161" y="906"/>
                  </a:cubicBezTo>
                  <a:cubicBezTo>
                    <a:pt x="1158" y="1010"/>
                    <a:pt x="1141" y="1122"/>
                    <a:pt x="1121" y="1220"/>
                  </a:cubicBezTo>
                  <a:lnTo>
                    <a:pt x="1121" y="1226"/>
                  </a:lnTo>
                  <a:cubicBezTo>
                    <a:pt x="1108" y="1276"/>
                    <a:pt x="1138" y="1327"/>
                    <a:pt x="1189" y="1341"/>
                  </a:cubicBezTo>
                  <a:cubicBezTo>
                    <a:pt x="1199" y="1344"/>
                    <a:pt x="1209" y="1346"/>
                    <a:pt x="1219" y="1346"/>
                  </a:cubicBezTo>
                  <a:cubicBezTo>
                    <a:pt x="1260" y="1346"/>
                    <a:pt x="1300" y="1320"/>
                    <a:pt x="1313" y="1276"/>
                  </a:cubicBezTo>
                  <a:cubicBezTo>
                    <a:pt x="1351" y="1155"/>
                    <a:pt x="1371" y="1041"/>
                    <a:pt x="1381" y="919"/>
                  </a:cubicBezTo>
                  <a:cubicBezTo>
                    <a:pt x="1391" y="795"/>
                    <a:pt x="1388" y="669"/>
                    <a:pt x="1357" y="541"/>
                  </a:cubicBezTo>
                  <a:cubicBezTo>
                    <a:pt x="1327" y="416"/>
                    <a:pt x="1262" y="284"/>
                    <a:pt x="1158" y="190"/>
                  </a:cubicBezTo>
                  <a:cubicBezTo>
                    <a:pt x="1054" y="92"/>
                    <a:pt x="922" y="35"/>
                    <a:pt x="794" y="11"/>
                  </a:cubicBezTo>
                  <a:cubicBezTo>
                    <a:pt x="755" y="4"/>
                    <a:pt x="714" y="0"/>
                    <a:pt x="6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p:cNvSpPr/>
            <p:nvPr/>
          </p:nvSpPr>
          <p:spPr>
            <a:xfrm>
              <a:off x="2127600" y="2097175"/>
              <a:ext cx="88925" cy="43250"/>
            </a:xfrm>
            <a:custGeom>
              <a:avLst/>
              <a:gdLst/>
              <a:ahLst/>
              <a:cxnLst/>
              <a:rect l="l" t="t" r="r" b="b"/>
              <a:pathLst>
                <a:path w="3557" h="1730" extrusionOk="0">
                  <a:moveTo>
                    <a:pt x="395" y="0"/>
                  </a:moveTo>
                  <a:cubicBezTo>
                    <a:pt x="387" y="0"/>
                    <a:pt x="379" y="1"/>
                    <a:pt x="371" y="2"/>
                  </a:cubicBezTo>
                  <a:cubicBezTo>
                    <a:pt x="249" y="29"/>
                    <a:pt x="135" y="107"/>
                    <a:pt x="71" y="211"/>
                  </a:cubicBezTo>
                  <a:cubicBezTo>
                    <a:pt x="58" y="235"/>
                    <a:pt x="47" y="262"/>
                    <a:pt x="37" y="286"/>
                  </a:cubicBezTo>
                  <a:cubicBezTo>
                    <a:pt x="0" y="404"/>
                    <a:pt x="27" y="505"/>
                    <a:pt x="87" y="606"/>
                  </a:cubicBezTo>
                  <a:cubicBezTo>
                    <a:pt x="145" y="711"/>
                    <a:pt x="199" y="815"/>
                    <a:pt x="277" y="910"/>
                  </a:cubicBezTo>
                  <a:cubicBezTo>
                    <a:pt x="422" y="1095"/>
                    <a:pt x="604" y="1254"/>
                    <a:pt x="813" y="1365"/>
                  </a:cubicBezTo>
                  <a:cubicBezTo>
                    <a:pt x="1039" y="1483"/>
                    <a:pt x="1293" y="1551"/>
                    <a:pt x="1539" y="1619"/>
                  </a:cubicBezTo>
                  <a:cubicBezTo>
                    <a:pt x="1752" y="1673"/>
                    <a:pt x="1970" y="1729"/>
                    <a:pt x="2188" y="1729"/>
                  </a:cubicBezTo>
                  <a:cubicBezTo>
                    <a:pt x="2216" y="1729"/>
                    <a:pt x="2243" y="1728"/>
                    <a:pt x="2271" y="1726"/>
                  </a:cubicBezTo>
                  <a:cubicBezTo>
                    <a:pt x="2548" y="1709"/>
                    <a:pt x="2942" y="1602"/>
                    <a:pt x="3162" y="1423"/>
                  </a:cubicBezTo>
                  <a:cubicBezTo>
                    <a:pt x="3341" y="1274"/>
                    <a:pt x="3546" y="1038"/>
                    <a:pt x="3550" y="798"/>
                  </a:cubicBezTo>
                  <a:cubicBezTo>
                    <a:pt x="3557" y="580"/>
                    <a:pt x="3418" y="363"/>
                    <a:pt x="3216" y="272"/>
                  </a:cubicBezTo>
                  <a:cubicBezTo>
                    <a:pt x="3132" y="235"/>
                    <a:pt x="3041" y="221"/>
                    <a:pt x="2948" y="221"/>
                  </a:cubicBezTo>
                  <a:cubicBezTo>
                    <a:pt x="2870" y="221"/>
                    <a:pt x="2790" y="231"/>
                    <a:pt x="2713" y="248"/>
                  </a:cubicBezTo>
                  <a:cubicBezTo>
                    <a:pt x="2548" y="282"/>
                    <a:pt x="2386" y="346"/>
                    <a:pt x="2221" y="387"/>
                  </a:cubicBezTo>
                  <a:cubicBezTo>
                    <a:pt x="2069" y="424"/>
                    <a:pt x="1913" y="443"/>
                    <a:pt x="1757" y="443"/>
                  </a:cubicBezTo>
                  <a:cubicBezTo>
                    <a:pt x="1383" y="443"/>
                    <a:pt x="1008" y="337"/>
                    <a:pt x="692" y="137"/>
                  </a:cubicBezTo>
                  <a:cubicBezTo>
                    <a:pt x="638" y="100"/>
                    <a:pt x="584" y="63"/>
                    <a:pt x="523" y="39"/>
                  </a:cubicBezTo>
                  <a:cubicBezTo>
                    <a:pt x="477" y="22"/>
                    <a:pt x="441" y="0"/>
                    <a:pt x="395" y="0"/>
                  </a:cubicBezTo>
                  <a:close/>
                </a:path>
              </a:pathLst>
            </a:custGeom>
            <a:solidFill>
              <a:srgbClr val="4B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p:cNvSpPr/>
            <p:nvPr/>
          </p:nvSpPr>
          <p:spPr>
            <a:xfrm>
              <a:off x="2177200" y="2125975"/>
              <a:ext cx="17075" cy="10425"/>
            </a:xfrm>
            <a:custGeom>
              <a:avLst/>
              <a:gdLst/>
              <a:ahLst/>
              <a:cxnLst/>
              <a:rect l="l" t="t" r="r" b="b"/>
              <a:pathLst>
                <a:path w="683" h="417" extrusionOk="0">
                  <a:moveTo>
                    <a:pt x="367" y="1"/>
                  </a:moveTo>
                  <a:cubicBezTo>
                    <a:pt x="226" y="1"/>
                    <a:pt x="80" y="51"/>
                    <a:pt x="34" y="139"/>
                  </a:cubicBezTo>
                  <a:cubicBezTo>
                    <a:pt x="0" y="200"/>
                    <a:pt x="3" y="278"/>
                    <a:pt x="51" y="328"/>
                  </a:cubicBezTo>
                  <a:cubicBezTo>
                    <a:pt x="71" y="352"/>
                    <a:pt x="98" y="365"/>
                    <a:pt x="128" y="379"/>
                  </a:cubicBezTo>
                  <a:cubicBezTo>
                    <a:pt x="190" y="404"/>
                    <a:pt x="256" y="416"/>
                    <a:pt x="322" y="416"/>
                  </a:cubicBezTo>
                  <a:cubicBezTo>
                    <a:pt x="390" y="416"/>
                    <a:pt x="458" y="403"/>
                    <a:pt x="520" y="375"/>
                  </a:cubicBezTo>
                  <a:cubicBezTo>
                    <a:pt x="567" y="352"/>
                    <a:pt x="611" y="325"/>
                    <a:pt x="642" y="281"/>
                  </a:cubicBezTo>
                  <a:cubicBezTo>
                    <a:pt x="668" y="241"/>
                    <a:pt x="682" y="186"/>
                    <a:pt x="662" y="139"/>
                  </a:cubicBezTo>
                  <a:cubicBezTo>
                    <a:pt x="623" y="44"/>
                    <a:pt x="497" y="1"/>
                    <a:pt x="367" y="1"/>
                  </a:cubicBezTo>
                  <a:close/>
                </a:path>
              </a:pathLst>
            </a:custGeom>
            <a:solidFill>
              <a:srgbClr val="E4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p:cNvSpPr/>
            <p:nvPr/>
          </p:nvSpPr>
          <p:spPr>
            <a:xfrm>
              <a:off x="2031000" y="2270600"/>
              <a:ext cx="203325" cy="59825"/>
            </a:xfrm>
            <a:custGeom>
              <a:avLst/>
              <a:gdLst/>
              <a:ahLst/>
              <a:cxnLst/>
              <a:rect l="l" t="t" r="r" b="b"/>
              <a:pathLst>
                <a:path w="8133" h="2393" extrusionOk="0">
                  <a:moveTo>
                    <a:pt x="3265" y="1"/>
                  </a:moveTo>
                  <a:cubicBezTo>
                    <a:pt x="2317" y="1"/>
                    <a:pt x="1256" y="219"/>
                    <a:pt x="105" y="796"/>
                  </a:cubicBezTo>
                  <a:cubicBezTo>
                    <a:pt x="31" y="833"/>
                    <a:pt x="0" y="924"/>
                    <a:pt x="37" y="1002"/>
                  </a:cubicBezTo>
                  <a:cubicBezTo>
                    <a:pt x="63" y="1056"/>
                    <a:pt x="118" y="1087"/>
                    <a:pt x="173" y="1087"/>
                  </a:cubicBezTo>
                  <a:cubicBezTo>
                    <a:pt x="197" y="1087"/>
                    <a:pt x="221" y="1081"/>
                    <a:pt x="243" y="1069"/>
                  </a:cubicBezTo>
                  <a:cubicBezTo>
                    <a:pt x="1271" y="555"/>
                    <a:pt x="2287" y="298"/>
                    <a:pt x="3283" y="298"/>
                  </a:cubicBezTo>
                  <a:cubicBezTo>
                    <a:pt x="4119" y="298"/>
                    <a:pt x="4941" y="480"/>
                    <a:pt x="5744" y="843"/>
                  </a:cubicBezTo>
                  <a:cubicBezTo>
                    <a:pt x="7063" y="1441"/>
                    <a:pt x="7835" y="2331"/>
                    <a:pt x="7843" y="2338"/>
                  </a:cubicBezTo>
                  <a:cubicBezTo>
                    <a:pt x="7873" y="2375"/>
                    <a:pt x="7916" y="2392"/>
                    <a:pt x="7960" y="2392"/>
                  </a:cubicBezTo>
                  <a:cubicBezTo>
                    <a:pt x="7997" y="2392"/>
                    <a:pt x="8031" y="2382"/>
                    <a:pt x="8061" y="2355"/>
                  </a:cubicBezTo>
                  <a:cubicBezTo>
                    <a:pt x="8126" y="2301"/>
                    <a:pt x="8133" y="2203"/>
                    <a:pt x="8078" y="2139"/>
                  </a:cubicBezTo>
                  <a:cubicBezTo>
                    <a:pt x="8053" y="2110"/>
                    <a:pt x="6208" y="1"/>
                    <a:pt x="3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p:cNvSpPr/>
            <p:nvPr/>
          </p:nvSpPr>
          <p:spPr>
            <a:xfrm>
              <a:off x="2069975" y="2322725"/>
              <a:ext cx="62275" cy="109750"/>
            </a:xfrm>
            <a:custGeom>
              <a:avLst/>
              <a:gdLst/>
              <a:ahLst/>
              <a:cxnLst/>
              <a:rect l="l" t="t" r="r" b="b"/>
              <a:pathLst>
                <a:path w="2491" h="4390" extrusionOk="0">
                  <a:moveTo>
                    <a:pt x="2328" y="0"/>
                  </a:moveTo>
                  <a:cubicBezTo>
                    <a:pt x="2318" y="0"/>
                    <a:pt x="2309" y="1"/>
                    <a:pt x="2299" y="3"/>
                  </a:cubicBezTo>
                  <a:cubicBezTo>
                    <a:pt x="2244" y="10"/>
                    <a:pt x="949" y="239"/>
                    <a:pt x="399" y="1319"/>
                  </a:cubicBezTo>
                  <a:cubicBezTo>
                    <a:pt x="0" y="2098"/>
                    <a:pt x="101" y="3104"/>
                    <a:pt x="699" y="4305"/>
                  </a:cubicBezTo>
                  <a:cubicBezTo>
                    <a:pt x="726" y="4360"/>
                    <a:pt x="783" y="4390"/>
                    <a:pt x="838" y="4390"/>
                  </a:cubicBezTo>
                  <a:cubicBezTo>
                    <a:pt x="861" y="4390"/>
                    <a:pt x="885" y="4386"/>
                    <a:pt x="908" y="4373"/>
                  </a:cubicBezTo>
                  <a:cubicBezTo>
                    <a:pt x="983" y="4336"/>
                    <a:pt x="1016" y="4245"/>
                    <a:pt x="975" y="4167"/>
                  </a:cubicBezTo>
                  <a:cubicBezTo>
                    <a:pt x="425" y="3061"/>
                    <a:pt x="321" y="2149"/>
                    <a:pt x="672" y="1461"/>
                  </a:cubicBezTo>
                  <a:cubicBezTo>
                    <a:pt x="1151" y="519"/>
                    <a:pt x="2339" y="307"/>
                    <a:pt x="2352" y="307"/>
                  </a:cubicBezTo>
                  <a:cubicBezTo>
                    <a:pt x="2433" y="293"/>
                    <a:pt x="2490" y="212"/>
                    <a:pt x="2478" y="128"/>
                  </a:cubicBezTo>
                  <a:cubicBezTo>
                    <a:pt x="2465" y="54"/>
                    <a:pt x="2401" y="0"/>
                    <a:pt x="23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p:cNvSpPr/>
            <p:nvPr/>
          </p:nvSpPr>
          <p:spPr>
            <a:xfrm>
              <a:off x="2347250" y="2032275"/>
              <a:ext cx="149775" cy="112125"/>
            </a:xfrm>
            <a:custGeom>
              <a:avLst/>
              <a:gdLst/>
              <a:ahLst/>
              <a:cxnLst/>
              <a:rect l="l" t="t" r="r" b="b"/>
              <a:pathLst>
                <a:path w="5991" h="4485" extrusionOk="0">
                  <a:moveTo>
                    <a:pt x="5824" y="0"/>
                  </a:moveTo>
                  <a:cubicBezTo>
                    <a:pt x="5754" y="0"/>
                    <a:pt x="5688" y="48"/>
                    <a:pt x="5673" y="122"/>
                  </a:cubicBezTo>
                  <a:cubicBezTo>
                    <a:pt x="5255" y="1927"/>
                    <a:pt x="4209" y="3155"/>
                    <a:pt x="2558" y="3776"/>
                  </a:cubicBezTo>
                  <a:cubicBezTo>
                    <a:pt x="1622" y="4130"/>
                    <a:pt x="743" y="4176"/>
                    <a:pt x="366" y="4176"/>
                  </a:cubicBezTo>
                  <a:cubicBezTo>
                    <a:pt x="245" y="4176"/>
                    <a:pt x="176" y="4172"/>
                    <a:pt x="173" y="4171"/>
                  </a:cubicBezTo>
                  <a:cubicBezTo>
                    <a:pt x="171" y="4171"/>
                    <a:pt x="169" y="4171"/>
                    <a:pt x="167" y="4171"/>
                  </a:cubicBezTo>
                  <a:cubicBezTo>
                    <a:pt x="85" y="4171"/>
                    <a:pt x="14" y="4234"/>
                    <a:pt x="7" y="4316"/>
                  </a:cubicBezTo>
                  <a:cubicBezTo>
                    <a:pt x="1" y="4400"/>
                    <a:pt x="65" y="4474"/>
                    <a:pt x="153" y="4481"/>
                  </a:cubicBezTo>
                  <a:cubicBezTo>
                    <a:pt x="156" y="4481"/>
                    <a:pt x="220" y="4484"/>
                    <a:pt x="331" y="4484"/>
                  </a:cubicBezTo>
                  <a:cubicBezTo>
                    <a:pt x="1206" y="4484"/>
                    <a:pt x="5039" y="4249"/>
                    <a:pt x="5973" y="189"/>
                  </a:cubicBezTo>
                  <a:cubicBezTo>
                    <a:pt x="5990" y="105"/>
                    <a:pt x="5939" y="24"/>
                    <a:pt x="5855" y="3"/>
                  </a:cubicBezTo>
                  <a:cubicBezTo>
                    <a:pt x="5845" y="1"/>
                    <a:pt x="5834" y="0"/>
                    <a:pt x="58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p:cNvSpPr/>
            <p:nvPr/>
          </p:nvSpPr>
          <p:spPr>
            <a:xfrm>
              <a:off x="2002650" y="2271275"/>
              <a:ext cx="45000" cy="26475"/>
            </a:xfrm>
            <a:custGeom>
              <a:avLst/>
              <a:gdLst/>
              <a:ahLst/>
              <a:cxnLst/>
              <a:rect l="l" t="t" r="r" b="b"/>
              <a:pathLst>
                <a:path w="1800" h="1059" extrusionOk="0">
                  <a:moveTo>
                    <a:pt x="371" y="0"/>
                  </a:moveTo>
                  <a:cubicBezTo>
                    <a:pt x="292" y="0"/>
                    <a:pt x="213" y="21"/>
                    <a:pt x="149" y="67"/>
                  </a:cubicBezTo>
                  <a:cubicBezTo>
                    <a:pt x="51" y="138"/>
                    <a:pt x="0" y="276"/>
                    <a:pt x="51" y="384"/>
                  </a:cubicBezTo>
                  <a:cubicBezTo>
                    <a:pt x="89" y="462"/>
                    <a:pt x="162" y="512"/>
                    <a:pt x="237" y="556"/>
                  </a:cubicBezTo>
                  <a:cubicBezTo>
                    <a:pt x="507" y="725"/>
                    <a:pt x="780" y="897"/>
                    <a:pt x="1077" y="1012"/>
                  </a:cubicBezTo>
                  <a:cubicBezTo>
                    <a:pt x="1142" y="1039"/>
                    <a:pt x="1209" y="1059"/>
                    <a:pt x="1279" y="1059"/>
                  </a:cubicBezTo>
                  <a:cubicBezTo>
                    <a:pt x="1799" y="1049"/>
                    <a:pt x="1195" y="502"/>
                    <a:pt x="1091" y="411"/>
                  </a:cubicBezTo>
                  <a:cubicBezTo>
                    <a:pt x="1000" y="333"/>
                    <a:pt x="908" y="256"/>
                    <a:pt x="814" y="185"/>
                  </a:cubicBezTo>
                  <a:cubicBezTo>
                    <a:pt x="716" y="115"/>
                    <a:pt x="611" y="50"/>
                    <a:pt x="497" y="17"/>
                  </a:cubicBezTo>
                  <a:cubicBezTo>
                    <a:pt x="456" y="6"/>
                    <a:pt x="414" y="0"/>
                    <a:pt x="3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p:cNvSpPr/>
            <p:nvPr/>
          </p:nvSpPr>
          <p:spPr>
            <a:xfrm>
              <a:off x="2056050" y="2425650"/>
              <a:ext cx="42475" cy="20425"/>
            </a:xfrm>
            <a:custGeom>
              <a:avLst/>
              <a:gdLst/>
              <a:ahLst/>
              <a:cxnLst/>
              <a:rect l="l" t="t" r="r" b="b"/>
              <a:pathLst>
                <a:path w="1699" h="817" extrusionOk="0">
                  <a:moveTo>
                    <a:pt x="1234" y="0"/>
                  </a:moveTo>
                  <a:cubicBezTo>
                    <a:pt x="1086" y="0"/>
                    <a:pt x="933" y="22"/>
                    <a:pt x="881" y="30"/>
                  </a:cubicBezTo>
                  <a:cubicBezTo>
                    <a:pt x="763" y="50"/>
                    <a:pt x="645" y="70"/>
                    <a:pt x="527" y="98"/>
                  </a:cubicBezTo>
                  <a:cubicBezTo>
                    <a:pt x="412" y="124"/>
                    <a:pt x="294" y="162"/>
                    <a:pt x="196" y="232"/>
                  </a:cubicBezTo>
                  <a:cubicBezTo>
                    <a:pt x="99" y="300"/>
                    <a:pt x="21" y="408"/>
                    <a:pt x="11" y="529"/>
                  </a:cubicBezTo>
                  <a:cubicBezTo>
                    <a:pt x="1" y="647"/>
                    <a:pt x="75" y="775"/>
                    <a:pt x="190" y="809"/>
                  </a:cubicBezTo>
                  <a:cubicBezTo>
                    <a:pt x="210" y="814"/>
                    <a:pt x="232" y="817"/>
                    <a:pt x="253" y="817"/>
                  </a:cubicBezTo>
                  <a:cubicBezTo>
                    <a:pt x="317" y="817"/>
                    <a:pt x="382" y="797"/>
                    <a:pt x="443" y="779"/>
                  </a:cubicBezTo>
                  <a:cubicBezTo>
                    <a:pt x="747" y="677"/>
                    <a:pt x="1054" y="580"/>
                    <a:pt x="1334" y="425"/>
                  </a:cubicBezTo>
                  <a:cubicBezTo>
                    <a:pt x="1395" y="394"/>
                    <a:pt x="1451" y="358"/>
                    <a:pt x="1496" y="303"/>
                  </a:cubicBezTo>
                  <a:cubicBezTo>
                    <a:pt x="1699" y="55"/>
                    <a:pt x="1471" y="0"/>
                    <a:pt x="1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p:cNvSpPr/>
            <p:nvPr/>
          </p:nvSpPr>
          <p:spPr>
            <a:xfrm>
              <a:off x="1958375" y="1919925"/>
              <a:ext cx="41850" cy="46275"/>
            </a:xfrm>
            <a:custGeom>
              <a:avLst/>
              <a:gdLst/>
              <a:ahLst/>
              <a:cxnLst/>
              <a:rect l="l" t="t" r="r" b="b"/>
              <a:pathLst>
                <a:path w="1674" h="1851" extrusionOk="0">
                  <a:moveTo>
                    <a:pt x="723" y="1"/>
                  </a:moveTo>
                  <a:cubicBezTo>
                    <a:pt x="639" y="1"/>
                    <a:pt x="557" y="37"/>
                    <a:pt x="493" y="90"/>
                  </a:cubicBezTo>
                  <a:cubicBezTo>
                    <a:pt x="415" y="158"/>
                    <a:pt x="362" y="249"/>
                    <a:pt x="317" y="344"/>
                  </a:cubicBezTo>
                  <a:cubicBezTo>
                    <a:pt x="125" y="732"/>
                    <a:pt x="0" y="1551"/>
                    <a:pt x="493" y="1791"/>
                  </a:cubicBezTo>
                  <a:cubicBezTo>
                    <a:pt x="574" y="1832"/>
                    <a:pt x="682" y="1851"/>
                    <a:pt x="799" y="1851"/>
                  </a:cubicBezTo>
                  <a:cubicBezTo>
                    <a:pt x="1167" y="1851"/>
                    <a:pt x="1630" y="1658"/>
                    <a:pt x="1661" y="1336"/>
                  </a:cubicBezTo>
                  <a:cubicBezTo>
                    <a:pt x="1673" y="1180"/>
                    <a:pt x="1559" y="1009"/>
                    <a:pt x="1404" y="1004"/>
                  </a:cubicBezTo>
                  <a:cubicBezTo>
                    <a:pt x="1399" y="1004"/>
                    <a:pt x="1395" y="1004"/>
                    <a:pt x="1390" y="1004"/>
                  </a:cubicBezTo>
                  <a:cubicBezTo>
                    <a:pt x="1334" y="1004"/>
                    <a:pt x="1278" y="1022"/>
                    <a:pt x="1222" y="1029"/>
                  </a:cubicBezTo>
                  <a:cubicBezTo>
                    <a:pt x="1211" y="1030"/>
                    <a:pt x="1201" y="1030"/>
                    <a:pt x="1190" y="1030"/>
                  </a:cubicBezTo>
                  <a:cubicBezTo>
                    <a:pt x="1138" y="1030"/>
                    <a:pt x="1085" y="1016"/>
                    <a:pt x="1056" y="975"/>
                  </a:cubicBezTo>
                  <a:cubicBezTo>
                    <a:pt x="1033" y="944"/>
                    <a:pt x="1030" y="903"/>
                    <a:pt x="1030" y="867"/>
                  </a:cubicBezTo>
                  <a:cubicBezTo>
                    <a:pt x="1026" y="701"/>
                    <a:pt x="1063" y="539"/>
                    <a:pt x="1046" y="374"/>
                  </a:cubicBezTo>
                  <a:cubicBezTo>
                    <a:pt x="1030" y="212"/>
                    <a:pt x="938" y="40"/>
                    <a:pt x="776" y="6"/>
                  </a:cubicBezTo>
                  <a:cubicBezTo>
                    <a:pt x="758" y="2"/>
                    <a:pt x="740" y="1"/>
                    <a:pt x="7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p:cNvSpPr/>
            <p:nvPr/>
          </p:nvSpPr>
          <p:spPr>
            <a:xfrm>
              <a:off x="2472025" y="2001375"/>
              <a:ext cx="49725" cy="38225"/>
            </a:xfrm>
            <a:custGeom>
              <a:avLst/>
              <a:gdLst/>
              <a:ahLst/>
              <a:cxnLst/>
              <a:rect l="l" t="t" r="r" b="b"/>
              <a:pathLst>
                <a:path w="1989" h="1529" extrusionOk="0">
                  <a:moveTo>
                    <a:pt x="1685" y="1"/>
                  </a:moveTo>
                  <a:cubicBezTo>
                    <a:pt x="1583" y="1"/>
                    <a:pt x="1476" y="44"/>
                    <a:pt x="1394" y="109"/>
                  </a:cubicBezTo>
                  <a:cubicBezTo>
                    <a:pt x="1266" y="210"/>
                    <a:pt x="1175" y="352"/>
                    <a:pt x="1054" y="464"/>
                  </a:cubicBezTo>
                  <a:cubicBezTo>
                    <a:pt x="1026" y="490"/>
                    <a:pt x="996" y="514"/>
                    <a:pt x="959" y="520"/>
                  </a:cubicBezTo>
                  <a:cubicBezTo>
                    <a:pt x="953" y="521"/>
                    <a:pt x="947" y="522"/>
                    <a:pt x="940" y="522"/>
                  </a:cubicBezTo>
                  <a:cubicBezTo>
                    <a:pt x="887" y="522"/>
                    <a:pt x="837" y="482"/>
                    <a:pt x="803" y="439"/>
                  </a:cubicBezTo>
                  <a:cubicBezTo>
                    <a:pt x="766" y="392"/>
                    <a:pt x="739" y="335"/>
                    <a:pt x="696" y="291"/>
                  </a:cubicBezTo>
                  <a:cubicBezTo>
                    <a:pt x="648" y="246"/>
                    <a:pt x="585" y="226"/>
                    <a:pt x="520" y="226"/>
                  </a:cubicBezTo>
                  <a:cubicBezTo>
                    <a:pt x="430" y="226"/>
                    <a:pt x="336" y="266"/>
                    <a:pt x="277" y="335"/>
                  </a:cubicBezTo>
                  <a:cubicBezTo>
                    <a:pt x="1" y="662"/>
                    <a:pt x="406" y="1367"/>
                    <a:pt x="760" y="1496"/>
                  </a:cubicBezTo>
                  <a:cubicBezTo>
                    <a:pt x="821" y="1518"/>
                    <a:pt x="882" y="1528"/>
                    <a:pt x="942" y="1528"/>
                  </a:cubicBezTo>
                  <a:cubicBezTo>
                    <a:pt x="1391" y="1528"/>
                    <a:pt x="1796" y="971"/>
                    <a:pt x="1927" y="612"/>
                  </a:cubicBezTo>
                  <a:cubicBezTo>
                    <a:pt x="1961" y="517"/>
                    <a:pt x="1988" y="416"/>
                    <a:pt x="1985" y="311"/>
                  </a:cubicBezTo>
                  <a:cubicBezTo>
                    <a:pt x="1978" y="210"/>
                    <a:pt x="1934" y="106"/>
                    <a:pt x="1850" y="48"/>
                  </a:cubicBezTo>
                  <a:cubicBezTo>
                    <a:pt x="1801" y="15"/>
                    <a:pt x="1744" y="1"/>
                    <a:pt x="16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p:cNvSpPr/>
            <p:nvPr/>
          </p:nvSpPr>
          <p:spPr>
            <a:xfrm>
              <a:off x="2024600" y="2009500"/>
              <a:ext cx="132725" cy="131350"/>
            </a:xfrm>
            <a:custGeom>
              <a:avLst/>
              <a:gdLst/>
              <a:ahLst/>
              <a:cxnLst/>
              <a:rect l="l" t="t" r="r" b="b"/>
              <a:pathLst>
                <a:path w="5309" h="5254" extrusionOk="0">
                  <a:moveTo>
                    <a:pt x="3293" y="24"/>
                  </a:moveTo>
                  <a:lnTo>
                    <a:pt x="3292" y="26"/>
                  </a:lnTo>
                  <a:lnTo>
                    <a:pt x="3292" y="26"/>
                  </a:lnTo>
                  <a:cubicBezTo>
                    <a:pt x="3296" y="27"/>
                    <a:pt x="3301" y="28"/>
                    <a:pt x="3305" y="29"/>
                  </a:cubicBezTo>
                  <a:lnTo>
                    <a:pt x="3305" y="29"/>
                  </a:lnTo>
                  <a:cubicBezTo>
                    <a:pt x="3301" y="27"/>
                    <a:pt x="3297" y="25"/>
                    <a:pt x="3293" y="24"/>
                  </a:cubicBezTo>
                  <a:close/>
                  <a:moveTo>
                    <a:pt x="3305" y="29"/>
                  </a:moveTo>
                  <a:lnTo>
                    <a:pt x="3305" y="29"/>
                  </a:lnTo>
                  <a:cubicBezTo>
                    <a:pt x="3735" y="234"/>
                    <a:pt x="4496" y="709"/>
                    <a:pt x="4546" y="740"/>
                  </a:cubicBezTo>
                  <a:lnTo>
                    <a:pt x="4546" y="740"/>
                  </a:lnTo>
                  <a:cubicBezTo>
                    <a:pt x="4210" y="399"/>
                    <a:pt x="3783" y="149"/>
                    <a:pt x="3305" y="29"/>
                  </a:cubicBezTo>
                  <a:close/>
                  <a:moveTo>
                    <a:pt x="4546" y="740"/>
                  </a:moveTo>
                  <a:cubicBezTo>
                    <a:pt x="4547" y="741"/>
                    <a:pt x="4547" y="742"/>
                    <a:pt x="4548" y="742"/>
                  </a:cubicBezTo>
                  <a:lnTo>
                    <a:pt x="4548" y="742"/>
                  </a:lnTo>
                  <a:lnTo>
                    <a:pt x="4548" y="742"/>
                  </a:lnTo>
                  <a:cubicBezTo>
                    <a:pt x="4548" y="742"/>
                    <a:pt x="4548" y="741"/>
                    <a:pt x="4546" y="740"/>
                  </a:cubicBezTo>
                  <a:close/>
                  <a:moveTo>
                    <a:pt x="3175" y="0"/>
                  </a:moveTo>
                  <a:cubicBezTo>
                    <a:pt x="2942" y="114"/>
                    <a:pt x="2737" y="287"/>
                    <a:pt x="2555" y="479"/>
                  </a:cubicBezTo>
                  <a:cubicBezTo>
                    <a:pt x="2318" y="729"/>
                    <a:pt x="2119" y="1009"/>
                    <a:pt x="1890" y="1262"/>
                  </a:cubicBezTo>
                  <a:cubicBezTo>
                    <a:pt x="1765" y="1397"/>
                    <a:pt x="1630" y="1528"/>
                    <a:pt x="1465" y="1609"/>
                  </a:cubicBezTo>
                  <a:cubicBezTo>
                    <a:pt x="1363" y="1660"/>
                    <a:pt x="1252" y="1687"/>
                    <a:pt x="1141" y="1687"/>
                  </a:cubicBezTo>
                  <a:cubicBezTo>
                    <a:pt x="1069" y="1687"/>
                    <a:pt x="999" y="1677"/>
                    <a:pt x="932" y="1646"/>
                  </a:cubicBezTo>
                  <a:cubicBezTo>
                    <a:pt x="712" y="1556"/>
                    <a:pt x="583" y="1313"/>
                    <a:pt x="570" y="1076"/>
                  </a:cubicBezTo>
                  <a:cubicBezTo>
                    <a:pt x="567" y="1036"/>
                    <a:pt x="570" y="995"/>
                    <a:pt x="570" y="955"/>
                  </a:cubicBezTo>
                  <a:lnTo>
                    <a:pt x="570" y="955"/>
                  </a:lnTo>
                  <a:cubicBezTo>
                    <a:pt x="213" y="1407"/>
                    <a:pt x="0" y="1981"/>
                    <a:pt x="0" y="2601"/>
                  </a:cubicBezTo>
                  <a:cubicBezTo>
                    <a:pt x="0" y="3876"/>
                    <a:pt x="899" y="4940"/>
                    <a:pt x="2098" y="5195"/>
                  </a:cubicBezTo>
                  <a:lnTo>
                    <a:pt x="2098" y="5195"/>
                  </a:lnTo>
                  <a:cubicBezTo>
                    <a:pt x="1335" y="5001"/>
                    <a:pt x="826" y="4525"/>
                    <a:pt x="826" y="4525"/>
                  </a:cubicBezTo>
                  <a:lnTo>
                    <a:pt x="3292" y="26"/>
                  </a:lnTo>
                  <a:lnTo>
                    <a:pt x="3292" y="26"/>
                  </a:lnTo>
                  <a:cubicBezTo>
                    <a:pt x="3253" y="16"/>
                    <a:pt x="3214" y="8"/>
                    <a:pt x="3175" y="0"/>
                  </a:cubicBezTo>
                  <a:close/>
                  <a:moveTo>
                    <a:pt x="4548" y="742"/>
                  </a:moveTo>
                  <a:lnTo>
                    <a:pt x="3712" y="2281"/>
                  </a:lnTo>
                  <a:cubicBezTo>
                    <a:pt x="3718" y="2285"/>
                    <a:pt x="3722" y="2291"/>
                    <a:pt x="3726" y="2294"/>
                  </a:cubicBezTo>
                  <a:cubicBezTo>
                    <a:pt x="3833" y="2402"/>
                    <a:pt x="3880" y="2537"/>
                    <a:pt x="3901" y="2665"/>
                  </a:cubicBezTo>
                  <a:cubicBezTo>
                    <a:pt x="3935" y="2922"/>
                    <a:pt x="3897" y="3158"/>
                    <a:pt x="3827" y="3391"/>
                  </a:cubicBezTo>
                  <a:cubicBezTo>
                    <a:pt x="3813" y="3435"/>
                    <a:pt x="3776" y="3462"/>
                    <a:pt x="3732" y="3462"/>
                  </a:cubicBezTo>
                  <a:cubicBezTo>
                    <a:pt x="3722" y="3462"/>
                    <a:pt x="3712" y="3462"/>
                    <a:pt x="3701" y="3459"/>
                  </a:cubicBezTo>
                  <a:cubicBezTo>
                    <a:pt x="3651" y="3442"/>
                    <a:pt x="3624" y="3391"/>
                    <a:pt x="3634" y="3341"/>
                  </a:cubicBezTo>
                  <a:lnTo>
                    <a:pt x="3634" y="3333"/>
                  </a:lnTo>
                  <a:cubicBezTo>
                    <a:pt x="3658" y="3232"/>
                    <a:pt x="3675" y="3121"/>
                    <a:pt x="3681" y="3017"/>
                  </a:cubicBezTo>
                  <a:cubicBezTo>
                    <a:pt x="3688" y="2908"/>
                    <a:pt x="3688" y="2804"/>
                    <a:pt x="3668" y="2706"/>
                  </a:cubicBezTo>
                  <a:cubicBezTo>
                    <a:pt x="3654" y="2629"/>
                    <a:pt x="3628" y="2561"/>
                    <a:pt x="3590" y="2507"/>
                  </a:cubicBezTo>
                  <a:lnTo>
                    <a:pt x="2130" y="5202"/>
                  </a:lnTo>
                  <a:lnTo>
                    <a:pt x="2130" y="5202"/>
                  </a:lnTo>
                  <a:cubicBezTo>
                    <a:pt x="2119" y="5200"/>
                    <a:pt x="2109" y="5198"/>
                    <a:pt x="2098" y="5195"/>
                  </a:cubicBezTo>
                  <a:lnTo>
                    <a:pt x="2098" y="5195"/>
                  </a:lnTo>
                  <a:cubicBezTo>
                    <a:pt x="2108" y="5198"/>
                    <a:pt x="2119" y="5201"/>
                    <a:pt x="2129" y="5203"/>
                  </a:cubicBezTo>
                  <a:lnTo>
                    <a:pt x="2130" y="5202"/>
                  </a:lnTo>
                  <a:lnTo>
                    <a:pt x="2130" y="5202"/>
                  </a:lnTo>
                  <a:cubicBezTo>
                    <a:pt x="2299" y="5236"/>
                    <a:pt x="2474" y="5253"/>
                    <a:pt x="2653" y="5253"/>
                  </a:cubicBezTo>
                  <a:cubicBezTo>
                    <a:pt x="3364" y="5253"/>
                    <a:pt x="4009" y="4977"/>
                    <a:pt x="4484" y="4521"/>
                  </a:cubicBezTo>
                  <a:cubicBezTo>
                    <a:pt x="4454" y="4487"/>
                    <a:pt x="4424" y="4454"/>
                    <a:pt x="4397" y="4417"/>
                  </a:cubicBezTo>
                  <a:cubicBezTo>
                    <a:pt x="4319" y="4322"/>
                    <a:pt x="4265" y="4218"/>
                    <a:pt x="4207" y="4113"/>
                  </a:cubicBezTo>
                  <a:cubicBezTo>
                    <a:pt x="4147" y="4012"/>
                    <a:pt x="4120" y="3911"/>
                    <a:pt x="4157" y="3793"/>
                  </a:cubicBezTo>
                  <a:cubicBezTo>
                    <a:pt x="4167" y="3769"/>
                    <a:pt x="4178" y="3742"/>
                    <a:pt x="4191" y="3718"/>
                  </a:cubicBezTo>
                  <a:cubicBezTo>
                    <a:pt x="4255" y="3614"/>
                    <a:pt x="4369" y="3536"/>
                    <a:pt x="4491" y="3509"/>
                  </a:cubicBezTo>
                  <a:cubicBezTo>
                    <a:pt x="4501" y="3509"/>
                    <a:pt x="4511" y="3506"/>
                    <a:pt x="4518" y="3506"/>
                  </a:cubicBezTo>
                  <a:cubicBezTo>
                    <a:pt x="4562" y="3506"/>
                    <a:pt x="4599" y="3529"/>
                    <a:pt x="4643" y="3546"/>
                  </a:cubicBezTo>
                  <a:cubicBezTo>
                    <a:pt x="4704" y="3570"/>
                    <a:pt x="4758" y="3607"/>
                    <a:pt x="4812" y="3644"/>
                  </a:cubicBezTo>
                  <a:cubicBezTo>
                    <a:pt x="4886" y="3688"/>
                    <a:pt x="4961" y="3732"/>
                    <a:pt x="5038" y="3766"/>
                  </a:cubicBezTo>
                  <a:cubicBezTo>
                    <a:pt x="5210" y="3414"/>
                    <a:pt x="5308" y="3020"/>
                    <a:pt x="5308" y="2601"/>
                  </a:cubicBezTo>
                  <a:cubicBezTo>
                    <a:pt x="5308" y="1877"/>
                    <a:pt x="5018" y="1221"/>
                    <a:pt x="4548" y="742"/>
                  </a:cubicBezTo>
                  <a:close/>
                </a:path>
              </a:pathLst>
            </a:custGeom>
            <a:solidFill>
              <a:srgbClr val="E575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p:cNvSpPr/>
            <p:nvPr/>
          </p:nvSpPr>
          <p:spPr>
            <a:xfrm>
              <a:off x="2038775" y="2008125"/>
              <a:ext cx="65200" cy="43550"/>
            </a:xfrm>
            <a:custGeom>
              <a:avLst/>
              <a:gdLst/>
              <a:ahLst/>
              <a:cxnLst/>
              <a:rect l="l" t="t" r="r" b="b"/>
              <a:pathLst>
                <a:path w="2608" h="1742" extrusionOk="0">
                  <a:moveTo>
                    <a:pt x="2086" y="1"/>
                  </a:moveTo>
                  <a:cubicBezTo>
                    <a:pt x="1242" y="1"/>
                    <a:pt x="489" y="396"/>
                    <a:pt x="3" y="1010"/>
                  </a:cubicBezTo>
                  <a:cubicBezTo>
                    <a:pt x="3" y="1050"/>
                    <a:pt x="0" y="1091"/>
                    <a:pt x="3" y="1131"/>
                  </a:cubicBezTo>
                  <a:cubicBezTo>
                    <a:pt x="16" y="1368"/>
                    <a:pt x="145" y="1611"/>
                    <a:pt x="365" y="1701"/>
                  </a:cubicBezTo>
                  <a:cubicBezTo>
                    <a:pt x="432" y="1732"/>
                    <a:pt x="502" y="1742"/>
                    <a:pt x="574" y="1742"/>
                  </a:cubicBezTo>
                  <a:cubicBezTo>
                    <a:pt x="685" y="1742"/>
                    <a:pt x="796" y="1715"/>
                    <a:pt x="898" y="1664"/>
                  </a:cubicBezTo>
                  <a:cubicBezTo>
                    <a:pt x="1063" y="1583"/>
                    <a:pt x="1198" y="1452"/>
                    <a:pt x="1323" y="1317"/>
                  </a:cubicBezTo>
                  <a:cubicBezTo>
                    <a:pt x="1552" y="1064"/>
                    <a:pt x="1751" y="784"/>
                    <a:pt x="1988" y="534"/>
                  </a:cubicBezTo>
                  <a:cubicBezTo>
                    <a:pt x="2170" y="342"/>
                    <a:pt x="2375" y="169"/>
                    <a:pt x="2608" y="55"/>
                  </a:cubicBezTo>
                  <a:cubicBezTo>
                    <a:pt x="2439" y="21"/>
                    <a:pt x="2264" y="1"/>
                    <a:pt x="2086" y="1"/>
                  </a:cubicBezTo>
                  <a:close/>
                </a:path>
              </a:pathLst>
            </a:custGeom>
            <a:solidFill>
              <a:srgbClr val="E59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p:cNvSpPr/>
            <p:nvPr/>
          </p:nvSpPr>
          <p:spPr>
            <a:xfrm>
              <a:off x="2114350" y="2066500"/>
              <a:ext cx="8625" cy="29575"/>
            </a:xfrm>
            <a:custGeom>
              <a:avLst/>
              <a:gdLst/>
              <a:ahLst/>
              <a:cxnLst/>
              <a:rect l="l" t="t" r="r" b="b"/>
              <a:pathLst>
                <a:path w="345" h="1183" extrusionOk="0">
                  <a:moveTo>
                    <a:pt x="122" y="1"/>
                  </a:moveTo>
                  <a:lnTo>
                    <a:pt x="0" y="227"/>
                  </a:lnTo>
                  <a:cubicBezTo>
                    <a:pt x="38" y="281"/>
                    <a:pt x="64" y="349"/>
                    <a:pt x="78" y="426"/>
                  </a:cubicBezTo>
                  <a:cubicBezTo>
                    <a:pt x="98" y="524"/>
                    <a:pt x="98" y="628"/>
                    <a:pt x="91" y="737"/>
                  </a:cubicBezTo>
                  <a:cubicBezTo>
                    <a:pt x="85" y="841"/>
                    <a:pt x="68" y="952"/>
                    <a:pt x="44" y="1053"/>
                  </a:cubicBezTo>
                  <a:lnTo>
                    <a:pt x="44" y="1061"/>
                  </a:lnTo>
                  <a:cubicBezTo>
                    <a:pt x="34" y="1111"/>
                    <a:pt x="61" y="1162"/>
                    <a:pt x="111" y="1179"/>
                  </a:cubicBezTo>
                  <a:cubicBezTo>
                    <a:pt x="122" y="1182"/>
                    <a:pt x="132" y="1182"/>
                    <a:pt x="142" y="1182"/>
                  </a:cubicBezTo>
                  <a:cubicBezTo>
                    <a:pt x="186" y="1182"/>
                    <a:pt x="223" y="1155"/>
                    <a:pt x="237" y="1111"/>
                  </a:cubicBezTo>
                  <a:cubicBezTo>
                    <a:pt x="307" y="878"/>
                    <a:pt x="345" y="642"/>
                    <a:pt x="311" y="385"/>
                  </a:cubicBezTo>
                  <a:cubicBezTo>
                    <a:pt x="290" y="257"/>
                    <a:pt x="243" y="122"/>
                    <a:pt x="136" y="14"/>
                  </a:cubicBezTo>
                  <a:cubicBezTo>
                    <a:pt x="132" y="11"/>
                    <a:pt x="128" y="5"/>
                    <a:pt x="122"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p:cNvSpPr/>
            <p:nvPr/>
          </p:nvSpPr>
          <p:spPr>
            <a:xfrm>
              <a:off x="2127600" y="2097125"/>
              <a:ext cx="22950" cy="25425"/>
            </a:xfrm>
            <a:custGeom>
              <a:avLst/>
              <a:gdLst/>
              <a:ahLst/>
              <a:cxnLst/>
              <a:rect l="l" t="t" r="r" b="b"/>
              <a:pathLst>
                <a:path w="918" h="1017" extrusionOk="0">
                  <a:moveTo>
                    <a:pt x="398" y="1"/>
                  </a:moveTo>
                  <a:cubicBezTo>
                    <a:pt x="391" y="1"/>
                    <a:pt x="381" y="4"/>
                    <a:pt x="371" y="4"/>
                  </a:cubicBezTo>
                  <a:cubicBezTo>
                    <a:pt x="249" y="31"/>
                    <a:pt x="135" y="109"/>
                    <a:pt x="71" y="213"/>
                  </a:cubicBezTo>
                  <a:cubicBezTo>
                    <a:pt x="58" y="237"/>
                    <a:pt x="47" y="264"/>
                    <a:pt x="37" y="288"/>
                  </a:cubicBezTo>
                  <a:cubicBezTo>
                    <a:pt x="0" y="406"/>
                    <a:pt x="27" y="507"/>
                    <a:pt x="87" y="608"/>
                  </a:cubicBezTo>
                  <a:cubicBezTo>
                    <a:pt x="145" y="713"/>
                    <a:pt x="199" y="817"/>
                    <a:pt x="277" y="912"/>
                  </a:cubicBezTo>
                  <a:cubicBezTo>
                    <a:pt x="304" y="949"/>
                    <a:pt x="334" y="982"/>
                    <a:pt x="364" y="1016"/>
                  </a:cubicBezTo>
                  <a:cubicBezTo>
                    <a:pt x="590" y="800"/>
                    <a:pt x="780" y="544"/>
                    <a:pt x="918" y="261"/>
                  </a:cubicBezTo>
                  <a:cubicBezTo>
                    <a:pt x="841" y="227"/>
                    <a:pt x="766" y="183"/>
                    <a:pt x="692" y="139"/>
                  </a:cubicBezTo>
                  <a:cubicBezTo>
                    <a:pt x="638" y="102"/>
                    <a:pt x="584" y="65"/>
                    <a:pt x="523" y="41"/>
                  </a:cubicBezTo>
                  <a:cubicBezTo>
                    <a:pt x="479" y="24"/>
                    <a:pt x="442" y="1"/>
                    <a:pt x="398" y="1"/>
                  </a:cubicBezTo>
                  <a:close/>
                </a:path>
              </a:pathLst>
            </a:custGeom>
            <a:solidFill>
              <a:srgbClr val="6F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p:cNvSpPr/>
            <p:nvPr/>
          </p:nvSpPr>
          <p:spPr>
            <a:xfrm>
              <a:off x="2045250" y="2010075"/>
              <a:ext cx="93075" cy="129525"/>
            </a:xfrm>
            <a:custGeom>
              <a:avLst/>
              <a:gdLst/>
              <a:ahLst/>
              <a:cxnLst/>
              <a:rect l="l" t="t" r="r" b="b"/>
              <a:pathLst>
                <a:path w="3723" h="5181" extrusionOk="0">
                  <a:moveTo>
                    <a:pt x="2467" y="1"/>
                  </a:moveTo>
                  <a:lnTo>
                    <a:pt x="0" y="4502"/>
                  </a:lnTo>
                  <a:cubicBezTo>
                    <a:pt x="0" y="4502"/>
                    <a:pt x="524" y="4991"/>
                    <a:pt x="1303" y="5180"/>
                  </a:cubicBezTo>
                  <a:lnTo>
                    <a:pt x="2764" y="2484"/>
                  </a:lnTo>
                  <a:cubicBezTo>
                    <a:pt x="2754" y="2467"/>
                    <a:pt x="2744" y="2454"/>
                    <a:pt x="2730" y="2444"/>
                  </a:cubicBezTo>
                  <a:cubicBezTo>
                    <a:pt x="2700" y="2413"/>
                    <a:pt x="2666" y="2393"/>
                    <a:pt x="2629" y="2376"/>
                  </a:cubicBezTo>
                  <a:cubicBezTo>
                    <a:pt x="2589" y="2363"/>
                    <a:pt x="2545" y="2352"/>
                    <a:pt x="2498" y="2352"/>
                  </a:cubicBezTo>
                  <a:cubicBezTo>
                    <a:pt x="2484" y="2352"/>
                    <a:pt x="2467" y="2349"/>
                    <a:pt x="2454" y="2349"/>
                  </a:cubicBezTo>
                  <a:cubicBezTo>
                    <a:pt x="2373" y="2349"/>
                    <a:pt x="2295" y="2366"/>
                    <a:pt x="2231" y="2403"/>
                  </a:cubicBezTo>
                  <a:cubicBezTo>
                    <a:pt x="2154" y="2444"/>
                    <a:pt x="2093" y="2511"/>
                    <a:pt x="2042" y="2595"/>
                  </a:cubicBezTo>
                  <a:cubicBezTo>
                    <a:pt x="1995" y="2679"/>
                    <a:pt x="1961" y="2781"/>
                    <a:pt x="1938" y="2885"/>
                  </a:cubicBezTo>
                  <a:cubicBezTo>
                    <a:pt x="1917" y="2986"/>
                    <a:pt x="1904" y="3098"/>
                    <a:pt x="1900" y="3199"/>
                  </a:cubicBezTo>
                  <a:lnTo>
                    <a:pt x="1900" y="3206"/>
                  </a:lnTo>
                  <a:cubicBezTo>
                    <a:pt x="1900" y="3260"/>
                    <a:pt x="1853" y="3301"/>
                    <a:pt x="1799" y="3301"/>
                  </a:cubicBezTo>
                  <a:cubicBezTo>
                    <a:pt x="1746" y="3301"/>
                    <a:pt x="1705" y="3260"/>
                    <a:pt x="1701" y="3209"/>
                  </a:cubicBezTo>
                  <a:cubicBezTo>
                    <a:pt x="1695" y="3081"/>
                    <a:pt x="1701" y="2963"/>
                    <a:pt x="1721" y="2841"/>
                  </a:cubicBezTo>
                  <a:cubicBezTo>
                    <a:pt x="1742" y="2720"/>
                    <a:pt x="1776" y="2598"/>
                    <a:pt x="1836" y="2484"/>
                  </a:cubicBezTo>
                  <a:cubicBezTo>
                    <a:pt x="1897" y="2369"/>
                    <a:pt x="1992" y="2258"/>
                    <a:pt x="2116" y="2190"/>
                  </a:cubicBezTo>
                  <a:cubicBezTo>
                    <a:pt x="2224" y="2130"/>
                    <a:pt x="2346" y="2106"/>
                    <a:pt x="2461" y="2106"/>
                  </a:cubicBezTo>
                  <a:lnTo>
                    <a:pt x="2515" y="2106"/>
                  </a:lnTo>
                  <a:cubicBezTo>
                    <a:pt x="2579" y="2109"/>
                    <a:pt x="2649" y="2126"/>
                    <a:pt x="2717" y="2150"/>
                  </a:cubicBezTo>
                  <a:cubicBezTo>
                    <a:pt x="2778" y="2173"/>
                    <a:pt x="2839" y="2211"/>
                    <a:pt x="2886" y="2258"/>
                  </a:cubicBezTo>
                  <a:lnTo>
                    <a:pt x="3722" y="719"/>
                  </a:lnTo>
                  <a:cubicBezTo>
                    <a:pt x="3722" y="719"/>
                    <a:pt x="2909" y="209"/>
                    <a:pt x="2467" y="1"/>
                  </a:cubicBezTo>
                  <a:close/>
                </a:path>
              </a:pathLst>
            </a:custGeom>
            <a:solidFill>
              <a:srgbClr val="EA91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p:cNvSpPr/>
            <p:nvPr/>
          </p:nvSpPr>
          <p:spPr>
            <a:xfrm>
              <a:off x="2087600" y="2062725"/>
              <a:ext cx="29800" cy="29875"/>
            </a:xfrm>
            <a:custGeom>
              <a:avLst/>
              <a:gdLst/>
              <a:ahLst/>
              <a:cxnLst/>
              <a:rect l="l" t="t" r="r" b="b"/>
              <a:pathLst>
                <a:path w="1192" h="1195" extrusionOk="0">
                  <a:moveTo>
                    <a:pt x="767" y="0"/>
                  </a:moveTo>
                  <a:cubicBezTo>
                    <a:pt x="652" y="0"/>
                    <a:pt x="530" y="24"/>
                    <a:pt x="422" y="84"/>
                  </a:cubicBezTo>
                  <a:cubicBezTo>
                    <a:pt x="298" y="152"/>
                    <a:pt x="203" y="263"/>
                    <a:pt x="142" y="378"/>
                  </a:cubicBezTo>
                  <a:cubicBezTo>
                    <a:pt x="82" y="492"/>
                    <a:pt x="48" y="614"/>
                    <a:pt x="27" y="735"/>
                  </a:cubicBezTo>
                  <a:cubicBezTo>
                    <a:pt x="7" y="857"/>
                    <a:pt x="1" y="975"/>
                    <a:pt x="7" y="1103"/>
                  </a:cubicBezTo>
                  <a:cubicBezTo>
                    <a:pt x="11" y="1154"/>
                    <a:pt x="52" y="1195"/>
                    <a:pt x="105" y="1195"/>
                  </a:cubicBezTo>
                  <a:cubicBezTo>
                    <a:pt x="159" y="1195"/>
                    <a:pt x="206" y="1154"/>
                    <a:pt x="206" y="1100"/>
                  </a:cubicBezTo>
                  <a:lnTo>
                    <a:pt x="206" y="1093"/>
                  </a:lnTo>
                  <a:cubicBezTo>
                    <a:pt x="210" y="992"/>
                    <a:pt x="223" y="880"/>
                    <a:pt x="244" y="779"/>
                  </a:cubicBezTo>
                  <a:cubicBezTo>
                    <a:pt x="267" y="675"/>
                    <a:pt x="301" y="573"/>
                    <a:pt x="348" y="489"/>
                  </a:cubicBezTo>
                  <a:cubicBezTo>
                    <a:pt x="399" y="405"/>
                    <a:pt x="460" y="338"/>
                    <a:pt x="537" y="297"/>
                  </a:cubicBezTo>
                  <a:cubicBezTo>
                    <a:pt x="601" y="260"/>
                    <a:pt x="679" y="243"/>
                    <a:pt x="760" y="243"/>
                  </a:cubicBezTo>
                  <a:cubicBezTo>
                    <a:pt x="773" y="243"/>
                    <a:pt x="790" y="246"/>
                    <a:pt x="804" y="246"/>
                  </a:cubicBezTo>
                  <a:cubicBezTo>
                    <a:pt x="851" y="246"/>
                    <a:pt x="895" y="257"/>
                    <a:pt x="935" y="270"/>
                  </a:cubicBezTo>
                  <a:cubicBezTo>
                    <a:pt x="972" y="287"/>
                    <a:pt x="1006" y="307"/>
                    <a:pt x="1036" y="338"/>
                  </a:cubicBezTo>
                  <a:cubicBezTo>
                    <a:pt x="1050" y="348"/>
                    <a:pt x="1060" y="361"/>
                    <a:pt x="1070" y="378"/>
                  </a:cubicBezTo>
                  <a:lnTo>
                    <a:pt x="1192" y="152"/>
                  </a:lnTo>
                  <a:cubicBezTo>
                    <a:pt x="1145" y="105"/>
                    <a:pt x="1084" y="67"/>
                    <a:pt x="1023" y="44"/>
                  </a:cubicBezTo>
                  <a:cubicBezTo>
                    <a:pt x="955" y="20"/>
                    <a:pt x="885" y="3"/>
                    <a:pt x="821" y="0"/>
                  </a:cubicBezTo>
                  <a:close/>
                </a:path>
              </a:pathLst>
            </a:custGeom>
            <a:solidFill>
              <a:srgbClr val="5C5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p:cNvSpPr/>
            <p:nvPr/>
          </p:nvSpPr>
          <p:spPr>
            <a:xfrm>
              <a:off x="2020700" y="2004350"/>
              <a:ext cx="140400" cy="140375"/>
            </a:xfrm>
            <a:custGeom>
              <a:avLst/>
              <a:gdLst/>
              <a:ahLst/>
              <a:cxnLst/>
              <a:rect l="l" t="t" r="r" b="b"/>
              <a:pathLst>
                <a:path w="5616" h="5615" extrusionOk="0">
                  <a:moveTo>
                    <a:pt x="2809" y="307"/>
                  </a:moveTo>
                  <a:cubicBezTo>
                    <a:pt x="4189" y="307"/>
                    <a:pt x="5309" y="1427"/>
                    <a:pt x="5309" y="2807"/>
                  </a:cubicBezTo>
                  <a:cubicBezTo>
                    <a:pt x="5309" y="4184"/>
                    <a:pt x="4189" y="5305"/>
                    <a:pt x="2809" y="5305"/>
                  </a:cubicBezTo>
                  <a:cubicBezTo>
                    <a:pt x="1432" y="5305"/>
                    <a:pt x="311" y="4184"/>
                    <a:pt x="311" y="2807"/>
                  </a:cubicBezTo>
                  <a:cubicBezTo>
                    <a:pt x="311" y="1427"/>
                    <a:pt x="1432" y="307"/>
                    <a:pt x="2809" y="307"/>
                  </a:cubicBezTo>
                  <a:close/>
                  <a:moveTo>
                    <a:pt x="2809" y="0"/>
                  </a:moveTo>
                  <a:cubicBezTo>
                    <a:pt x="1263" y="0"/>
                    <a:pt x="1" y="1259"/>
                    <a:pt x="1" y="2807"/>
                  </a:cubicBezTo>
                  <a:cubicBezTo>
                    <a:pt x="1" y="4356"/>
                    <a:pt x="1263" y="5615"/>
                    <a:pt x="2809" y="5615"/>
                  </a:cubicBezTo>
                  <a:cubicBezTo>
                    <a:pt x="4357" y="5615"/>
                    <a:pt x="5615" y="4356"/>
                    <a:pt x="5615" y="2807"/>
                  </a:cubicBezTo>
                  <a:cubicBezTo>
                    <a:pt x="5615" y="1259"/>
                    <a:pt x="4357" y="0"/>
                    <a:pt x="2809" y="0"/>
                  </a:cubicBezTo>
                  <a:close/>
                </a:path>
              </a:pathLst>
            </a:custGeom>
            <a:solidFill>
              <a:srgbClr val="4D2A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p:cNvSpPr/>
            <p:nvPr/>
          </p:nvSpPr>
          <p:spPr>
            <a:xfrm>
              <a:off x="2180400" y="2030825"/>
              <a:ext cx="132725" cy="132725"/>
            </a:xfrm>
            <a:custGeom>
              <a:avLst/>
              <a:gdLst/>
              <a:ahLst/>
              <a:cxnLst/>
              <a:rect l="l" t="t" r="r" b="b"/>
              <a:pathLst>
                <a:path w="5309" h="5309" extrusionOk="0">
                  <a:moveTo>
                    <a:pt x="2656" y="1"/>
                  </a:moveTo>
                  <a:cubicBezTo>
                    <a:pt x="1188" y="1"/>
                    <a:pt x="0" y="1189"/>
                    <a:pt x="0" y="2653"/>
                  </a:cubicBezTo>
                  <a:cubicBezTo>
                    <a:pt x="0" y="2791"/>
                    <a:pt x="11" y="2926"/>
                    <a:pt x="31" y="3058"/>
                  </a:cubicBezTo>
                  <a:cubicBezTo>
                    <a:pt x="58" y="3055"/>
                    <a:pt x="85" y="3047"/>
                    <a:pt x="109" y="3041"/>
                  </a:cubicBezTo>
                  <a:cubicBezTo>
                    <a:pt x="274" y="3000"/>
                    <a:pt x="436" y="2936"/>
                    <a:pt x="601" y="2902"/>
                  </a:cubicBezTo>
                  <a:cubicBezTo>
                    <a:pt x="679" y="2885"/>
                    <a:pt x="756" y="2876"/>
                    <a:pt x="834" y="2876"/>
                  </a:cubicBezTo>
                  <a:cubicBezTo>
                    <a:pt x="928" y="2876"/>
                    <a:pt x="1020" y="2889"/>
                    <a:pt x="1104" y="2926"/>
                  </a:cubicBezTo>
                  <a:cubicBezTo>
                    <a:pt x="1306" y="3017"/>
                    <a:pt x="1445" y="3234"/>
                    <a:pt x="1438" y="3452"/>
                  </a:cubicBezTo>
                  <a:lnTo>
                    <a:pt x="1438" y="3466"/>
                  </a:lnTo>
                  <a:lnTo>
                    <a:pt x="1957" y="2514"/>
                  </a:lnTo>
                  <a:cubicBezTo>
                    <a:pt x="1974" y="2460"/>
                    <a:pt x="1991" y="2403"/>
                    <a:pt x="2015" y="2349"/>
                  </a:cubicBezTo>
                  <a:cubicBezTo>
                    <a:pt x="2052" y="2258"/>
                    <a:pt x="2110" y="2164"/>
                    <a:pt x="2191" y="2089"/>
                  </a:cubicBezTo>
                  <a:lnTo>
                    <a:pt x="3294" y="78"/>
                  </a:lnTo>
                  <a:cubicBezTo>
                    <a:pt x="3736" y="287"/>
                    <a:pt x="4549" y="797"/>
                    <a:pt x="4549" y="797"/>
                  </a:cubicBezTo>
                  <a:lnTo>
                    <a:pt x="2133" y="5254"/>
                  </a:lnTo>
                  <a:cubicBezTo>
                    <a:pt x="1353" y="5065"/>
                    <a:pt x="830" y="4579"/>
                    <a:pt x="830" y="4579"/>
                  </a:cubicBezTo>
                  <a:lnTo>
                    <a:pt x="1158" y="3975"/>
                  </a:lnTo>
                  <a:lnTo>
                    <a:pt x="1158" y="3975"/>
                  </a:lnTo>
                  <a:cubicBezTo>
                    <a:pt x="1121" y="4013"/>
                    <a:pt x="1084" y="4047"/>
                    <a:pt x="1050" y="4077"/>
                  </a:cubicBezTo>
                  <a:cubicBezTo>
                    <a:pt x="928" y="4175"/>
                    <a:pt x="756" y="4252"/>
                    <a:pt x="577" y="4303"/>
                  </a:cubicBezTo>
                  <a:cubicBezTo>
                    <a:pt x="1063" y="4917"/>
                    <a:pt x="1813" y="5308"/>
                    <a:pt x="2656" y="5308"/>
                  </a:cubicBezTo>
                  <a:cubicBezTo>
                    <a:pt x="4121" y="5308"/>
                    <a:pt x="5309" y="4120"/>
                    <a:pt x="5309" y="2653"/>
                  </a:cubicBezTo>
                  <a:cubicBezTo>
                    <a:pt x="5309" y="1189"/>
                    <a:pt x="4121" y="1"/>
                    <a:pt x="2656" y="1"/>
                  </a:cubicBezTo>
                  <a:close/>
                </a:path>
              </a:pathLst>
            </a:custGeom>
            <a:solidFill>
              <a:srgbClr val="E575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p:cNvSpPr/>
            <p:nvPr/>
          </p:nvSpPr>
          <p:spPr>
            <a:xfrm>
              <a:off x="2229325" y="2083050"/>
              <a:ext cx="5850" cy="10650"/>
            </a:xfrm>
            <a:custGeom>
              <a:avLst/>
              <a:gdLst/>
              <a:ahLst/>
              <a:cxnLst/>
              <a:rect l="l" t="t" r="r" b="b"/>
              <a:pathLst>
                <a:path w="234" h="426" extrusionOk="0">
                  <a:moveTo>
                    <a:pt x="234" y="0"/>
                  </a:moveTo>
                  <a:lnTo>
                    <a:pt x="234" y="0"/>
                  </a:lnTo>
                  <a:cubicBezTo>
                    <a:pt x="153" y="75"/>
                    <a:pt x="95" y="169"/>
                    <a:pt x="58" y="260"/>
                  </a:cubicBezTo>
                  <a:cubicBezTo>
                    <a:pt x="34" y="314"/>
                    <a:pt x="17" y="371"/>
                    <a:pt x="0" y="425"/>
                  </a:cubicBezTo>
                  <a:lnTo>
                    <a:pt x="234"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p:cNvSpPr/>
            <p:nvPr/>
          </p:nvSpPr>
          <p:spPr>
            <a:xfrm>
              <a:off x="2181150" y="2102700"/>
              <a:ext cx="35375" cy="35700"/>
            </a:xfrm>
            <a:custGeom>
              <a:avLst/>
              <a:gdLst/>
              <a:ahLst/>
              <a:cxnLst/>
              <a:rect l="l" t="t" r="r" b="b"/>
              <a:pathLst>
                <a:path w="1415" h="1428" extrusionOk="0">
                  <a:moveTo>
                    <a:pt x="804" y="1"/>
                  </a:moveTo>
                  <a:cubicBezTo>
                    <a:pt x="726" y="1"/>
                    <a:pt x="649" y="10"/>
                    <a:pt x="571" y="27"/>
                  </a:cubicBezTo>
                  <a:cubicBezTo>
                    <a:pt x="406" y="61"/>
                    <a:pt x="244" y="125"/>
                    <a:pt x="79" y="166"/>
                  </a:cubicBezTo>
                  <a:cubicBezTo>
                    <a:pt x="55" y="172"/>
                    <a:pt x="28" y="180"/>
                    <a:pt x="1" y="183"/>
                  </a:cubicBezTo>
                  <a:cubicBezTo>
                    <a:pt x="41" y="449"/>
                    <a:pt x="122" y="699"/>
                    <a:pt x="233" y="932"/>
                  </a:cubicBezTo>
                  <a:cubicBezTo>
                    <a:pt x="355" y="938"/>
                    <a:pt x="467" y="979"/>
                    <a:pt x="504" y="1070"/>
                  </a:cubicBezTo>
                  <a:cubicBezTo>
                    <a:pt x="524" y="1117"/>
                    <a:pt x="510" y="1172"/>
                    <a:pt x="484" y="1212"/>
                  </a:cubicBezTo>
                  <a:cubicBezTo>
                    <a:pt x="467" y="1236"/>
                    <a:pt x="450" y="1253"/>
                    <a:pt x="429" y="1270"/>
                  </a:cubicBezTo>
                  <a:cubicBezTo>
                    <a:pt x="467" y="1323"/>
                    <a:pt x="504" y="1377"/>
                    <a:pt x="547" y="1428"/>
                  </a:cubicBezTo>
                  <a:cubicBezTo>
                    <a:pt x="726" y="1377"/>
                    <a:pt x="898" y="1300"/>
                    <a:pt x="1020" y="1202"/>
                  </a:cubicBezTo>
                  <a:cubicBezTo>
                    <a:pt x="1054" y="1172"/>
                    <a:pt x="1091" y="1138"/>
                    <a:pt x="1128" y="1100"/>
                  </a:cubicBezTo>
                  <a:lnTo>
                    <a:pt x="1408" y="591"/>
                  </a:lnTo>
                  <a:lnTo>
                    <a:pt x="1408" y="577"/>
                  </a:lnTo>
                  <a:cubicBezTo>
                    <a:pt x="1415" y="359"/>
                    <a:pt x="1276" y="142"/>
                    <a:pt x="1074" y="51"/>
                  </a:cubicBezTo>
                  <a:cubicBezTo>
                    <a:pt x="990" y="14"/>
                    <a:pt x="898" y="1"/>
                    <a:pt x="804" y="1"/>
                  </a:cubicBezTo>
                  <a:close/>
                </a:path>
              </a:pathLst>
            </a:custGeom>
            <a:solidFill>
              <a:srgbClr val="6F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p:cNvSpPr/>
            <p:nvPr/>
          </p:nvSpPr>
          <p:spPr>
            <a:xfrm>
              <a:off x="2186975" y="2125975"/>
              <a:ext cx="7300" cy="8475"/>
            </a:xfrm>
            <a:custGeom>
              <a:avLst/>
              <a:gdLst/>
              <a:ahLst/>
              <a:cxnLst/>
              <a:rect l="l" t="t" r="r" b="b"/>
              <a:pathLst>
                <a:path w="292" h="339" extrusionOk="0">
                  <a:moveTo>
                    <a:pt x="0" y="1"/>
                  </a:moveTo>
                  <a:lnTo>
                    <a:pt x="0" y="1"/>
                  </a:lnTo>
                  <a:cubicBezTo>
                    <a:pt x="58" y="119"/>
                    <a:pt x="122" y="230"/>
                    <a:pt x="196" y="339"/>
                  </a:cubicBezTo>
                  <a:cubicBezTo>
                    <a:pt x="217" y="322"/>
                    <a:pt x="234" y="305"/>
                    <a:pt x="251" y="281"/>
                  </a:cubicBezTo>
                  <a:cubicBezTo>
                    <a:pt x="277" y="241"/>
                    <a:pt x="291" y="186"/>
                    <a:pt x="271" y="139"/>
                  </a:cubicBezTo>
                  <a:cubicBezTo>
                    <a:pt x="234" y="48"/>
                    <a:pt x="122" y="7"/>
                    <a:pt x="0" y="1"/>
                  </a:cubicBezTo>
                  <a:close/>
                </a:path>
              </a:pathLst>
            </a:custGeom>
            <a:solidFill>
              <a:srgbClr val="E9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p:cNvSpPr/>
            <p:nvPr/>
          </p:nvSpPr>
          <p:spPr>
            <a:xfrm>
              <a:off x="2201150" y="2032775"/>
              <a:ext cx="92975" cy="129425"/>
            </a:xfrm>
            <a:custGeom>
              <a:avLst/>
              <a:gdLst/>
              <a:ahLst/>
              <a:cxnLst/>
              <a:rect l="l" t="t" r="r" b="b"/>
              <a:pathLst>
                <a:path w="3719" h="5177" extrusionOk="0">
                  <a:moveTo>
                    <a:pt x="2464" y="0"/>
                  </a:moveTo>
                  <a:lnTo>
                    <a:pt x="1361" y="2011"/>
                  </a:lnTo>
                  <a:cubicBezTo>
                    <a:pt x="1387" y="1991"/>
                    <a:pt x="1414" y="1971"/>
                    <a:pt x="1442" y="1954"/>
                  </a:cubicBezTo>
                  <a:cubicBezTo>
                    <a:pt x="1506" y="1913"/>
                    <a:pt x="1579" y="1890"/>
                    <a:pt x="1651" y="1880"/>
                  </a:cubicBezTo>
                  <a:cubicBezTo>
                    <a:pt x="1677" y="1876"/>
                    <a:pt x="1705" y="1876"/>
                    <a:pt x="1732" y="1876"/>
                  </a:cubicBezTo>
                  <a:cubicBezTo>
                    <a:pt x="1775" y="1876"/>
                    <a:pt x="1816" y="1880"/>
                    <a:pt x="1860" y="1886"/>
                  </a:cubicBezTo>
                  <a:cubicBezTo>
                    <a:pt x="1988" y="1910"/>
                    <a:pt x="2120" y="1967"/>
                    <a:pt x="2224" y="2065"/>
                  </a:cubicBezTo>
                  <a:cubicBezTo>
                    <a:pt x="2328" y="2159"/>
                    <a:pt x="2393" y="2291"/>
                    <a:pt x="2423" y="2416"/>
                  </a:cubicBezTo>
                  <a:cubicBezTo>
                    <a:pt x="2454" y="2544"/>
                    <a:pt x="2457" y="2670"/>
                    <a:pt x="2447" y="2794"/>
                  </a:cubicBezTo>
                  <a:cubicBezTo>
                    <a:pt x="2437" y="2916"/>
                    <a:pt x="2417" y="3030"/>
                    <a:pt x="2379" y="3151"/>
                  </a:cubicBezTo>
                  <a:cubicBezTo>
                    <a:pt x="2366" y="3196"/>
                    <a:pt x="2325" y="3223"/>
                    <a:pt x="2285" y="3223"/>
                  </a:cubicBezTo>
                  <a:cubicBezTo>
                    <a:pt x="2275" y="3223"/>
                    <a:pt x="2264" y="3219"/>
                    <a:pt x="2255" y="3216"/>
                  </a:cubicBezTo>
                  <a:cubicBezTo>
                    <a:pt x="2204" y="3202"/>
                    <a:pt x="2174" y="3151"/>
                    <a:pt x="2187" y="3101"/>
                  </a:cubicBezTo>
                  <a:lnTo>
                    <a:pt x="2187" y="3095"/>
                  </a:lnTo>
                  <a:cubicBezTo>
                    <a:pt x="2207" y="2997"/>
                    <a:pt x="2224" y="2885"/>
                    <a:pt x="2227" y="2781"/>
                  </a:cubicBezTo>
                  <a:cubicBezTo>
                    <a:pt x="2231" y="2676"/>
                    <a:pt x="2221" y="2572"/>
                    <a:pt x="2194" y="2477"/>
                  </a:cubicBezTo>
                  <a:cubicBezTo>
                    <a:pt x="2166" y="2382"/>
                    <a:pt x="2123" y="2298"/>
                    <a:pt x="2059" y="2240"/>
                  </a:cubicBezTo>
                  <a:cubicBezTo>
                    <a:pt x="1995" y="2184"/>
                    <a:pt x="1907" y="2146"/>
                    <a:pt x="1813" y="2129"/>
                  </a:cubicBezTo>
                  <a:cubicBezTo>
                    <a:pt x="1782" y="2123"/>
                    <a:pt x="1752" y="2119"/>
                    <a:pt x="1725" y="2119"/>
                  </a:cubicBezTo>
                  <a:cubicBezTo>
                    <a:pt x="1708" y="2119"/>
                    <a:pt x="1694" y="2119"/>
                    <a:pt x="1681" y="2123"/>
                  </a:cubicBezTo>
                  <a:cubicBezTo>
                    <a:pt x="1640" y="2126"/>
                    <a:pt x="1600" y="2139"/>
                    <a:pt x="1566" y="2159"/>
                  </a:cubicBezTo>
                  <a:cubicBezTo>
                    <a:pt x="1495" y="2200"/>
                    <a:pt x="1442" y="2274"/>
                    <a:pt x="1401" y="2366"/>
                  </a:cubicBezTo>
                  <a:cubicBezTo>
                    <a:pt x="1357" y="2453"/>
                    <a:pt x="1330" y="2558"/>
                    <a:pt x="1310" y="2662"/>
                  </a:cubicBezTo>
                  <a:cubicBezTo>
                    <a:pt x="1289" y="2767"/>
                    <a:pt x="1283" y="2882"/>
                    <a:pt x="1280" y="2983"/>
                  </a:cubicBezTo>
                  <a:lnTo>
                    <a:pt x="1280" y="2989"/>
                  </a:lnTo>
                  <a:cubicBezTo>
                    <a:pt x="1276" y="3044"/>
                    <a:pt x="1232" y="3087"/>
                    <a:pt x="1178" y="3087"/>
                  </a:cubicBezTo>
                  <a:lnTo>
                    <a:pt x="1174" y="3087"/>
                  </a:lnTo>
                  <a:cubicBezTo>
                    <a:pt x="1124" y="3084"/>
                    <a:pt x="1080" y="3044"/>
                    <a:pt x="1080" y="2994"/>
                  </a:cubicBezTo>
                  <a:cubicBezTo>
                    <a:pt x="1070" y="2804"/>
                    <a:pt x="1080" y="2622"/>
                    <a:pt x="1127" y="2436"/>
                  </a:cubicBezTo>
                  <a:lnTo>
                    <a:pt x="1127" y="2436"/>
                  </a:lnTo>
                  <a:lnTo>
                    <a:pt x="608" y="3388"/>
                  </a:lnTo>
                  <a:cubicBezTo>
                    <a:pt x="598" y="3573"/>
                    <a:pt x="470" y="3759"/>
                    <a:pt x="328" y="3897"/>
                  </a:cubicBezTo>
                  <a:lnTo>
                    <a:pt x="0" y="4501"/>
                  </a:lnTo>
                  <a:cubicBezTo>
                    <a:pt x="0" y="4501"/>
                    <a:pt x="523" y="4987"/>
                    <a:pt x="1303" y="5176"/>
                  </a:cubicBezTo>
                  <a:lnTo>
                    <a:pt x="3719" y="719"/>
                  </a:lnTo>
                  <a:cubicBezTo>
                    <a:pt x="3719" y="719"/>
                    <a:pt x="2906" y="209"/>
                    <a:pt x="2464" y="0"/>
                  </a:cubicBezTo>
                  <a:close/>
                </a:path>
              </a:pathLst>
            </a:custGeom>
            <a:solidFill>
              <a:srgbClr val="EA91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p:cNvSpPr/>
            <p:nvPr/>
          </p:nvSpPr>
          <p:spPr>
            <a:xfrm>
              <a:off x="2227875" y="2079650"/>
              <a:ext cx="34725" cy="33700"/>
            </a:xfrm>
            <a:custGeom>
              <a:avLst/>
              <a:gdLst/>
              <a:ahLst/>
              <a:cxnLst/>
              <a:rect l="l" t="t" r="r" b="b"/>
              <a:pathLst>
                <a:path w="1389" h="1348" extrusionOk="0">
                  <a:moveTo>
                    <a:pt x="663" y="1"/>
                  </a:moveTo>
                  <a:cubicBezTo>
                    <a:pt x="636" y="1"/>
                    <a:pt x="608" y="1"/>
                    <a:pt x="582" y="5"/>
                  </a:cubicBezTo>
                  <a:cubicBezTo>
                    <a:pt x="510" y="15"/>
                    <a:pt x="437" y="38"/>
                    <a:pt x="373" y="79"/>
                  </a:cubicBezTo>
                  <a:cubicBezTo>
                    <a:pt x="345" y="96"/>
                    <a:pt x="318" y="116"/>
                    <a:pt x="292" y="136"/>
                  </a:cubicBezTo>
                  <a:lnTo>
                    <a:pt x="58" y="561"/>
                  </a:lnTo>
                  <a:cubicBezTo>
                    <a:pt x="11" y="747"/>
                    <a:pt x="1" y="929"/>
                    <a:pt x="11" y="1119"/>
                  </a:cubicBezTo>
                  <a:cubicBezTo>
                    <a:pt x="11" y="1169"/>
                    <a:pt x="55" y="1209"/>
                    <a:pt x="105" y="1212"/>
                  </a:cubicBezTo>
                  <a:lnTo>
                    <a:pt x="109" y="1212"/>
                  </a:lnTo>
                  <a:cubicBezTo>
                    <a:pt x="163" y="1212"/>
                    <a:pt x="207" y="1169"/>
                    <a:pt x="211" y="1114"/>
                  </a:cubicBezTo>
                  <a:lnTo>
                    <a:pt x="211" y="1108"/>
                  </a:lnTo>
                  <a:cubicBezTo>
                    <a:pt x="214" y="1007"/>
                    <a:pt x="220" y="892"/>
                    <a:pt x="241" y="787"/>
                  </a:cubicBezTo>
                  <a:cubicBezTo>
                    <a:pt x="261" y="683"/>
                    <a:pt x="288" y="578"/>
                    <a:pt x="332" y="491"/>
                  </a:cubicBezTo>
                  <a:cubicBezTo>
                    <a:pt x="373" y="399"/>
                    <a:pt x="426" y="325"/>
                    <a:pt x="497" y="284"/>
                  </a:cubicBezTo>
                  <a:cubicBezTo>
                    <a:pt x="531" y="264"/>
                    <a:pt x="571" y="251"/>
                    <a:pt x="612" y="248"/>
                  </a:cubicBezTo>
                  <a:cubicBezTo>
                    <a:pt x="625" y="244"/>
                    <a:pt x="639" y="244"/>
                    <a:pt x="656" y="244"/>
                  </a:cubicBezTo>
                  <a:cubicBezTo>
                    <a:pt x="683" y="244"/>
                    <a:pt x="713" y="248"/>
                    <a:pt x="744" y="254"/>
                  </a:cubicBezTo>
                  <a:cubicBezTo>
                    <a:pt x="838" y="271"/>
                    <a:pt x="926" y="309"/>
                    <a:pt x="990" y="365"/>
                  </a:cubicBezTo>
                  <a:cubicBezTo>
                    <a:pt x="1054" y="423"/>
                    <a:pt x="1097" y="507"/>
                    <a:pt x="1125" y="602"/>
                  </a:cubicBezTo>
                  <a:cubicBezTo>
                    <a:pt x="1152" y="697"/>
                    <a:pt x="1162" y="801"/>
                    <a:pt x="1158" y="906"/>
                  </a:cubicBezTo>
                  <a:cubicBezTo>
                    <a:pt x="1155" y="1010"/>
                    <a:pt x="1138" y="1122"/>
                    <a:pt x="1118" y="1220"/>
                  </a:cubicBezTo>
                  <a:lnTo>
                    <a:pt x="1118" y="1226"/>
                  </a:lnTo>
                  <a:cubicBezTo>
                    <a:pt x="1105" y="1276"/>
                    <a:pt x="1135" y="1327"/>
                    <a:pt x="1186" y="1341"/>
                  </a:cubicBezTo>
                  <a:cubicBezTo>
                    <a:pt x="1195" y="1344"/>
                    <a:pt x="1206" y="1348"/>
                    <a:pt x="1216" y="1348"/>
                  </a:cubicBezTo>
                  <a:cubicBezTo>
                    <a:pt x="1256" y="1348"/>
                    <a:pt x="1297" y="1321"/>
                    <a:pt x="1310" y="1276"/>
                  </a:cubicBezTo>
                  <a:cubicBezTo>
                    <a:pt x="1348" y="1155"/>
                    <a:pt x="1368" y="1041"/>
                    <a:pt x="1378" y="919"/>
                  </a:cubicBezTo>
                  <a:cubicBezTo>
                    <a:pt x="1388" y="795"/>
                    <a:pt x="1385" y="669"/>
                    <a:pt x="1354" y="541"/>
                  </a:cubicBezTo>
                  <a:cubicBezTo>
                    <a:pt x="1324" y="416"/>
                    <a:pt x="1259" y="284"/>
                    <a:pt x="1155" y="190"/>
                  </a:cubicBezTo>
                  <a:cubicBezTo>
                    <a:pt x="1051" y="92"/>
                    <a:pt x="919" y="35"/>
                    <a:pt x="791" y="11"/>
                  </a:cubicBezTo>
                  <a:cubicBezTo>
                    <a:pt x="747" y="5"/>
                    <a:pt x="706" y="1"/>
                    <a:pt x="663" y="1"/>
                  </a:cubicBezTo>
                  <a:close/>
                </a:path>
              </a:pathLst>
            </a:custGeom>
            <a:solidFill>
              <a:srgbClr val="5C5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p:cNvSpPr/>
            <p:nvPr/>
          </p:nvSpPr>
          <p:spPr>
            <a:xfrm>
              <a:off x="2209350" y="2117450"/>
              <a:ext cx="7000" cy="12775"/>
            </a:xfrm>
            <a:custGeom>
              <a:avLst/>
              <a:gdLst/>
              <a:ahLst/>
              <a:cxnLst/>
              <a:rect l="l" t="t" r="r" b="b"/>
              <a:pathLst>
                <a:path w="280" h="511" extrusionOk="0">
                  <a:moveTo>
                    <a:pt x="280" y="1"/>
                  </a:moveTo>
                  <a:lnTo>
                    <a:pt x="0" y="510"/>
                  </a:lnTo>
                  <a:cubicBezTo>
                    <a:pt x="142" y="372"/>
                    <a:pt x="270" y="186"/>
                    <a:pt x="280" y="1"/>
                  </a:cubicBezTo>
                  <a:close/>
                </a:path>
              </a:pathLst>
            </a:custGeom>
            <a:solidFill>
              <a:srgbClr val="8C7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p:cNvSpPr/>
            <p:nvPr/>
          </p:nvSpPr>
          <p:spPr>
            <a:xfrm>
              <a:off x="2176600" y="2026950"/>
              <a:ext cx="140400" cy="140400"/>
            </a:xfrm>
            <a:custGeom>
              <a:avLst/>
              <a:gdLst/>
              <a:ahLst/>
              <a:cxnLst/>
              <a:rect l="l" t="t" r="r" b="b"/>
              <a:pathLst>
                <a:path w="5616" h="5616" extrusionOk="0">
                  <a:moveTo>
                    <a:pt x="2808" y="311"/>
                  </a:moveTo>
                  <a:cubicBezTo>
                    <a:pt x="4185" y="311"/>
                    <a:pt x="5305" y="1431"/>
                    <a:pt x="5305" y="2808"/>
                  </a:cubicBezTo>
                  <a:cubicBezTo>
                    <a:pt x="5305" y="4188"/>
                    <a:pt x="4185" y="5308"/>
                    <a:pt x="2808" y="5308"/>
                  </a:cubicBezTo>
                  <a:cubicBezTo>
                    <a:pt x="1428" y="5308"/>
                    <a:pt x="308" y="4188"/>
                    <a:pt x="308" y="2808"/>
                  </a:cubicBezTo>
                  <a:cubicBezTo>
                    <a:pt x="308" y="1431"/>
                    <a:pt x="1428" y="311"/>
                    <a:pt x="2808" y="311"/>
                  </a:cubicBezTo>
                  <a:close/>
                  <a:moveTo>
                    <a:pt x="2808" y="0"/>
                  </a:moveTo>
                  <a:cubicBezTo>
                    <a:pt x="1259" y="0"/>
                    <a:pt x="1" y="1259"/>
                    <a:pt x="1" y="2808"/>
                  </a:cubicBezTo>
                  <a:cubicBezTo>
                    <a:pt x="1" y="4356"/>
                    <a:pt x="1259" y="5616"/>
                    <a:pt x="2808" y="5616"/>
                  </a:cubicBezTo>
                  <a:cubicBezTo>
                    <a:pt x="4354" y="5616"/>
                    <a:pt x="5615" y="4356"/>
                    <a:pt x="5615" y="2808"/>
                  </a:cubicBezTo>
                  <a:cubicBezTo>
                    <a:pt x="5615" y="1259"/>
                    <a:pt x="4354" y="0"/>
                    <a:pt x="2808" y="0"/>
                  </a:cubicBezTo>
                  <a:close/>
                </a:path>
              </a:pathLst>
            </a:custGeom>
            <a:solidFill>
              <a:srgbClr val="4D2A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p:cNvSpPr/>
            <p:nvPr/>
          </p:nvSpPr>
          <p:spPr>
            <a:xfrm>
              <a:off x="2152550" y="2078375"/>
              <a:ext cx="32850" cy="13800"/>
            </a:xfrm>
            <a:custGeom>
              <a:avLst/>
              <a:gdLst/>
              <a:ahLst/>
              <a:cxnLst/>
              <a:rect l="l" t="t" r="r" b="b"/>
              <a:pathLst>
                <a:path w="1314" h="552" extrusionOk="0">
                  <a:moveTo>
                    <a:pt x="347" y="0"/>
                  </a:moveTo>
                  <a:cubicBezTo>
                    <a:pt x="226" y="0"/>
                    <a:pt x="147" y="14"/>
                    <a:pt x="139" y="16"/>
                  </a:cubicBezTo>
                  <a:cubicBezTo>
                    <a:pt x="58" y="32"/>
                    <a:pt x="1" y="113"/>
                    <a:pt x="18" y="194"/>
                  </a:cubicBezTo>
                  <a:cubicBezTo>
                    <a:pt x="30" y="269"/>
                    <a:pt x="95" y="322"/>
                    <a:pt x="168" y="322"/>
                  </a:cubicBezTo>
                  <a:cubicBezTo>
                    <a:pt x="177" y="322"/>
                    <a:pt x="187" y="321"/>
                    <a:pt x="197" y="319"/>
                  </a:cubicBezTo>
                  <a:cubicBezTo>
                    <a:pt x="198" y="319"/>
                    <a:pt x="256" y="309"/>
                    <a:pt x="348" y="309"/>
                  </a:cubicBezTo>
                  <a:cubicBezTo>
                    <a:pt x="515" y="309"/>
                    <a:pt x="795" y="342"/>
                    <a:pt x="1050" y="525"/>
                  </a:cubicBezTo>
                  <a:cubicBezTo>
                    <a:pt x="1078" y="545"/>
                    <a:pt x="1108" y="552"/>
                    <a:pt x="1138" y="552"/>
                  </a:cubicBezTo>
                  <a:cubicBezTo>
                    <a:pt x="1189" y="552"/>
                    <a:pt x="1236" y="531"/>
                    <a:pt x="1263" y="488"/>
                  </a:cubicBezTo>
                  <a:cubicBezTo>
                    <a:pt x="1313" y="420"/>
                    <a:pt x="1296" y="322"/>
                    <a:pt x="1229" y="271"/>
                  </a:cubicBezTo>
                  <a:cubicBezTo>
                    <a:pt x="908" y="43"/>
                    <a:pt x="561" y="0"/>
                    <a:pt x="347" y="0"/>
                  </a:cubicBezTo>
                  <a:close/>
                </a:path>
              </a:pathLst>
            </a:custGeom>
            <a:solidFill>
              <a:srgbClr val="4D2A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p:cNvSpPr/>
            <p:nvPr/>
          </p:nvSpPr>
          <p:spPr>
            <a:xfrm>
              <a:off x="2239275" y="2187625"/>
              <a:ext cx="28800" cy="27300"/>
            </a:xfrm>
            <a:custGeom>
              <a:avLst/>
              <a:gdLst/>
              <a:ahLst/>
              <a:cxnLst/>
              <a:rect l="l" t="t" r="r" b="b"/>
              <a:pathLst>
                <a:path w="1152" h="1092" extrusionOk="0">
                  <a:moveTo>
                    <a:pt x="852" y="1"/>
                  </a:moveTo>
                  <a:cubicBezTo>
                    <a:pt x="590" y="1"/>
                    <a:pt x="374" y="140"/>
                    <a:pt x="186" y="349"/>
                  </a:cubicBezTo>
                  <a:cubicBezTo>
                    <a:pt x="95" y="460"/>
                    <a:pt x="38" y="595"/>
                    <a:pt x="18" y="737"/>
                  </a:cubicBezTo>
                  <a:cubicBezTo>
                    <a:pt x="1" y="838"/>
                    <a:pt x="11" y="956"/>
                    <a:pt x="88" y="1024"/>
                  </a:cubicBezTo>
                  <a:cubicBezTo>
                    <a:pt x="122" y="1054"/>
                    <a:pt x="166" y="1075"/>
                    <a:pt x="210" y="1084"/>
                  </a:cubicBezTo>
                  <a:cubicBezTo>
                    <a:pt x="233" y="1089"/>
                    <a:pt x="257" y="1091"/>
                    <a:pt x="281" y="1091"/>
                  </a:cubicBezTo>
                  <a:cubicBezTo>
                    <a:pt x="380" y="1091"/>
                    <a:pt x="480" y="1054"/>
                    <a:pt x="565" y="1000"/>
                  </a:cubicBezTo>
                  <a:cubicBezTo>
                    <a:pt x="666" y="930"/>
                    <a:pt x="747" y="835"/>
                    <a:pt x="824" y="737"/>
                  </a:cubicBezTo>
                  <a:cubicBezTo>
                    <a:pt x="929" y="609"/>
                    <a:pt x="1026" y="474"/>
                    <a:pt x="1094" y="318"/>
                  </a:cubicBezTo>
                  <a:cubicBezTo>
                    <a:pt x="1135" y="224"/>
                    <a:pt x="1152" y="96"/>
                    <a:pt x="1067" y="39"/>
                  </a:cubicBezTo>
                  <a:cubicBezTo>
                    <a:pt x="1037" y="19"/>
                    <a:pt x="996" y="15"/>
                    <a:pt x="959" y="8"/>
                  </a:cubicBezTo>
                  <a:cubicBezTo>
                    <a:pt x="922" y="3"/>
                    <a:pt x="887" y="1"/>
                    <a:pt x="852" y="1"/>
                  </a:cubicBezTo>
                  <a:close/>
                </a:path>
              </a:pathLst>
            </a:custGeom>
            <a:solidFill>
              <a:srgbClr val="B7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p:cNvSpPr/>
            <p:nvPr/>
          </p:nvSpPr>
          <p:spPr>
            <a:xfrm>
              <a:off x="2144200" y="1974050"/>
              <a:ext cx="27800" cy="25625"/>
            </a:xfrm>
            <a:custGeom>
              <a:avLst/>
              <a:gdLst/>
              <a:ahLst/>
              <a:cxnLst/>
              <a:rect l="l" t="t" r="r" b="b"/>
              <a:pathLst>
                <a:path w="1112" h="1025" extrusionOk="0">
                  <a:moveTo>
                    <a:pt x="411" y="0"/>
                  </a:moveTo>
                  <a:cubicBezTo>
                    <a:pt x="303" y="0"/>
                    <a:pt x="200" y="38"/>
                    <a:pt x="119" y="132"/>
                  </a:cubicBezTo>
                  <a:cubicBezTo>
                    <a:pt x="51" y="210"/>
                    <a:pt x="21" y="311"/>
                    <a:pt x="11" y="412"/>
                  </a:cubicBezTo>
                  <a:cubicBezTo>
                    <a:pt x="1" y="554"/>
                    <a:pt x="31" y="702"/>
                    <a:pt x="126" y="803"/>
                  </a:cubicBezTo>
                  <a:cubicBezTo>
                    <a:pt x="169" y="848"/>
                    <a:pt x="224" y="881"/>
                    <a:pt x="278" y="912"/>
                  </a:cubicBezTo>
                  <a:cubicBezTo>
                    <a:pt x="392" y="973"/>
                    <a:pt x="514" y="1024"/>
                    <a:pt x="641" y="1024"/>
                  </a:cubicBezTo>
                  <a:cubicBezTo>
                    <a:pt x="652" y="1024"/>
                    <a:pt x="664" y="1024"/>
                    <a:pt x="675" y="1023"/>
                  </a:cubicBezTo>
                  <a:cubicBezTo>
                    <a:pt x="831" y="1010"/>
                    <a:pt x="979" y="909"/>
                    <a:pt x="1043" y="763"/>
                  </a:cubicBezTo>
                  <a:cubicBezTo>
                    <a:pt x="1111" y="618"/>
                    <a:pt x="1091" y="439"/>
                    <a:pt x="993" y="314"/>
                  </a:cubicBezTo>
                  <a:cubicBezTo>
                    <a:pt x="956" y="261"/>
                    <a:pt x="901" y="216"/>
                    <a:pt x="851" y="176"/>
                  </a:cubicBezTo>
                  <a:cubicBezTo>
                    <a:pt x="733" y="80"/>
                    <a:pt x="567" y="0"/>
                    <a:pt x="411" y="0"/>
                  </a:cubicBezTo>
                  <a:close/>
                </a:path>
              </a:pathLst>
            </a:custGeom>
            <a:solidFill>
              <a:srgbClr val="DF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p:cNvSpPr/>
            <p:nvPr/>
          </p:nvSpPr>
          <p:spPr>
            <a:xfrm>
              <a:off x="2182100" y="1983050"/>
              <a:ext cx="66150" cy="19125"/>
            </a:xfrm>
            <a:custGeom>
              <a:avLst/>
              <a:gdLst/>
              <a:ahLst/>
              <a:cxnLst/>
              <a:rect l="l" t="t" r="r" b="b"/>
              <a:pathLst>
                <a:path w="2646" h="765" extrusionOk="0">
                  <a:moveTo>
                    <a:pt x="238" y="0"/>
                  </a:moveTo>
                  <a:cubicBezTo>
                    <a:pt x="206" y="0"/>
                    <a:pt x="176" y="6"/>
                    <a:pt x="148" y="18"/>
                  </a:cubicBezTo>
                  <a:cubicBezTo>
                    <a:pt x="0" y="86"/>
                    <a:pt x="84" y="281"/>
                    <a:pt x="179" y="362"/>
                  </a:cubicBezTo>
                  <a:cubicBezTo>
                    <a:pt x="348" y="498"/>
                    <a:pt x="645" y="555"/>
                    <a:pt x="850" y="609"/>
                  </a:cubicBezTo>
                  <a:cubicBezTo>
                    <a:pt x="1100" y="677"/>
                    <a:pt x="1357" y="724"/>
                    <a:pt x="1617" y="747"/>
                  </a:cubicBezTo>
                  <a:cubicBezTo>
                    <a:pt x="1751" y="758"/>
                    <a:pt x="1885" y="764"/>
                    <a:pt x="2020" y="764"/>
                  </a:cubicBezTo>
                  <a:cubicBezTo>
                    <a:pt x="2179" y="764"/>
                    <a:pt x="2338" y="756"/>
                    <a:pt x="2497" y="737"/>
                  </a:cubicBezTo>
                  <a:cubicBezTo>
                    <a:pt x="2544" y="731"/>
                    <a:pt x="2601" y="720"/>
                    <a:pt x="2622" y="677"/>
                  </a:cubicBezTo>
                  <a:cubicBezTo>
                    <a:pt x="2645" y="630"/>
                    <a:pt x="2605" y="569"/>
                    <a:pt x="2554" y="552"/>
                  </a:cubicBezTo>
                  <a:cubicBezTo>
                    <a:pt x="2533" y="543"/>
                    <a:pt x="2510" y="540"/>
                    <a:pt x="2488" y="540"/>
                  </a:cubicBezTo>
                  <a:cubicBezTo>
                    <a:pt x="2458" y="540"/>
                    <a:pt x="2427" y="546"/>
                    <a:pt x="2396" y="552"/>
                  </a:cubicBezTo>
                  <a:cubicBezTo>
                    <a:pt x="2270" y="571"/>
                    <a:pt x="2144" y="581"/>
                    <a:pt x="2017" y="581"/>
                  </a:cubicBezTo>
                  <a:cubicBezTo>
                    <a:pt x="1594" y="581"/>
                    <a:pt x="1172" y="474"/>
                    <a:pt x="803" y="272"/>
                  </a:cubicBezTo>
                  <a:cubicBezTo>
                    <a:pt x="670" y="197"/>
                    <a:pt x="426" y="0"/>
                    <a:pt x="238" y="0"/>
                  </a:cubicBezTo>
                  <a:close/>
                </a:path>
              </a:pathLst>
            </a:custGeom>
            <a:solidFill>
              <a:srgbClr val="B7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a:off x="2229900" y="1882225"/>
              <a:ext cx="147400" cy="74150"/>
            </a:xfrm>
            <a:custGeom>
              <a:avLst/>
              <a:gdLst/>
              <a:ahLst/>
              <a:cxnLst/>
              <a:rect l="l" t="t" r="r" b="b"/>
              <a:pathLst>
                <a:path w="5896" h="2966" extrusionOk="0">
                  <a:moveTo>
                    <a:pt x="3608" y="0"/>
                  </a:moveTo>
                  <a:cubicBezTo>
                    <a:pt x="1073" y="0"/>
                    <a:pt x="1" y="2533"/>
                    <a:pt x="1" y="2533"/>
                  </a:cubicBezTo>
                  <a:cubicBezTo>
                    <a:pt x="774" y="2840"/>
                    <a:pt x="1464" y="2965"/>
                    <a:pt x="2075" y="2965"/>
                  </a:cubicBezTo>
                  <a:cubicBezTo>
                    <a:pt x="4730" y="2965"/>
                    <a:pt x="5896" y="606"/>
                    <a:pt x="5896" y="606"/>
                  </a:cubicBezTo>
                  <a:cubicBezTo>
                    <a:pt x="5029" y="172"/>
                    <a:pt x="4269" y="0"/>
                    <a:pt x="3608" y="0"/>
                  </a:cubicBezTo>
                  <a:close/>
                </a:path>
              </a:pathLst>
            </a:custGeom>
            <a:solidFill>
              <a:srgbClr val="9EC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a:off x="2229900" y="1896100"/>
              <a:ext cx="113750" cy="60275"/>
            </a:xfrm>
            <a:custGeom>
              <a:avLst/>
              <a:gdLst/>
              <a:ahLst/>
              <a:cxnLst/>
              <a:rect l="l" t="t" r="r" b="b"/>
              <a:pathLst>
                <a:path w="4550" h="2411" extrusionOk="0">
                  <a:moveTo>
                    <a:pt x="1698" y="1"/>
                  </a:moveTo>
                  <a:cubicBezTo>
                    <a:pt x="521" y="743"/>
                    <a:pt x="1" y="1978"/>
                    <a:pt x="1" y="1978"/>
                  </a:cubicBezTo>
                  <a:cubicBezTo>
                    <a:pt x="773" y="2285"/>
                    <a:pt x="1463" y="2410"/>
                    <a:pt x="2074" y="2410"/>
                  </a:cubicBezTo>
                  <a:cubicBezTo>
                    <a:pt x="3127" y="2410"/>
                    <a:pt x="3946" y="2039"/>
                    <a:pt x="4550" y="1593"/>
                  </a:cubicBezTo>
                  <a:lnTo>
                    <a:pt x="4550" y="1593"/>
                  </a:lnTo>
                  <a:cubicBezTo>
                    <a:pt x="4220" y="1712"/>
                    <a:pt x="3855" y="1769"/>
                    <a:pt x="3492" y="1769"/>
                  </a:cubicBezTo>
                  <a:cubicBezTo>
                    <a:pt x="3134" y="1769"/>
                    <a:pt x="2779" y="1714"/>
                    <a:pt x="2461" y="1610"/>
                  </a:cubicBezTo>
                  <a:cubicBezTo>
                    <a:pt x="2309" y="1560"/>
                    <a:pt x="2158" y="1496"/>
                    <a:pt x="2043" y="1384"/>
                  </a:cubicBezTo>
                  <a:cubicBezTo>
                    <a:pt x="1928" y="1273"/>
                    <a:pt x="1857" y="1107"/>
                    <a:pt x="1887" y="952"/>
                  </a:cubicBezTo>
                  <a:cubicBezTo>
                    <a:pt x="1776" y="844"/>
                    <a:pt x="1800" y="625"/>
                    <a:pt x="1938" y="548"/>
                  </a:cubicBezTo>
                  <a:cubicBezTo>
                    <a:pt x="1779" y="412"/>
                    <a:pt x="1698" y="203"/>
                    <a:pt x="1698" y="1"/>
                  </a:cubicBezTo>
                  <a:close/>
                </a:path>
              </a:pathLst>
            </a:custGeom>
            <a:solidFill>
              <a:srgbClr val="93B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p:cNvSpPr/>
            <p:nvPr/>
          </p:nvSpPr>
          <p:spPr>
            <a:xfrm>
              <a:off x="2229750" y="1896775"/>
              <a:ext cx="148175" cy="48850"/>
            </a:xfrm>
            <a:custGeom>
              <a:avLst/>
              <a:gdLst/>
              <a:ahLst/>
              <a:cxnLst/>
              <a:rect l="l" t="t" r="r" b="b"/>
              <a:pathLst>
                <a:path w="5927" h="1954" extrusionOk="0">
                  <a:moveTo>
                    <a:pt x="5902" y="1"/>
                  </a:moveTo>
                  <a:cubicBezTo>
                    <a:pt x="5386" y="35"/>
                    <a:pt x="4869" y="78"/>
                    <a:pt x="4360" y="176"/>
                  </a:cubicBezTo>
                  <a:cubicBezTo>
                    <a:pt x="4104" y="217"/>
                    <a:pt x="3854" y="284"/>
                    <a:pt x="3601" y="338"/>
                  </a:cubicBezTo>
                  <a:cubicBezTo>
                    <a:pt x="3476" y="372"/>
                    <a:pt x="3351" y="409"/>
                    <a:pt x="3226" y="443"/>
                  </a:cubicBezTo>
                  <a:lnTo>
                    <a:pt x="3037" y="493"/>
                  </a:lnTo>
                  <a:lnTo>
                    <a:pt x="2852" y="554"/>
                  </a:lnTo>
                  <a:cubicBezTo>
                    <a:pt x="2359" y="709"/>
                    <a:pt x="1873" y="895"/>
                    <a:pt x="1404" y="1111"/>
                  </a:cubicBezTo>
                  <a:cubicBezTo>
                    <a:pt x="932" y="1327"/>
                    <a:pt x="473" y="1566"/>
                    <a:pt x="34" y="1854"/>
                  </a:cubicBezTo>
                  <a:cubicBezTo>
                    <a:pt x="7" y="1870"/>
                    <a:pt x="0" y="1904"/>
                    <a:pt x="17" y="1930"/>
                  </a:cubicBezTo>
                  <a:cubicBezTo>
                    <a:pt x="28" y="1946"/>
                    <a:pt x="45" y="1954"/>
                    <a:pt x="63" y="1954"/>
                  </a:cubicBezTo>
                  <a:cubicBezTo>
                    <a:pt x="74" y="1954"/>
                    <a:pt x="85" y="1951"/>
                    <a:pt x="95" y="1944"/>
                  </a:cubicBezTo>
                  <a:cubicBezTo>
                    <a:pt x="520" y="1661"/>
                    <a:pt x="976" y="1415"/>
                    <a:pt x="1441" y="1195"/>
                  </a:cubicBezTo>
                  <a:cubicBezTo>
                    <a:pt x="1907" y="976"/>
                    <a:pt x="2386" y="784"/>
                    <a:pt x="2875" y="625"/>
                  </a:cubicBezTo>
                  <a:lnTo>
                    <a:pt x="3061" y="564"/>
                  </a:lnTo>
                  <a:lnTo>
                    <a:pt x="3246" y="510"/>
                  </a:lnTo>
                  <a:cubicBezTo>
                    <a:pt x="3368" y="477"/>
                    <a:pt x="3493" y="440"/>
                    <a:pt x="3618" y="406"/>
                  </a:cubicBezTo>
                  <a:cubicBezTo>
                    <a:pt x="3867" y="348"/>
                    <a:pt x="4117" y="281"/>
                    <a:pt x="4370" y="237"/>
                  </a:cubicBezTo>
                  <a:cubicBezTo>
                    <a:pt x="4877" y="133"/>
                    <a:pt x="5389" y="82"/>
                    <a:pt x="5906" y="44"/>
                  </a:cubicBezTo>
                  <a:cubicBezTo>
                    <a:pt x="5919" y="44"/>
                    <a:pt x="5926" y="35"/>
                    <a:pt x="5926" y="24"/>
                  </a:cubicBezTo>
                  <a:cubicBezTo>
                    <a:pt x="5926" y="11"/>
                    <a:pt x="5916" y="1"/>
                    <a:pt x="5902" y="1"/>
                  </a:cubicBezTo>
                  <a:close/>
                </a:path>
              </a:pathLst>
            </a:custGeom>
            <a:solidFill>
              <a:srgbClr val="617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p:cNvSpPr/>
            <p:nvPr/>
          </p:nvSpPr>
          <p:spPr>
            <a:xfrm>
              <a:off x="2263150" y="1890250"/>
              <a:ext cx="41450" cy="36850"/>
            </a:xfrm>
            <a:custGeom>
              <a:avLst/>
              <a:gdLst/>
              <a:ahLst/>
              <a:cxnLst/>
              <a:rect l="l" t="t" r="r" b="b"/>
              <a:pathLst>
                <a:path w="1658" h="1474" extrusionOk="0">
                  <a:moveTo>
                    <a:pt x="1649" y="0"/>
                  </a:moveTo>
                  <a:cubicBezTo>
                    <a:pt x="1647" y="0"/>
                    <a:pt x="1646" y="1"/>
                    <a:pt x="1644" y="2"/>
                  </a:cubicBezTo>
                  <a:cubicBezTo>
                    <a:pt x="1472" y="62"/>
                    <a:pt x="1313" y="154"/>
                    <a:pt x="1164" y="255"/>
                  </a:cubicBezTo>
                  <a:cubicBezTo>
                    <a:pt x="1013" y="356"/>
                    <a:pt x="875" y="478"/>
                    <a:pt x="743" y="599"/>
                  </a:cubicBezTo>
                  <a:cubicBezTo>
                    <a:pt x="608" y="721"/>
                    <a:pt x="483" y="852"/>
                    <a:pt x="362" y="987"/>
                  </a:cubicBezTo>
                  <a:cubicBezTo>
                    <a:pt x="240" y="1126"/>
                    <a:pt x="122" y="1264"/>
                    <a:pt x="14" y="1409"/>
                  </a:cubicBezTo>
                  <a:cubicBezTo>
                    <a:pt x="1" y="1429"/>
                    <a:pt x="4" y="1453"/>
                    <a:pt x="24" y="1467"/>
                  </a:cubicBezTo>
                  <a:cubicBezTo>
                    <a:pt x="30" y="1471"/>
                    <a:pt x="37" y="1474"/>
                    <a:pt x="45" y="1474"/>
                  </a:cubicBezTo>
                  <a:cubicBezTo>
                    <a:pt x="57" y="1474"/>
                    <a:pt x="70" y="1467"/>
                    <a:pt x="78" y="1456"/>
                  </a:cubicBezTo>
                  <a:cubicBezTo>
                    <a:pt x="183" y="1311"/>
                    <a:pt x="294" y="1169"/>
                    <a:pt x="409" y="1031"/>
                  </a:cubicBezTo>
                  <a:cubicBezTo>
                    <a:pt x="527" y="892"/>
                    <a:pt x="649" y="761"/>
                    <a:pt x="777" y="637"/>
                  </a:cubicBezTo>
                  <a:cubicBezTo>
                    <a:pt x="905" y="511"/>
                    <a:pt x="1037" y="386"/>
                    <a:pt x="1185" y="282"/>
                  </a:cubicBezTo>
                  <a:cubicBezTo>
                    <a:pt x="1330" y="177"/>
                    <a:pt x="1482" y="83"/>
                    <a:pt x="1650" y="19"/>
                  </a:cubicBezTo>
                  <a:cubicBezTo>
                    <a:pt x="1658" y="19"/>
                    <a:pt x="1658" y="12"/>
                    <a:pt x="1658" y="5"/>
                  </a:cubicBezTo>
                  <a:cubicBezTo>
                    <a:pt x="1655" y="3"/>
                    <a:pt x="1653" y="0"/>
                    <a:pt x="1649" y="0"/>
                  </a:cubicBezTo>
                  <a:close/>
                </a:path>
              </a:pathLst>
            </a:custGeom>
            <a:solidFill>
              <a:srgbClr val="617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a:off x="2252950" y="1930125"/>
              <a:ext cx="42625" cy="15750"/>
            </a:xfrm>
            <a:custGeom>
              <a:avLst/>
              <a:gdLst/>
              <a:ahLst/>
              <a:cxnLst/>
              <a:rect l="l" t="t" r="r" b="b"/>
              <a:pathLst>
                <a:path w="1705" h="630" extrusionOk="0">
                  <a:moveTo>
                    <a:pt x="44" y="0"/>
                  </a:moveTo>
                  <a:cubicBezTo>
                    <a:pt x="34" y="0"/>
                    <a:pt x="25" y="3"/>
                    <a:pt x="18" y="9"/>
                  </a:cubicBezTo>
                  <a:cubicBezTo>
                    <a:pt x="4" y="23"/>
                    <a:pt x="1" y="47"/>
                    <a:pt x="14" y="60"/>
                  </a:cubicBezTo>
                  <a:cubicBezTo>
                    <a:pt x="122" y="182"/>
                    <a:pt x="244" y="273"/>
                    <a:pt x="375" y="354"/>
                  </a:cubicBezTo>
                  <a:cubicBezTo>
                    <a:pt x="507" y="431"/>
                    <a:pt x="648" y="495"/>
                    <a:pt x="793" y="540"/>
                  </a:cubicBezTo>
                  <a:cubicBezTo>
                    <a:pt x="942" y="584"/>
                    <a:pt x="1091" y="617"/>
                    <a:pt x="1242" y="624"/>
                  </a:cubicBezTo>
                  <a:cubicBezTo>
                    <a:pt x="1275" y="628"/>
                    <a:pt x="1308" y="629"/>
                    <a:pt x="1341" y="629"/>
                  </a:cubicBezTo>
                  <a:cubicBezTo>
                    <a:pt x="1384" y="629"/>
                    <a:pt x="1427" y="627"/>
                    <a:pt x="1471" y="627"/>
                  </a:cubicBezTo>
                  <a:cubicBezTo>
                    <a:pt x="1546" y="627"/>
                    <a:pt x="1623" y="617"/>
                    <a:pt x="1698" y="610"/>
                  </a:cubicBezTo>
                  <a:cubicBezTo>
                    <a:pt x="1701" y="610"/>
                    <a:pt x="1704" y="607"/>
                    <a:pt x="1704" y="604"/>
                  </a:cubicBezTo>
                  <a:cubicBezTo>
                    <a:pt x="1704" y="601"/>
                    <a:pt x="1701" y="596"/>
                    <a:pt x="1698" y="596"/>
                  </a:cubicBezTo>
                  <a:cubicBezTo>
                    <a:pt x="1620" y="601"/>
                    <a:pt x="1546" y="607"/>
                    <a:pt x="1471" y="607"/>
                  </a:cubicBezTo>
                  <a:cubicBezTo>
                    <a:pt x="1398" y="601"/>
                    <a:pt x="1320" y="604"/>
                    <a:pt x="1245" y="593"/>
                  </a:cubicBezTo>
                  <a:cubicBezTo>
                    <a:pt x="1097" y="584"/>
                    <a:pt x="949" y="543"/>
                    <a:pt x="807" y="499"/>
                  </a:cubicBezTo>
                  <a:cubicBezTo>
                    <a:pt x="665" y="452"/>
                    <a:pt x="530" y="384"/>
                    <a:pt x="405" y="303"/>
                  </a:cubicBezTo>
                  <a:cubicBezTo>
                    <a:pt x="284" y="222"/>
                    <a:pt x="166" y="124"/>
                    <a:pt x="71" y="17"/>
                  </a:cubicBezTo>
                  <a:lnTo>
                    <a:pt x="71" y="13"/>
                  </a:lnTo>
                  <a:cubicBezTo>
                    <a:pt x="64" y="4"/>
                    <a:pt x="54" y="0"/>
                    <a:pt x="44" y="0"/>
                  </a:cubicBezTo>
                  <a:close/>
                </a:path>
              </a:pathLst>
            </a:custGeom>
            <a:solidFill>
              <a:srgbClr val="617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p:cNvSpPr/>
            <p:nvPr/>
          </p:nvSpPr>
          <p:spPr>
            <a:xfrm>
              <a:off x="2300600" y="1891125"/>
              <a:ext cx="31000" cy="21100"/>
            </a:xfrm>
            <a:custGeom>
              <a:avLst/>
              <a:gdLst/>
              <a:ahLst/>
              <a:cxnLst/>
              <a:rect l="l" t="t" r="r" b="b"/>
              <a:pathLst>
                <a:path w="1240" h="844" extrusionOk="0">
                  <a:moveTo>
                    <a:pt x="1222" y="1"/>
                  </a:moveTo>
                  <a:cubicBezTo>
                    <a:pt x="1104" y="35"/>
                    <a:pt x="987" y="71"/>
                    <a:pt x="878" y="125"/>
                  </a:cubicBezTo>
                  <a:cubicBezTo>
                    <a:pt x="767" y="176"/>
                    <a:pt x="659" y="237"/>
                    <a:pt x="557" y="308"/>
                  </a:cubicBezTo>
                  <a:cubicBezTo>
                    <a:pt x="355" y="443"/>
                    <a:pt x="169" y="605"/>
                    <a:pt x="11" y="794"/>
                  </a:cubicBezTo>
                  <a:cubicBezTo>
                    <a:pt x="1" y="807"/>
                    <a:pt x="1" y="828"/>
                    <a:pt x="15" y="837"/>
                  </a:cubicBezTo>
                  <a:cubicBezTo>
                    <a:pt x="20" y="841"/>
                    <a:pt x="26" y="843"/>
                    <a:pt x="33" y="843"/>
                  </a:cubicBezTo>
                  <a:cubicBezTo>
                    <a:pt x="42" y="843"/>
                    <a:pt x="52" y="839"/>
                    <a:pt x="58" y="831"/>
                  </a:cubicBezTo>
                  <a:cubicBezTo>
                    <a:pt x="207" y="645"/>
                    <a:pt x="389" y="480"/>
                    <a:pt x="585" y="342"/>
                  </a:cubicBezTo>
                  <a:cubicBezTo>
                    <a:pt x="683" y="274"/>
                    <a:pt x="784" y="210"/>
                    <a:pt x="892" y="159"/>
                  </a:cubicBezTo>
                  <a:cubicBezTo>
                    <a:pt x="999" y="102"/>
                    <a:pt x="1114" y="61"/>
                    <a:pt x="1229" y="24"/>
                  </a:cubicBezTo>
                  <a:cubicBezTo>
                    <a:pt x="1236" y="24"/>
                    <a:pt x="1239" y="18"/>
                    <a:pt x="1236" y="10"/>
                  </a:cubicBezTo>
                  <a:cubicBezTo>
                    <a:pt x="1236" y="4"/>
                    <a:pt x="1229" y="1"/>
                    <a:pt x="1222" y="1"/>
                  </a:cubicBezTo>
                  <a:close/>
                </a:path>
              </a:pathLst>
            </a:custGeom>
            <a:solidFill>
              <a:srgbClr val="617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p:cNvSpPr/>
            <p:nvPr/>
          </p:nvSpPr>
          <p:spPr>
            <a:xfrm>
              <a:off x="2293175" y="1913075"/>
              <a:ext cx="34025" cy="15700"/>
            </a:xfrm>
            <a:custGeom>
              <a:avLst/>
              <a:gdLst/>
              <a:ahLst/>
              <a:cxnLst/>
              <a:rect l="l" t="t" r="r" b="b"/>
              <a:pathLst>
                <a:path w="1361" h="628" extrusionOk="0">
                  <a:moveTo>
                    <a:pt x="38" y="1"/>
                  </a:moveTo>
                  <a:cubicBezTo>
                    <a:pt x="33" y="1"/>
                    <a:pt x="26" y="3"/>
                    <a:pt x="21" y="7"/>
                  </a:cubicBezTo>
                  <a:cubicBezTo>
                    <a:pt x="8" y="13"/>
                    <a:pt x="1" y="34"/>
                    <a:pt x="11" y="48"/>
                  </a:cubicBezTo>
                  <a:cubicBezTo>
                    <a:pt x="82" y="162"/>
                    <a:pt x="180" y="243"/>
                    <a:pt x="281" y="317"/>
                  </a:cubicBezTo>
                  <a:cubicBezTo>
                    <a:pt x="385" y="388"/>
                    <a:pt x="500" y="442"/>
                    <a:pt x="619" y="486"/>
                  </a:cubicBezTo>
                  <a:cubicBezTo>
                    <a:pt x="733" y="533"/>
                    <a:pt x="858" y="560"/>
                    <a:pt x="980" y="584"/>
                  </a:cubicBezTo>
                  <a:cubicBezTo>
                    <a:pt x="1041" y="594"/>
                    <a:pt x="1101" y="604"/>
                    <a:pt x="1162" y="610"/>
                  </a:cubicBezTo>
                  <a:lnTo>
                    <a:pt x="1347" y="627"/>
                  </a:lnTo>
                  <a:cubicBezTo>
                    <a:pt x="1354" y="627"/>
                    <a:pt x="1360" y="624"/>
                    <a:pt x="1360" y="618"/>
                  </a:cubicBezTo>
                  <a:cubicBezTo>
                    <a:pt x="1360" y="610"/>
                    <a:pt x="1357" y="607"/>
                    <a:pt x="1351" y="607"/>
                  </a:cubicBezTo>
                  <a:lnTo>
                    <a:pt x="1165" y="587"/>
                  </a:lnTo>
                  <a:cubicBezTo>
                    <a:pt x="1105" y="577"/>
                    <a:pt x="1044" y="567"/>
                    <a:pt x="983" y="554"/>
                  </a:cubicBezTo>
                  <a:cubicBezTo>
                    <a:pt x="865" y="526"/>
                    <a:pt x="747" y="496"/>
                    <a:pt x="632" y="448"/>
                  </a:cubicBezTo>
                  <a:cubicBezTo>
                    <a:pt x="521" y="401"/>
                    <a:pt x="409" y="344"/>
                    <a:pt x="312" y="273"/>
                  </a:cubicBezTo>
                  <a:cubicBezTo>
                    <a:pt x="214" y="202"/>
                    <a:pt x="122" y="118"/>
                    <a:pt x="65" y="20"/>
                  </a:cubicBezTo>
                  <a:lnTo>
                    <a:pt x="61" y="17"/>
                  </a:lnTo>
                  <a:lnTo>
                    <a:pt x="61" y="13"/>
                  </a:lnTo>
                  <a:cubicBezTo>
                    <a:pt x="56" y="5"/>
                    <a:pt x="47" y="1"/>
                    <a:pt x="38" y="1"/>
                  </a:cubicBezTo>
                  <a:close/>
                </a:path>
              </a:pathLst>
            </a:custGeom>
            <a:solidFill>
              <a:srgbClr val="617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p:cNvSpPr/>
            <p:nvPr/>
          </p:nvSpPr>
          <p:spPr>
            <a:xfrm>
              <a:off x="2330550" y="1902775"/>
              <a:ext cx="22575" cy="8975"/>
            </a:xfrm>
            <a:custGeom>
              <a:avLst/>
              <a:gdLst/>
              <a:ahLst/>
              <a:cxnLst/>
              <a:rect l="l" t="t" r="r" b="b"/>
              <a:pathLst>
                <a:path w="903" h="359" extrusionOk="0">
                  <a:moveTo>
                    <a:pt x="26" y="0"/>
                  </a:moveTo>
                  <a:cubicBezTo>
                    <a:pt x="22" y="0"/>
                    <a:pt x="18" y="1"/>
                    <a:pt x="14" y="4"/>
                  </a:cubicBezTo>
                  <a:cubicBezTo>
                    <a:pt x="4" y="10"/>
                    <a:pt x="1" y="24"/>
                    <a:pt x="7" y="38"/>
                  </a:cubicBezTo>
                  <a:cubicBezTo>
                    <a:pt x="55" y="111"/>
                    <a:pt x="119" y="159"/>
                    <a:pt x="189" y="200"/>
                  </a:cubicBezTo>
                  <a:cubicBezTo>
                    <a:pt x="261" y="243"/>
                    <a:pt x="335" y="273"/>
                    <a:pt x="412" y="293"/>
                  </a:cubicBezTo>
                  <a:cubicBezTo>
                    <a:pt x="490" y="318"/>
                    <a:pt x="568" y="331"/>
                    <a:pt x="649" y="345"/>
                  </a:cubicBezTo>
                  <a:cubicBezTo>
                    <a:pt x="726" y="351"/>
                    <a:pt x="807" y="358"/>
                    <a:pt x="885" y="358"/>
                  </a:cubicBezTo>
                  <a:cubicBezTo>
                    <a:pt x="895" y="358"/>
                    <a:pt x="898" y="354"/>
                    <a:pt x="898" y="345"/>
                  </a:cubicBezTo>
                  <a:cubicBezTo>
                    <a:pt x="902" y="338"/>
                    <a:pt x="895" y="331"/>
                    <a:pt x="888" y="331"/>
                  </a:cubicBezTo>
                  <a:cubicBezTo>
                    <a:pt x="807" y="328"/>
                    <a:pt x="730" y="324"/>
                    <a:pt x="652" y="310"/>
                  </a:cubicBezTo>
                  <a:cubicBezTo>
                    <a:pt x="574" y="301"/>
                    <a:pt x="497" y="284"/>
                    <a:pt x="423" y="260"/>
                  </a:cubicBezTo>
                  <a:cubicBezTo>
                    <a:pt x="348" y="237"/>
                    <a:pt x="278" y="206"/>
                    <a:pt x="210" y="166"/>
                  </a:cubicBezTo>
                  <a:cubicBezTo>
                    <a:pt x="146" y="125"/>
                    <a:pt x="85" y="75"/>
                    <a:pt x="48" y="14"/>
                  </a:cubicBezTo>
                  <a:lnTo>
                    <a:pt x="44" y="10"/>
                  </a:lnTo>
                  <a:cubicBezTo>
                    <a:pt x="40" y="4"/>
                    <a:pt x="33" y="0"/>
                    <a:pt x="26" y="0"/>
                  </a:cubicBezTo>
                  <a:close/>
                </a:path>
              </a:pathLst>
            </a:custGeom>
            <a:solidFill>
              <a:srgbClr val="617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p:cNvSpPr/>
            <p:nvPr/>
          </p:nvSpPr>
          <p:spPr>
            <a:xfrm>
              <a:off x="2208225" y="1859875"/>
              <a:ext cx="80100" cy="140625"/>
            </a:xfrm>
            <a:custGeom>
              <a:avLst/>
              <a:gdLst/>
              <a:ahLst/>
              <a:cxnLst/>
              <a:rect l="l" t="t" r="r" b="b"/>
              <a:pathLst>
                <a:path w="3204" h="5625" extrusionOk="0">
                  <a:moveTo>
                    <a:pt x="2697" y="1"/>
                  </a:moveTo>
                  <a:cubicBezTo>
                    <a:pt x="2335" y="1"/>
                    <a:pt x="1751" y="941"/>
                    <a:pt x="1017" y="2277"/>
                  </a:cubicBezTo>
                  <a:cubicBezTo>
                    <a:pt x="142" y="3862"/>
                    <a:pt x="1" y="5573"/>
                    <a:pt x="1" y="5573"/>
                  </a:cubicBezTo>
                  <a:cubicBezTo>
                    <a:pt x="98" y="5612"/>
                    <a:pt x="178" y="5624"/>
                    <a:pt x="241" y="5624"/>
                  </a:cubicBezTo>
                  <a:cubicBezTo>
                    <a:pt x="359" y="5624"/>
                    <a:pt x="416" y="5580"/>
                    <a:pt x="416" y="5580"/>
                  </a:cubicBezTo>
                  <a:cubicBezTo>
                    <a:pt x="220" y="4641"/>
                    <a:pt x="1580" y="2151"/>
                    <a:pt x="2106" y="1335"/>
                  </a:cubicBezTo>
                  <a:cubicBezTo>
                    <a:pt x="2629" y="515"/>
                    <a:pt x="3204" y="552"/>
                    <a:pt x="2880" y="106"/>
                  </a:cubicBezTo>
                  <a:cubicBezTo>
                    <a:pt x="2827" y="35"/>
                    <a:pt x="2766" y="1"/>
                    <a:pt x="2697" y="1"/>
                  </a:cubicBezTo>
                  <a:close/>
                </a:path>
              </a:pathLst>
            </a:custGeom>
            <a:solidFill>
              <a:srgbClr val="5B3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a:off x="2208225" y="1859875"/>
              <a:ext cx="80100" cy="140625"/>
            </a:xfrm>
            <a:custGeom>
              <a:avLst/>
              <a:gdLst/>
              <a:ahLst/>
              <a:cxnLst/>
              <a:rect l="l" t="t" r="r" b="b"/>
              <a:pathLst>
                <a:path w="3204" h="5625" extrusionOk="0">
                  <a:moveTo>
                    <a:pt x="2699" y="1"/>
                  </a:moveTo>
                  <a:cubicBezTo>
                    <a:pt x="2670" y="1"/>
                    <a:pt x="2640" y="7"/>
                    <a:pt x="2609" y="19"/>
                  </a:cubicBezTo>
                  <a:cubicBezTo>
                    <a:pt x="2727" y="127"/>
                    <a:pt x="2896" y="360"/>
                    <a:pt x="2606" y="603"/>
                  </a:cubicBezTo>
                  <a:cubicBezTo>
                    <a:pt x="2198" y="940"/>
                    <a:pt x="939" y="2540"/>
                    <a:pt x="622" y="4004"/>
                  </a:cubicBezTo>
                  <a:cubicBezTo>
                    <a:pt x="402" y="5023"/>
                    <a:pt x="234" y="5306"/>
                    <a:pt x="28" y="5354"/>
                  </a:cubicBezTo>
                  <a:cubicBezTo>
                    <a:pt x="8" y="5492"/>
                    <a:pt x="1" y="5573"/>
                    <a:pt x="1" y="5573"/>
                  </a:cubicBezTo>
                  <a:cubicBezTo>
                    <a:pt x="98" y="5612"/>
                    <a:pt x="178" y="5624"/>
                    <a:pt x="241" y="5624"/>
                  </a:cubicBezTo>
                  <a:cubicBezTo>
                    <a:pt x="359" y="5624"/>
                    <a:pt x="416" y="5580"/>
                    <a:pt x="416" y="5580"/>
                  </a:cubicBezTo>
                  <a:cubicBezTo>
                    <a:pt x="220" y="4641"/>
                    <a:pt x="1580" y="2151"/>
                    <a:pt x="2106" y="1335"/>
                  </a:cubicBezTo>
                  <a:cubicBezTo>
                    <a:pt x="2629" y="515"/>
                    <a:pt x="3204" y="552"/>
                    <a:pt x="2880" y="106"/>
                  </a:cubicBezTo>
                  <a:cubicBezTo>
                    <a:pt x="2827" y="35"/>
                    <a:pt x="2766" y="1"/>
                    <a:pt x="2699" y="1"/>
                  </a:cubicBezTo>
                  <a:close/>
                </a:path>
              </a:pathLst>
            </a:custGeom>
            <a:solidFill>
              <a:srgbClr val="4C2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itle 2"/>
          <p:cNvSpPr>
            <a:spLocks noGrp="1"/>
          </p:cNvSpPr>
          <p:nvPr>
            <p:ph type="title"/>
          </p:nvPr>
        </p:nvSpPr>
        <p:spPr>
          <a:xfrm>
            <a:off x="6197" y="270525"/>
            <a:ext cx="7252024" cy="1819532"/>
          </a:xfrm>
        </p:spPr>
        <p:txBody>
          <a:bodyPr/>
          <a:lstStyle/>
          <a:p>
            <a:pPr algn="ctr">
              <a:lnSpc>
                <a:spcPct val="150000"/>
              </a:lnSpc>
            </a:pPr>
            <a:r>
              <a:rPr lang="en-US" sz="3600" dirty="0">
                <a:solidFill>
                  <a:srgbClr val="FFFF00"/>
                </a:solidFill>
                <a:latin typeface="#9Slide03 AllRoundGothic" panose="020B0703020202020104" pitchFamily="34" charset="0"/>
              </a:rPr>
              <a:t>TIẾT 10 - </a:t>
            </a:r>
            <a:r>
              <a:rPr lang="vi-VN" sz="3600" dirty="0">
                <a:solidFill>
                  <a:srgbClr val="FFFF00"/>
                </a:solidFill>
                <a:latin typeface="#9Slide03 AllRoundGothic" panose="020B0703020202020104" pitchFamily="34" charset="0"/>
              </a:rPr>
              <a:t>BÀI 7: </a:t>
            </a:r>
            <a:br>
              <a:rPr lang="vi-VN" sz="3600" dirty="0">
                <a:solidFill>
                  <a:srgbClr val="FFFF00"/>
                </a:solidFill>
                <a:latin typeface="#9Slide03 AllRoundGothic" panose="020B0703020202020104" pitchFamily="34" charset="0"/>
              </a:rPr>
            </a:br>
            <a:r>
              <a:rPr lang="vi-VN" sz="3600" dirty="0">
                <a:solidFill>
                  <a:srgbClr val="FFFF00"/>
                </a:solidFill>
                <a:latin typeface="#9Slide03 AllRoundGothic" panose="020B0703020202020104" pitchFamily="34" charset="0"/>
              </a:rPr>
              <a:t>TÍNH CHẤT HÓA HỌC CỦA BAZƠ</a:t>
            </a:r>
            <a:endParaRPr lang="en-US" sz="3600" dirty="0">
              <a:solidFill>
                <a:srgbClr val="FFFF00"/>
              </a:solidFill>
              <a:latin typeface="#9Slide03 AllRoundGothic" panose="020B07030202020201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565" y="967921"/>
            <a:ext cx="2049518" cy="2585323"/>
          </a:xfrm>
          <a:prstGeom prst="rect">
            <a:avLst/>
          </a:prstGeom>
          <a:noFill/>
        </p:spPr>
        <p:txBody>
          <a:bodyPr wrap="square" rtlCol="0">
            <a:spAutoFit/>
          </a:bodyPr>
          <a:lstStyle/>
          <a:p>
            <a:pPr algn="ctr"/>
            <a:r>
              <a:rPr lang="vi-VN" sz="5400" dirty="0">
                <a:solidFill>
                  <a:srgbClr val="FFFF00"/>
                </a:solidFill>
                <a:latin typeface="#9Slide03 AllRoundGothic" panose="020B0703020202020104" pitchFamily="34" charset="0"/>
              </a:rPr>
              <a:t>MỘT SỐ BAZƠ</a:t>
            </a:r>
            <a:endParaRPr lang="en-US" sz="5400" dirty="0">
              <a:solidFill>
                <a:srgbClr val="FFFF00"/>
              </a:solidFill>
              <a:latin typeface="#9Slide03 AllRoundGothic" panose="020B0703020202020104" pitchFamily="34" charset="0"/>
            </a:endParaRPr>
          </a:p>
        </p:txBody>
      </p:sp>
      <p:pic>
        <p:nvPicPr>
          <p:cNvPr id="1026" name="Picture 2" descr="Natri hidroxit độ tinh khiết cao 99% được cung cấp tại Sao M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0673" y="54182"/>
            <a:ext cx="3135367" cy="19559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e(OH)3 màu gì? Cách điều chế Sắt(III) Hidroxit - Ứng dụng ra s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574" y="59616"/>
            <a:ext cx="3072196" cy="19450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구리 (II) 수산화물 분말 제조업체 구매-FUNCMA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4760" y="2588152"/>
            <a:ext cx="3141279" cy="20469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alcium Hydroxide - 92% CaO (Slaked Lime), Packaging Type: Bag, Rs 24 /kg |  ID: 192838712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4574" y="2563077"/>
            <a:ext cx="3072196" cy="207198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274245" y="2038647"/>
            <a:ext cx="910459" cy="400110"/>
          </a:xfrm>
          <a:prstGeom prst="rect">
            <a:avLst/>
          </a:prstGeom>
          <a:noFill/>
          <a:ln w="19050">
            <a:solidFill>
              <a:srgbClr val="D26565"/>
            </a:solidFill>
            <a:prstDash val="dashDot"/>
          </a:ln>
        </p:spPr>
        <p:txBody>
          <a:bodyPr wrap="square" rtlCol="0">
            <a:spAutoFit/>
          </a:bodyPr>
          <a:lstStyle/>
          <a:p>
            <a:pPr algn="ctr"/>
            <a:r>
              <a:rPr lang="vi-VN" sz="2000">
                <a:solidFill>
                  <a:srgbClr val="C00000"/>
                </a:solidFill>
                <a:latin typeface="#9Slide03 Ample" panose="02000000000000000000" pitchFamily="2" charset="0"/>
              </a:rPr>
              <a:t>NaOH</a:t>
            </a:r>
            <a:endParaRPr lang="en-US" sz="2000">
              <a:solidFill>
                <a:srgbClr val="C00000"/>
              </a:solidFill>
              <a:latin typeface="#9Slide03 Ample" panose="02000000000000000000" pitchFamily="2" charset="0"/>
            </a:endParaRPr>
          </a:p>
        </p:txBody>
      </p:sp>
      <p:sp>
        <p:nvSpPr>
          <p:cNvPr id="21" name="TextBox 20"/>
          <p:cNvSpPr txBox="1"/>
          <p:nvPr/>
        </p:nvSpPr>
        <p:spPr>
          <a:xfrm>
            <a:off x="6956535" y="2038647"/>
            <a:ext cx="1186356" cy="400110"/>
          </a:xfrm>
          <a:prstGeom prst="rect">
            <a:avLst/>
          </a:prstGeom>
          <a:noFill/>
          <a:ln w="19050">
            <a:solidFill>
              <a:srgbClr val="D26565"/>
            </a:solidFill>
            <a:prstDash val="dashDot"/>
          </a:ln>
        </p:spPr>
        <p:txBody>
          <a:bodyPr wrap="square" rtlCol="0">
            <a:spAutoFit/>
          </a:bodyPr>
          <a:lstStyle/>
          <a:p>
            <a:pPr algn="ctr"/>
            <a:r>
              <a:rPr lang="vi-VN" sz="2000">
                <a:solidFill>
                  <a:srgbClr val="C00000"/>
                </a:solidFill>
                <a:latin typeface="#9Slide03 Ample" panose="02000000000000000000" pitchFamily="2" charset="0"/>
              </a:rPr>
              <a:t>Fe(OH)</a:t>
            </a:r>
            <a:r>
              <a:rPr lang="vi-VN" sz="2000" baseline="-25000">
                <a:solidFill>
                  <a:srgbClr val="C00000"/>
                </a:solidFill>
                <a:latin typeface="#9Slide03 Ample" panose="02000000000000000000" pitchFamily="2" charset="0"/>
              </a:rPr>
              <a:t>3</a:t>
            </a:r>
            <a:endParaRPr lang="en-US" sz="2000">
              <a:solidFill>
                <a:srgbClr val="C00000"/>
              </a:solidFill>
              <a:latin typeface="#9Slide03 Ample" panose="02000000000000000000" pitchFamily="2" charset="0"/>
            </a:endParaRPr>
          </a:p>
        </p:txBody>
      </p:sp>
      <p:sp>
        <p:nvSpPr>
          <p:cNvPr id="22" name="TextBox 21"/>
          <p:cNvSpPr txBox="1"/>
          <p:nvPr/>
        </p:nvSpPr>
        <p:spPr>
          <a:xfrm>
            <a:off x="3029879" y="4672066"/>
            <a:ext cx="1399190" cy="400110"/>
          </a:xfrm>
          <a:prstGeom prst="rect">
            <a:avLst/>
          </a:prstGeom>
          <a:noFill/>
          <a:ln w="19050">
            <a:solidFill>
              <a:srgbClr val="D26565"/>
            </a:solidFill>
            <a:prstDash val="dashDot"/>
          </a:ln>
        </p:spPr>
        <p:txBody>
          <a:bodyPr wrap="square" rtlCol="0">
            <a:spAutoFit/>
          </a:bodyPr>
          <a:lstStyle/>
          <a:p>
            <a:pPr algn="ctr"/>
            <a:r>
              <a:rPr lang="vi-VN" sz="2000">
                <a:solidFill>
                  <a:srgbClr val="C00000"/>
                </a:solidFill>
                <a:latin typeface="#9Slide03 Ample" panose="02000000000000000000" pitchFamily="2" charset="0"/>
              </a:rPr>
              <a:t>Cu(OH)</a:t>
            </a:r>
            <a:r>
              <a:rPr lang="vi-VN" sz="2000" baseline="-25000">
                <a:solidFill>
                  <a:srgbClr val="C00000"/>
                </a:solidFill>
                <a:latin typeface="#9Slide03 Ample" panose="02000000000000000000" pitchFamily="2" charset="0"/>
              </a:rPr>
              <a:t>2</a:t>
            </a:r>
            <a:endParaRPr lang="en-US" sz="2000">
              <a:solidFill>
                <a:srgbClr val="C00000"/>
              </a:solidFill>
              <a:latin typeface="#9Slide03 Ample" panose="02000000000000000000" pitchFamily="2" charset="0"/>
            </a:endParaRPr>
          </a:p>
        </p:txBody>
      </p:sp>
      <p:sp>
        <p:nvSpPr>
          <p:cNvPr id="24" name="TextBox 23"/>
          <p:cNvSpPr txBox="1"/>
          <p:nvPr/>
        </p:nvSpPr>
        <p:spPr>
          <a:xfrm>
            <a:off x="7041275" y="4672066"/>
            <a:ext cx="1196208" cy="400110"/>
          </a:xfrm>
          <a:prstGeom prst="rect">
            <a:avLst/>
          </a:prstGeom>
          <a:noFill/>
          <a:ln w="19050">
            <a:solidFill>
              <a:srgbClr val="D26565"/>
            </a:solidFill>
            <a:prstDash val="dashDot"/>
          </a:ln>
        </p:spPr>
        <p:txBody>
          <a:bodyPr wrap="square" rtlCol="0">
            <a:spAutoFit/>
          </a:bodyPr>
          <a:lstStyle/>
          <a:p>
            <a:pPr algn="ctr"/>
            <a:r>
              <a:rPr lang="vi-VN" sz="2000">
                <a:solidFill>
                  <a:srgbClr val="C00000"/>
                </a:solidFill>
                <a:latin typeface="#9Slide03 Ample" panose="02000000000000000000" pitchFamily="2" charset="0"/>
              </a:rPr>
              <a:t>Ca(OH)</a:t>
            </a:r>
            <a:r>
              <a:rPr lang="vi-VN" sz="2000" baseline="-25000">
                <a:solidFill>
                  <a:srgbClr val="C00000"/>
                </a:solidFill>
                <a:latin typeface="#9Slide03 Ample" panose="02000000000000000000" pitchFamily="2" charset="0"/>
              </a:rPr>
              <a:t>2</a:t>
            </a:r>
            <a:endParaRPr lang="en-US" sz="2000">
              <a:solidFill>
                <a:srgbClr val="C00000"/>
              </a:solidFill>
              <a:latin typeface="#9Slide03 Ample" panose="02000000000000000000" pitchFamily="2" charset="0"/>
            </a:endParaRPr>
          </a:p>
        </p:txBody>
      </p:sp>
    </p:spTree>
    <p:extLst>
      <p:ext uri="{BB962C8B-B14F-4D97-AF65-F5344CB8AC3E}">
        <p14:creationId xmlns:p14="http://schemas.microsoft.com/office/powerpoint/2010/main" val="283851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D0AEA3F-364D-48D8-86B6-BE9DFB0815AF}"/>
              </a:ext>
            </a:extLst>
          </p:cNvPr>
          <p:cNvSpPr>
            <a:spLocks noGrp="1"/>
          </p:cNvSpPr>
          <p:nvPr>
            <p:ph type="subTitle" idx="1"/>
          </p:nvPr>
        </p:nvSpPr>
        <p:spPr/>
        <p:txBody>
          <a:bodyPr/>
          <a:lstStyle/>
          <a:p>
            <a:endParaRPr lang="en-US"/>
          </a:p>
        </p:txBody>
      </p:sp>
      <p:sp>
        <p:nvSpPr>
          <p:cNvPr id="3" name="Subtitle 2">
            <a:extLst>
              <a:ext uri="{FF2B5EF4-FFF2-40B4-BE49-F238E27FC236}">
                <a16:creationId xmlns:a16="http://schemas.microsoft.com/office/drawing/2014/main" id="{7FEBEA0E-92A0-4967-BAD2-5663C5452E1E}"/>
              </a:ext>
            </a:extLst>
          </p:cNvPr>
          <p:cNvSpPr>
            <a:spLocks noGrp="1"/>
          </p:cNvSpPr>
          <p:nvPr>
            <p:ph type="subTitle" idx="2"/>
          </p:nvPr>
        </p:nvSpPr>
        <p:spPr/>
        <p:txBody>
          <a:bodyPr/>
          <a:lstStyle/>
          <a:p>
            <a:endParaRPr lang="en-US"/>
          </a:p>
        </p:txBody>
      </p:sp>
      <p:sp>
        <p:nvSpPr>
          <p:cNvPr id="4" name="Subtitle 3">
            <a:extLst>
              <a:ext uri="{FF2B5EF4-FFF2-40B4-BE49-F238E27FC236}">
                <a16:creationId xmlns:a16="http://schemas.microsoft.com/office/drawing/2014/main" id="{FB919831-4C60-4170-98BB-589CF5B42A79}"/>
              </a:ext>
            </a:extLst>
          </p:cNvPr>
          <p:cNvSpPr>
            <a:spLocks noGrp="1"/>
          </p:cNvSpPr>
          <p:nvPr>
            <p:ph type="subTitle" idx="3"/>
          </p:nvPr>
        </p:nvSpPr>
        <p:spPr/>
        <p:txBody>
          <a:bodyPr/>
          <a:lstStyle/>
          <a:p>
            <a:endParaRPr lang="en-US"/>
          </a:p>
        </p:txBody>
      </p:sp>
      <p:sp>
        <p:nvSpPr>
          <p:cNvPr id="5" name="Title 4">
            <a:extLst>
              <a:ext uri="{FF2B5EF4-FFF2-40B4-BE49-F238E27FC236}">
                <a16:creationId xmlns:a16="http://schemas.microsoft.com/office/drawing/2014/main" id="{FA7C3DDA-5F66-4A39-B57E-9A458275A56C}"/>
              </a:ext>
            </a:extLst>
          </p:cNvPr>
          <p:cNvSpPr>
            <a:spLocks noGrp="1"/>
          </p:cNvSpPr>
          <p:nvPr>
            <p:ph type="title"/>
          </p:nvPr>
        </p:nvSpPr>
        <p:spPr/>
        <p:txBody>
          <a:bodyPr/>
          <a:lstStyle/>
          <a:p>
            <a:endParaRPr lang="en-US"/>
          </a:p>
        </p:txBody>
      </p:sp>
      <p:sp>
        <p:nvSpPr>
          <p:cNvPr id="6" name="Title 5">
            <a:extLst>
              <a:ext uri="{FF2B5EF4-FFF2-40B4-BE49-F238E27FC236}">
                <a16:creationId xmlns:a16="http://schemas.microsoft.com/office/drawing/2014/main" id="{699DCA8C-7E6E-4270-AE28-A932B42631BD}"/>
              </a:ext>
            </a:extLst>
          </p:cNvPr>
          <p:cNvSpPr>
            <a:spLocks noGrp="1"/>
          </p:cNvSpPr>
          <p:nvPr>
            <p:ph type="title" idx="4"/>
          </p:nvPr>
        </p:nvSpPr>
        <p:spPr/>
        <p:txBody>
          <a:bodyPr/>
          <a:lstStyle/>
          <a:p>
            <a:endParaRPr lang="en-US"/>
          </a:p>
        </p:txBody>
      </p:sp>
      <p:sp>
        <p:nvSpPr>
          <p:cNvPr id="7" name="Title 6">
            <a:extLst>
              <a:ext uri="{FF2B5EF4-FFF2-40B4-BE49-F238E27FC236}">
                <a16:creationId xmlns:a16="http://schemas.microsoft.com/office/drawing/2014/main" id="{E987E60B-8034-4202-A828-6D3405FE05AA}"/>
              </a:ext>
            </a:extLst>
          </p:cNvPr>
          <p:cNvSpPr>
            <a:spLocks noGrp="1"/>
          </p:cNvSpPr>
          <p:nvPr>
            <p:ph type="title" idx="5"/>
          </p:nvPr>
        </p:nvSpPr>
        <p:spPr/>
        <p:txBody>
          <a:bodyPr/>
          <a:lstStyle/>
          <a:p>
            <a:endParaRPr lang="en-US"/>
          </a:p>
        </p:txBody>
      </p:sp>
      <p:pic>
        <p:nvPicPr>
          <p:cNvPr id="9" name="Picture 8" descr="A picture containing shape&#10;&#10;Description automatically generated">
            <a:extLst>
              <a:ext uri="{FF2B5EF4-FFF2-40B4-BE49-F238E27FC236}">
                <a16:creationId xmlns:a16="http://schemas.microsoft.com/office/drawing/2014/main" id="{91496AE5-CA15-4BA3-A36A-1E33CA52F4F6}"/>
              </a:ext>
            </a:extLst>
          </p:cNvPr>
          <p:cNvPicPr>
            <a:picLocks noChangeAspect="1"/>
          </p:cNvPicPr>
          <p:nvPr/>
        </p:nvPicPr>
        <p:blipFill>
          <a:blip r:embed="rId2"/>
          <a:stretch>
            <a:fillRect/>
          </a:stretch>
        </p:blipFill>
        <p:spPr>
          <a:xfrm>
            <a:off x="-1" y="0"/>
            <a:ext cx="9144001" cy="5166432"/>
          </a:xfrm>
          <a:prstGeom prst="rect">
            <a:avLst/>
          </a:prstGeom>
        </p:spPr>
      </p:pic>
    </p:spTree>
    <p:extLst>
      <p:ext uri="{BB962C8B-B14F-4D97-AF65-F5344CB8AC3E}">
        <p14:creationId xmlns:p14="http://schemas.microsoft.com/office/powerpoint/2010/main" val="1382441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400" y="2761564"/>
            <a:ext cx="3884400" cy="365400"/>
          </a:xfrm>
        </p:spPr>
        <p:txBody>
          <a:bodyPr/>
          <a:lstStyle/>
          <a:p>
            <a:endParaRPr lang="en-US"/>
          </a:p>
        </p:txBody>
      </p:sp>
      <p:sp>
        <p:nvSpPr>
          <p:cNvPr id="3" name="Subtitle 2"/>
          <p:cNvSpPr>
            <a:spLocks noGrp="1"/>
          </p:cNvSpPr>
          <p:nvPr>
            <p:ph type="subTitle" idx="1"/>
          </p:nvPr>
        </p:nvSpPr>
        <p:spPr>
          <a:xfrm>
            <a:off x="902400" y="1908889"/>
            <a:ext cx="3231600" cy="699000"/>
          </a:xfrm>
        </p:spPr>
        <p:txBody>
          <a:bodyPr/>
          <a:lstStyle/>
          <a:p>
            <a:endParaRPr lang="en-US"/>
          </a:p>
        </p:txBody>
      </p:sp>
      <p:pic>
        <p:nvPicPr>
          <p:cNvPr id="4" name="Picture 3"/>
          <p:cNvPicPr>
            <a:picLocks noChangeAspect="1"/>
          </p:cNvPicPr>
          <p:nvPr/>
        </p:nvPicPr>
        <p:blipFill>
          <a:blip r:embed="rId2"/>
          <a:stretch>
            <a:fillRect/>
          </a:stretch>
        </p:blipFill>
        <p:spPr>
          <a:xfrm>
            <a:off x="0" y="0"/>
            <a:ext cx="9144000" cy="5143500"/>
          </a:xfrm>
          <a:prstGeom prst="rect">
            <a:avLst/>
          </a:prstGeom>
        </p:spPr>
      </p:pic>
      <p:sp>
        <p:nvSpPr>
          <p:cNvPr id="5" name="Rectangle 4"/>
          <p:cNvSpPr/>
          <p:nvPr/>
        </p:nvSpPr>
        <p:spPr>
          <a:xfrm>
            <a:off x="-38420" y="0"/>
            <a:ext cx="9144000" cy="5143500"/>
          </a:xfrm>
          <a:prstGeom prst="rect">
            <a:avLst/>
          </a:prstGeom>
          <a:solidFill>
            <a:srgbClr val="000000">
              <a:alpha val="56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6" name="Shape blue"/>
          <p:cNvGrpSpPr/>
          <p:nvPr/>
        </p:nvGrpSpPr>
        <p:grpSpPr>
          <a:xfrm>
            <a:off x="2781036" y="3382921"/>
            <a:ext cx="4546885" cy="857965"/>
            <a:chOff x="1354401" y="3599311"/>
            <a:chExt cx="4546885" cy="857965"/>
          </a:xfrm>
        </p:grpSpPr>
        <p:sp>
          <p:nvSpPr>
            <p:cNvPr id="7" name="Google Shape;56;p15"/>
            <p:cNvSpPr/>
            <p:nvPr/>
          </p:nvSpPr>
          <p:spPr>
            <a:xfrm>
              <a:off x="1372277" y="3712513"/>
              <a:ext cx="4529009" cy="667311"/>
            </a:xfrm>
            <a:custGeom>
              <a:avLst/>
              <a:gdLst/>
              <a:ahLst/>
              <a:cxnLst/>
              <a:rect l="l" t="t" r="r" b="b"/>
              <a:pathLst>
                <a:path w="162914" h="24004" extrusionOk="0">
                  <a:moveTo>
                    <a:pt x="3215" y="1"/>
                  </a:moveTo>
                  <a:cubicBezTo>
                    <a:pt x="1441" y="1"/>
                    <a:pt x="1" y="1441"/>
                    <a:pt x="1" y="3215"/>
                  </a:cubicBezTo>
                  <a:lnTo>
                    <a:pt x="1" y="20789"/>
                  </a:lnTo>
                  <a:cubicBezTo>
                    <a:pt x="1" y="22563"/>
                    <a:pt x="1441" y="24004"/>
                    <a:pt x="3215" y="24004"/>
                  </a:cubicBezTo>
                  <a:lnTo>
                    <a:pt x="159699" y="24004"/>
                  </a:lnTo>
                  <a:cubicBezTo>
                    <a:pt x="161473" y="24004"/>
                    <a:pt x="162914" y="22563"/>
                    <a:pt x="162914" y="20789"/>
                  </a:cubicBezTo>
                  <a:lnTo>
                    <a:pt x="162914" y="3215"/>
                  </a:lnTo>
                  <a:cubicBezTo>
                    <a:pt x="162914" y="1441"/>
                    <a:pt x="161473" y="1"/>
                    <a:pt x="159699" y="1"/>
                  </a:cubicBezTo>
                  <a:close/>
                </a:path>
              </a:pathLst>
            </a:custGeom>
            <a:solidFill>
              <a:srgbClr val="000000">
                <a:alpha val="32960"/>
              </a:srgbClr>
            </a:solidFill>
            <a:ln>
              <a:noFill/>
            </a:ln>
          </p:spPr>
          <p:txBody>
            <a:bodyPr spcFirstLastPara="1" wrap="square" lIns="91425" tIns="91425" rIns="91425" bIns="91425" anchor="ctr" anchorCtr="0">
              <a:noAutofit/>
            </a:bodyPr>
            <a:lstStyle/>
            <a:p>
              <a:pPr defTabSz="914378"/>
              <a:endParaRPr>
                <a:latin typeface="Tahoma" panose="020B0604030504040204" pitchFamily="34" charset="0"/>
                <a:ea typeface="Tahoma" panose="020B0604030504040204" pitchFamily="34" charset="0"/>
                <a:cs typeface="Tahoma" panose="020B0604030504040204" pitchFamily="34" charset="0"/>
              </a:endParaRPr>
            </a:p>
          </p:txBody>
        </p:sp>
        <p:sp>
          <p:nvSpPr>
            <p:cNvPr id="8" name="Google Shape;57;p15"/>
            <p:cNvSpPr/>
            <p:nvPr/>
          </p:nvSpPr>
          <p:spPr>
            <a:xfrm>
              <a:off x="1354401" y="3695838"/>
              <a:ext cx="4529009" cy="667311"/>
            </a:xfrm>
            <a:custGeom>
              <a:avLst/>
              <a:gdLst/>
              <a:ahLst/>
              <a:cxnLst/>
              <a:rect l="l" t="t" r="r" b="b"/>
              <a:pathLst>
                <a:path w="162914" h="24004" extrusionOk="0">
                  <a:moveTo>
                    <a:pt x="3215" y="1"/>
                  </a:moveTo>
                  <a:cubicBezTo>
                    <a:pt x="1441" y="1"/>
                    <a:pt x="1" y="1441"/>
                    <a:pt x="1" y="3215"/>
                  </a:cubicBezTo>
                  <a:lnTo>
                    <a:pt x="1" y="20789"/>
                  </a:lnTo>
                  <a:cubicBezTo>
                    <a:pt x="1" y="22563"/>
                    <a:pt x="1441" y="24004"/>
                    <a:pt x="3215" y="24004"/>
                  </a:cubicBezTo>
                  <a:lnTo>
                    <a:pt x="159699" y="24004"/>
                  </a:lnTo>
                  <a:cubicBezTo>
                    <a:pt x="161473" y="24004"/>
                    <a:pt x="162914" y="22563"/>
                    <a:pt x="162914" y="20789"/>
                  </a:cubicBezTo>
                  <a:lnTo>
                    <a:pt x="162914" y="3215"/>
                  </a:lnTo>
                  <a:cubicBezTo>
                    <a:pt x="162914" y="1441"/>
                    <a:pt x="161473" y="1"/>
                    <a:pt x="159699" y="1"/>
                  </a:cubicBezTo>
                  <a:close/>
                </a:path>
              </a:pathLst>
            </a:custGeom>
            <a:solidFill>
              <a:srgbClr val="D26565"/>
            </a:solidFill>
            <a:ln>
              <a:noFill/>
            </a:ln>
          </p:spPr>
          <p:txBody>
            <a:bodyPr spcFirstLastPara="1" wrap="square" lIns="91425" tIns="91425" rIns="91425" bIns="91425" anchor="ctr" anchorCtr="0">
              <a:noAutofit/>
            </a:bodyPr>
            <a:lstStyle/>
            <a:p>
              <a:pPr defTabSz="914378"/>
              <a:endParaRPr>
                <a:latin typeface="Tahoma" panose="020B0604030504040204" pitchFamily="34" charset="0"/>
                <a:ea typeface="Tahoma" panose="020B0604030504040204" pitchFamily="34" charset="0"/>
                <a:cs typeface="Tahoma" panose="020B0604030504040204" pitchFamily="34" charset="0"/>
              </a:endParaRPr>
            </a:p>
          </p:txBody>
        </p:sp>
        <p:sp>
          <p:nvSpPr>
            <p:cNvPr id="9" name="Google Shape;58;p15"/>
            <p:cNvSpPr/>
            <p:nvPr/>
          </p:nvSpPr>
          <p:spPr>
            <a:xfrm>
              <a:off x="1706573" y="3599311"/>
              <a:ext cx="738146" cy="95354"/>
            </a:xfrm>
            <a:custGeom>
              <a:avLst/>
              <a:gdLst/>
              <a:ahLst/>
              <a:cxnLst/>
              <a:rect l="l" t="t" r="r" b="b"/>
              <a:pathLst>
                <a:path w="26552" h="3430" extrusionOk="0">
                  <a:moveTo>
                    <a:pt x="620" y="1"/>
                  </a:moveTo>
                  <a:lnTo>
                    <a:pt x="1" y="3430"/>
                  </a:lnTo>
                  <a:lnTo>
                    <a:pt x="25873" y="3430"/>
                  </a:lnTo>
                  <a:lnTo>
                    <a:pt x="26552" y="1"/>
                  </a:lnTo>
                  <a:close/>
                </a:path>
              </a:pathLst>
            </a:custGeom>
            <a:solidFill>
              <a:srgbClr val="8080ED"/>
            </a:solidFill>
            <a:ln>
              <a:noFill/>
            </a:ln>
          </p:spPr>
          <p:txBody>
            <a:bodyPr spcFirstLastPara="1" wrap="square" lIns="91425" tIns="91425" rIns="91425" bIns="91425" anchor="ctr" anchorCtr="0">
              <a:noAutofit/>
            </a:bodyPr>
            <a:lstStyle/>
            <a:p>
              <a:pPr defTabSz="914378"/>
              <a:endParaRPr>
                <a:latin typeface="Tahoma" panose="020B0604030504040204" pitchFamily="34" charset="0"/>
                <a:ea typeface="Tahoma" panose="020B0604030504040204" pitchFamily="34" charset="0"/>
                <a:cs typeface="Tahoma" panose="020B0604030504040204" pitchFamily="34" charset="0"/>
              </a:endParaRPr>
            </a:p>
          </p:txBody>
        </p:sp>
        <p:sp>
          <p:nvSpPr>
            <p:cNvPr id="10" name="Google Shape;59;p15"/>
            <p:cNvSpPr/>
            <p:nvPr/>
          </p:nvSpPr>
          <p:spPr>
            <a:xfrm>
              <a:off x="1421594" y="4361922"/>
              <a:ext cx="738146" cy="95354"/>
            </a:xfrm>
            <a:custGeom>
              <a:avLst/>
              <a:gdLst/>
              <a:ahLst/>
              <a:cxnLst/>
              <a:rect l="l" t="t" r="r" b="b"/>
              <a:pathLst>
                <a:path w="26552" h="3430" extrusionOk="0">
                  <a:moveTo>
                    <a:pt x="620" y="1"/>
                  </a:moveTo>
                  <a:lnTo>
                    <a:pt x="1" y="3430"/>
                  </a:lnTo>
                  <a:lnTo>
                    <a:pt x="25921" y="3430"/>
                  </a:lnTo>
                  <a:lnTo>
                    <a:pt x="26552" y="1"/>
                  </a:lnTo>
                  <a:close/>
                </a:path>
              </a:pathLst>
            </a:custGeom>
            <a:solidFill>
              <a:srgbClr val="8080ED"/>
            </a:solidFill>
            <a:ln>
              <a:noFill/>
            </a:ln>
          </p:spPr>
          <p:txBody>
            <a:bodyPr spcFirstLastPara="1" wrap="square" lIns="91425" tIns="91425" rIns="91425" bIns="91425" anchor="ctr" anchorCtr="0">
              <a:noAutofit/>
            </a:bodyPr>
            <a:lstStyle/>
            <a:p>
              <a:pPr defTabSz="914378"/>
              <a:endParaRPr>
                <a:latin typeface="Tahoma" panose="020B0604030504040204" pitchFamily="34" charset="0"/>
                <a:ea typeface="Tahoma" panose="020B0604030504040204" pitchFamily="34" charset="0"/>
                <a:cs typeface="Tahoma" panose="020B0604030504040204" pitchFamily="34" charset="0"/>
              </a:endParaRPr>
            </a:p>
          </p:txBody>
        </p:sp>
        <p:sp>
          <p:nvSpPr>
            <p:cNvPr id="11" name="Google Shape;60;p15"/>
            <p:cNvSpPr/>
            <p:nvPr/>
          </p:nvSpPr>
          <p:spPr>
            <a:xfrm>
              <a:off x="1461654" y="4361922"/>
              <a:ext cx="586858" cy="47705"/>
            </a:xfrm>
            <a:custGeom>
              <a:avLst/>
              <a:gdLst/>
              <a:ahLst/>
              <a:cxnLst/>
              <a:rect l="l" t="t" r="r" b="b"/>
              <a:pathLst>
                <a:path w="21110" h="1716" extrusionOk="0">
                  <a:moveTo>
                    <a:pt x="0" y="1"/>
                  </a:moveTo>
                  <a:lnTo>
                    <a:pt x="1393" y="1715"/>
                  </a:lnTo>
                  <a:lnTo>
                    <a:pt x="21110" y="1715"/>
                  </a:lnTo>
                  <a:lnTo>
                    <a:pt x="21110" y="1"/>
                  </a:lnTo>
                  <a:close/>
                </a:path>
              </a:pathLst>
            </a:custGeom>
            <a:solidFill>
              <a:srgbClr val="2020BA"/>
            </a:solidFill>
            <a:ln>
              <a:noFill/>
            </a:ln>
          </p:spPr>
          <p:txBody>
            <a:bodyPr spcFirstLastPara="1" wrap="square" lIns="91425" tIns="91425" rIns="91425" bIns="91425" anchor="ctr" anchorCtr="0">
              <a:noAutofit/>
            </a:bodyPr>
            <a:lstStyle/>
            <a:p>
              <a:pPr defTabSz="914378"/>
              <a:endParaRPr>
                <a:latin typeface="Tahoma" panose="020B0604030504040204" pitchFamily="34" charset="0"/>
                <a:ea typeface="Tahoma" panose="020B0604030504040204" pitchFamily="34" charset="0"/>
                <a:cs typeface="Tahoma" panose="020B0604030504040204" pitchFamily="34" charset="0"/>
              </a:endParaRPr>
            </a:p>
          </p:txBody>
        </p:sp>
        <p:sp>
          <p:nvSpPr>
            <p:cNvPr id="12" name="Google Shape;61;p15"/>
            <p:cNvSpPr/>
            <p:nvPr/>
          </p:nvSpPr>
          <p:spPr>
            <a:xfrm>
              <a:off x="1796617" y="3646988"/>
              <a:ext cx="604761" cy="47677"/>
            </a:xfrm>
            <a:custGeom>
              <a:avLst/>
              <a:gdLst/>
              <a:ahLst/>
              <a:cxnLst/>
              <a:rect l="l" t="t" r="r" b="b"/>
              <a:pathLst>
                <a:path w="21754" h="1715" extrusionOk="0">
                  <a:moveTo>
                    <a:pt x="596" y="0"/>
                  </a:moveTo>
                  <a:lnTo>
                    <a:pt x="0" y="1715"/>
                  </a:lnTo>
                  <a:lnTo>
                    <a:pt x="21753" y="1715"/>
                  </a:lnTo>
                  <a:lnTo>
                    <a:pt x="20312" y="0"/>
                  </a:lnTo>
                  <a:close/>
                </a:path>
              </a:pathLst>
            </a:custGeom>
            <a:solidFill>
              <a:srgbClr val="2020BA"/>
            </a:solidFill>
            <a:ln>
              <a:noFill/>
            </a:ln>
          </p:spPr>
          <p:txBody>
            <a:bodyPr spcFirstLastPara="1" wrap="square" lIns="91425" tIns="91425" rIns="91425" bIns="91425" anchor="ctr" anchorCtr="0">
              <a:noAutofit/>
            </a:bodyPr>
            <a:lstStyle/>
            <a:p>
              <a:pPr defTabSz="914378"/>
              <a:endParaRPr>
                <a:latin typeface="Tahoma" panose="020B0604030504040204" pitchFamily="34" charset="0"/>
                <a:ea typeface="Tahoma" panose="020B0604030504040204" pitchFamily="34" charset="0"/>
                <a:cs typeface="Tahoma" panose="020B0604030504040204" pitchFamily="34" charset="0"/>
              </a:endParaRPr>
            </a:p>
          </p:txBody>
        </p:sp>
        <p:sp>
          <p:nvSpPr>
            <p:cNvPr id="13" name="Google Shape;62;p15"/>
            <p:cNvSpPr/>
            <p:nvPr/>
          </p:nvSpPr>
          <p:spPr>
            <a:xfrm>
              <a:off x="1500380" y="3646988"/>
              <a:ext cx="859270" cy="762637"/>
            </a:xfrm>
            <a:custGeom>
              <a:avLst/>
              <a:gdLst/>
              <a:ahLst/>
              <a:cxnLst/>
              <a:rect l="l" t="t" r="r" b="b"/>
              <a:pathLst>
                <a:path w="30909" h="27433" extrusionOk="0">
                  <a:moveTo>
                    <a:pt x="4977" y="0"/>
                  </a:moveTo>
                  <a:lnTo>
                    <a:pt x="0" y="27432"/>
                  </a:lnTo>
                  <a:lnTo>
                    <a:pt x="25932" y="27432"/>
                  </a:lnTo>
                  <a:lnTo>
                    <a:pt x="30909" y="0"/>
                  </a:lnTo>
                  <a:close/>
                </a:path>
              </a:pathLst>
            </a:custGeom>
            <a:solidFill>
              <a:srgbClr val="4949E7"/>
            </a:solidFill>
            <a:ln>
              <a:noFill/>
            </a:ln>
          </p:spPr>
          <p:txBody>
            <a:bodyPr spcFirstLastPara="1" wrap="square" lIns="91425" tIns="91425" rIns="91425" bIns="91425" anchor="ctr" anchorCtr="0">
              <a:noAutofit/>
            </a:bodyPr>
            <a:lstStyle/>
            <a:p>
              <a:pPr algn="ctr" defTabSz="914378"/>
              <a:r>
                <a:rPr lang="en" sz="4000" dirty="0">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rPr>
                <a:t>04</a:t>
              </a:r>
              <a:endParaRPr sz="4000" dirty="0">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sp>
          <p:nvSpPr>
            <p:cNvPr id="14" name="Google Shape;65;p15"/>
            <p:cNvSpPr txBox="1"/>
            <p:nvPr/>
          </p:nvSpPr>
          <p:spPr>
            <a:xfrm>
              <a:off x="2584486" y="3845456"/>
              <a:ext cx="3210900" cy="365700"/>
            </a:xfrm>
            <a:prstGeom prst="rect">
              <a:avLst/>
            </a:prstGeom>
            <a:noFill/>
            <a:ln>
              <a:noFill/>
            </a:ln>
          </p:spPr>
          <p:txBody>
            <a:bodyPr spcFirstLastPara="1" wrap="square" lIns="91425" tIns="91425" rIns="91425" bIns="91425" anchor="ctr" anchorCtr="0">
              <a:noAutofit/>
            </a:bodyPr>
            <a:lstStyle/>
            <a:p>
              <a:pPr defTabSz="914378"/>
              <a:r>
                <a:rPr lang="vi-VN" sz="2400" dirty="0" err="1">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rPr>
                <a:t>Bị</a:t>
              </a:r>
              <a:r>
                <a:rPr lang="vi-VN" sz="2400" dirty="0">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rPr>
                <a:t> </a:t>
              </a:r>
              <a:r>
                <a:rPr lang="vi-VN" sz="2400" dirty="0" err="1">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rPr>
                <a:t>nhiệt</a:t>
              </a:r>
              <a:r>
                <a:rPr lang="vi-VN" sz="2400" dirty="0">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rPr>
                <a:t> phân </a:t>
              </a:r>
              <a:r>
                <a:rPr lang="vi-VN" sz="2400" dirty="0" err="1">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rPr>
                <a:t>hủy</a:t>
              </a:r>
              <a:endParaRPr sz="2400" dirty="0">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grpSp>
      <p:grpSp>
        <p:nvGrpSpPr>
          <p:cNvPr id="15" name="Shape red"/>
          <p:cNvGrpSpPr/>
          <p:nvPr/>
        </p:nvGrpSpPr>
        <p:grpSpPr>
          <a:xfrm>
            <a:off x="2304462" y="2535235"/>
            <a:ext cx="4546885" cy="857632"/>
            <a:chOff x="1354401" y="2628505"/>
            <a:chExt cx="4546885" cy="857632"/>
          </a:xfrm>
        </p:grpSpPr>
        <p:sp>
          <p:nvSpPr>
            <p:cNvPr id="16" name="Google Shape;67;p15"/>
            <p:cNvSpPr/>
            <p:nvPr/>
          </p:nvSpPr>
          <p:spPr>
            <a:xfrm>
              <a:off x="1372277" y="2741707"/>
              <a:ext cx="4529009" cy="666978"/>
            </a:xfrm>
            <a:custGeom>
              <a:avLst/>
              <a:gdLst/>
              <a:ahLst/>
              <a:cxnLst/>
              <a:rect l="l" t="t" r="r" b="b"/>
              <a:pathLst>
                <a:path w="162914" h="23992" extrusionOk="0">
                  <a:moveTo>
                    <a:pt x="3215" y="1"/>
                  </a:moveTo>
                  <a:cubicBezTo>
                    <a:pt x="1441" y="1"/>
                    <a:pt x="1" y="1429"/>
                    <a:pt x="1" y="3215"/>
                  </a:cubicBezTo>
                  <a:lnTo>
                    <a:pt x="1" y="20777"/>
                  </a:lnTo>
                  <a:cubicBezTo>
                    <a:pt x="1" y="22563"/>
                    <a:pt x="1441" y="23992"/>
                    <a:pt x="3215" y="23992"/>
                  </a:cubicBezTo>
                  <a:lnTo>
                    <a:pt x="159699" y="23992"/>
                  </a:lnTo>
                  <a:cubicBezTo>
                    <a:pt x="161473" y="23992"/>
                    <a:pt x="162914" y="22563"/>
                    <a:pt x="162914" y="20777"/>
                  </a:cubicBezTo>
                  <a:lnTo>
                    <a:pt x="162914" y="3215"/>
                  </a:lnTo>
                  <a:cubicBezTo>
                    <a:pt x="162914" y="1429"/>
                    <a:pt x="161473" y="1"/>
                    <a:pt x="159699" y="1"/>
                  </a:cubicBezTo>
                  <a:close/>
                </a:path>
              </a:pathLst>
            </a:custGeom>
            <a:solidFill>
              <a:srgbClr val="000000">
                <a:alpha val="32960"/>
              </a:srgbClr>
            </a:solidFill>
            <a:ln>
              <a:noFill/>
            </a:ln>
          </p:spPr>
          <p:txBody>
            <a:bodyPr spcFirstLastPara="1" wrap="square" lIns="91425" tIns="91425" rIns="91425" bIns="91425" anchor="ctr" anchorCtr="0">
              <a:noAutofit/>
            </a:bodyPr>
            <a:lstStyle/>
            <a:p>
              <a:pPr defTabSz="914378"/>
              <a:endParaRPr>
                <a:latin typeface="Tahoma" panose="020B0604030504040204" pitchFamily="34" charset="0"/>
                <a:ea typeface="Tahoma" panose="020B0604030504040204" pitchFamily="34" charset="0"/>
                <a:cs typeface="Tahoma" panose="020B0604030504040204" pitchFamily="34" charset="0"/>
              </a:endParaRPr>
            </a:p>
          </p:txBody>
        </p:sp>
        <p:sp>
          <p:nvSpPr>
            <p:cNvPr id="17" name="Google Shape;68;p15"/>
            <p:cNvSpPr/>
            <p:nvPr/>
          </p:nvSpPr>
          <p:spPr>
            <a:xfrm>
              <a:off x="1354401" y="2723832"/>
              <a:ext cx="4529009" cy="666978"/>
            </a:xfrm>
            <a:custGeom>
              <a:avLst/>
              <a:gdLst/>
              <a:ahLst/>
              <a:cxnLst/>
              <a:rect l="l" t="t" r="r" b="b"/>
              <a:pathLst>
                <a:path w="162914" h="23992" extrusionOk="0">
                  <a:moveTo>
                    <a:pt x="3215" y="1"/>
                  </a:moveTo>
                  <a:cubicBezTo>
                    <a:pt x="1441" y="1"/>
                    <a:pt x="1" y="1429"/>
                    <a:pt x="1" y="3215"/>
                  </a:cubicBezTo>
                  <a:lnTo>
                    <a:pt x="1" y="20777"/>
                  </a:lnTo>
                  <a:cubicBezTo>
                    <a:pt x="1" y="22563"/>
                    <a:pt x="1441" y="23992"/>
                    <a:pt x="3215" y="23992"/>
                  </a:cubicBezTo>
                  <a:lnTo>
                    <a:pt x="159699" y="23992"/>
                  </a:lnTo>
                  <a:cubicBezTo>
                    <a:pt x="161473" y="23992"/>
                    <a:pt x="162914" y="22563"/>
                    <a:pt x="162914" y="20777"/>
                  </a:cubicBezTo>
                  <a:lnTo>
                    <a:pt x="162914" y="3215"/>
                  </a:lnTo>
                  <a:cubicBezTo>
                    <a:pt x="162914" y="1429"/>
                    <a:pt x="161473" y="1"/>
                    <a:pt x="159699" y="1"/>
                  </a:cubicBezTo>
                  <a:close/>
                </a:path>
              </a:pathLst>
            </a:custGeom>
            <a:solidFill>
              <a:srgbClr val="D26565"/>
            </a:solidFill>
            <a:ln>
              <a:noFill/>
            </a:ln>
          </p:spPr>
          <p:txBody>
            <a:bodyPr spcFirstLastPara="1" wrap="square" lIns="91425" tIns="91425" rIns="91425" bIns="91425" anchor="ctr" anchorCtr="0">
              <a:noAutofit/>
            </a:bodyPr>
            <a:lstStyle/>
            <a:p>
              <a:pPr defTabSz="914378"/>
              <a:endParaRPr>
                <a:latin typeface="Tahoma" panose="020B0604030504040204" pitchFamily="34" charset="0"/>
                <a:ea typeface="Tahoma" panose="020B0604030504040204" pitchFamily="34" charset="0"/>
                <a:cs typeface="Tahoma" panose="020B0604030504040204" pitchFamily="34" charset="0"/>
              </a:endParaRPr>
            </a:p>
          </p:txBody>
        </p:sp>
        <p:sp>
          <p:nvSpPr>
            <p:cNvPr id="18" name="Google Shape;69;p15"/>
            <p:cNvSpPr/>
            <p:nvPr/>
          </p:nvSpPr>
          <p:spPr>
            <a:xfrm>
              <a:off x="1706573" y="2628505"/>
              <a:ext cx="738146" cy="95354"/>
            </a:xfrm>
            <a:custGeom>
              <a:avLst/>
              <a:gdLst/>
              <a:ahLst/>
              <a:cxnLst/>
              <a:rect l="l" t="t" r="r" b="b"/>
              <a:pathLst>
                <a:path w="26552" h="3430" extrusionOk="0">
                  <a:moveTo>
                    <a:pt x="620" y="1"/>
                  </a:moveTo>
                  <a:lnTo>
                    <a:pt x="1" y="3430"/>
                  </a:lnTo>
                  <a:lnTo>
                    <a:pt x="25873" y="3430"/>
                  </a:lnTo>
                  <a:lnTo>
                    <a:pt x="26552" y="1"/>
                  </a:lnTo>
                  <a:close/>
                </a:path>
              </a:pathLst>
            </a:custGeom>
            <a:solidFill>
              <a:srgbClr val="F48989"/>
            </a:solidFill>
            <a:ln>
              <a:noFill/>
            </a:ln>
          </p:spPr>
          <p:txBody>
            <a:bodyPr spcFirstLastPara="1" wrap="square" lIns="91425" tIns="91425" rIns="91425" bIns="91425" anchor="ctr" anchorCtr="0">
              <a:noAutofit/>
            </a:bodyPr>
            <a:lstStyle/>
            <a:p>
              <a:pPr defTabSz="914378"/>
              <a:endParaRPr>
                <a:latin typeface="Tahoma" panose="020B0604030504040204" pitchFamily="34" charset="0"/>
                <a:ea typeface="Tahoma" panose="020B0604030504040204" pitchFamily="34" charset="0"/>
                <a:cs typeface="Tahoma" panose="020B0604030504040204" pitchFamily="34" charset="0"/>
              </a:endParaRPr>
            </a:p>
          </p:txBody>
        </p:sp>
        <p:sp>
          <p:nvSpPr>
            <p:cNvPr id="19" name="Google Shape;70;p15"/>
            <p:cNvSpPr/>
            <p:nvPr/>
          </p:nvSpPr>
          <p:spPr>
            <a:xfrm>
              <a:off x="1421594" y="3390783"/>
              <a:ext cx="738146" cy="95354"/>
            </a:xfrm>
            <a:custGeom>
              <a:avLst/>
              <a:gdLst/>
              <a:ahLst/>
              <a:cxnLst/>
              <a:rect l="l" t="t" r="r" b="b"/>
              <a:pathLst>
                <a:path w="26552" h="3430" extrusionOk="0">
                  <a:moveTo>
                    <a:pt x="620" y="1"/>
                  </a:moveTo>
                  <a:lnTo>
                    <a:pt x="1" y="3430"/>
                  </a:lnTo>
                  <a:lnTo>
                    <a:pt x="25921" y="3430"/>
                  </a:lnTo>
                  <a:lnTo>
                    <a:pt x="26552" y="1"/>
                  </a:lnTo>
                  <a:close/>
                </a:path>
              </a:pathLst>
            </a:custGeom>
            <a:solidFill>
              <a:srgbClr val="F48989"/>
            </a:solidFill>
            <a:ln>
              <a:noFill/>
            </a:ln>
          </p:spPr>
          <p:txBody>
            <a:bodyPr spcFirstLastPara="1" wrap="square" lIns="91425" tIns="91425" rIns="91425" bIns="91425" anchor="ctr" anchorCtr="0">
              <a:noAutofit/>
            </a:bodyPr>
            <a:lstStyle/>
            <a:p>
              <a:pPr defTabSz="914378"/>
              <a:endParaRPr>
                <a:latin typeface="Tahoma" panose="020B0604030504040204" pitchFamily="34" charset="0"/>
                <a:ea typeface="Tahoma" panose="020B0604030504040204" pitchFamily="34" charset="0"/>
                <a:cs typeface="Tahoma" panose="020B0604030504040204" pitchFamily="34" charset="0"/>
              </a:endParaRPr>
            </a:p>
          </p:txBody>
        </p:sp>
        <p:sp>
          <p:nvSpPr>
            <p:cNvPr id="20" name="Google Shape;71;p15"/>
            <p:cNvSpPr/>
            <p:nvPr/>
          </p:nvSpPr>
          <p:spPr>
            <a:xfrm>
              <a:off x="1461654" y="3390783"/>
              <a:ext cx="586858" cy="47705"/>
            </a:xfrm>
            <a:custGeom>
              <a:avLst/>
              <a:gdLst/>
              <a:ahLst/>
              <a:cxnLst/>
              <a:rect l="l" t="t" r="r" b="b"/>
              <a:pathLst>
                <a:path w="21110" h="1716" extrusionOk="0">
                  <a:moveTo>
                    <a:pt x="0" y="1"/>
                  </a:moveTo>
                  <a:lnTo>
                    <a:pt x="1393" y="1715"/>
                  </a:lnTo>
                  <a:lnTo>
                    <a:pt x="21110" y="1715"/>
                  </a:lnTo>
                  <a:lnTo>
                    <a:pt x="21110" y="1"/>
                  </a:lnTo>
                  <a:close/>
                </a:path>
              </a:pathLst>
            </a:custGeom>
            <a:solidFill>
              <a:srgbClr val="C6282F"/>
            </a:solidFill>
            <a:ln>
              <a:noFill/>
            </a:ln>
          </p:spPr>
          <p:txBody>
            <a:bodyPr spcFirstLastPara="1" wrap="square" lIns="91425" tIns="91425" rIns="91425" bIns="91425" anchor="ctr" anchorCtr="0">
              <a:noAutofit/>
            </a:bodyPr>
            <a:lstStyle/>
            <a:p>
              <a:pPr defTabSz="914378"/>
              <a:endParaRPr>
                <a:latin typeface="Tahoma" panose="020B0604030504040204" pitchFamily="34" charset="0"/>
                <a:ea typeface="Tahoma" panose="020B0604030504040204" pitchFamily="34" charset="0"/>
                <a:cs typeface="Tahoma" panose="020B0604030504040204" pitchFamily="34" charset="0"/>
              </a:endParaRPr>
            </a:p>
          </p:txBody>
        </p:sp>
        <p:sp>
          <p:nvSpPr>
            <p:cNvPr id="21" name="Google Shape;72;p15"/>
            <p:cNvSpPr/>
            <p:nvPr/>
          </p:nvSpPr>
          <p:spPr>
            <a:xfrm>
              <a:off x="1796617" y="2676182"/>
              <a:ext cx="604761" cy="47677"/>
            </a:xfrm>
            <a:custGeom>
              <a:avLst/>
              <a:gdLst/>
              <a:ahLst/>
              <a:cxnLst/>
              <a:rect l="l" t="t" r="r" b="b"/>
              <a:pathLst>
                <a:path w="21754" h="1715" extrusionOk="0">
                  <a:moveTo>
                    <a:pt x="596" y="0"/>
                  </a:moveTo>
                  <a:lnTo>
                    <a:pt x="0" y="1715"/>
                  </a:lnTo>
                  <a:lnTo>
                    <a:pt x="21753" y="1715"/>
                  </a:lnTo>
                  <a:lnTo>
                    <a:pt x="20312" y="0"/>
                  </a:lnTo>
                  <a:close/>
                </a:path>
              </a:pathLst>
            </a:custGeom>
            <a:solidFill>
              <a:srgbClr val="C6282F"/>
            </a:solidFill>
            <a:ln>
              <a:noFill/>
            </a:ln>
          </p:spPr>
          <p:txBody>
            <a:bodyPr spcFirstLastPara="1" wrap="square" lIns="91425" tIns="91425" rIns="91425" bIns="91425" anchor="ctr" anchorCtr="0">
              <a:noAutofit/>
            </a:bodyPr>
            <a:lstStyle/>
            <a:p>
              <a:pPr defTabSz="914378"/>
              <a:endParaRPr>
                <a:latin typeface="Tahoma" panose="020B0604030504040204" pitchFamily="34" charset="0"/>
                <a:ea typeface="Tahoma" panose="020B0604030504040204" pitchFamily="34" charset="0"/>
                <a:cs typeface="Tahoma" panose="020B0604030504040204" pitchFamily="34" charset="0"/>
              </a:endParaRPr>
            </a:p>
          </p:txBody>
        </p:sp>
        <p:sp>
          <p:nvSpPr>
            <p:cNvPr id="22" name="Google Shape;73;p15"/>
            <p:cNvSpPr/>
            <p:nvPr/>
          </p:nvSpPr>
          <p:spPr>
            <a:xfrm>
              <a:off x="1500380" y="2676182"/>
              <a:ext cx="859270" cy="762304"/>
            </a:xfrm>
            <a:custGeom>
              <a:avLst/>
              <a:gdLst/>
              <a:ahLst/>
              <a:cxnLst/>
              <a:rect l="l" t="t" r="r" b="b"/>
              <a:pathLst>
                <a:path w="30909" h="27421" extrusionOk="0">
                  <a:moveTo>
                    <a:pt x="4977" y="0"/>
                  </a:moveTo>
                  <a:lnTo>
                    <a:pt x="0" y="27420"/>
                  </a:lnTo>
                  <a:lnTo>
                    <a:pt x="25932" y="27420"/>
                  </a:lnTo>
                  <a:lnTo>
                    <a:pt x="30909" y="0"/>
                  </a:lnTo>
                  <a:close/>
                </a:path>
              </a:pathLst>
            </a:custGeom>
            <a:solidFill>
              <a:srgbClr val="EC3A3B"/>
            </a:solidFill>
            <a:ln>
              <a:noFill/>
            </a:ln>
          </p:spPr>
          <p:txBody>
            <a:bodyPr spcFirstLastPara="1" wrap="square" lIns="91425" tIns="91425" rIns="91425" bIns="91425" anchor="ctr" anchorCtr="0">
              <a:noAutofit/>
            </a:bodyPr>
            <a:lstStyle/>
            <a:p>
              <a:pPr algn="ctr" defTabSz="914378"/>
              <a:r>
                <a:rPr lang="en" sz="4000">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rPr>
                <a:t>03</a:t>
              </a:r>
              <a:endParaRPr sz="4000">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sp>
          <p:nvSpPr>
            <p:cNvPr id="23" name="Google Shape;76;p15"/>
            <p:cNvSpPr txBox="1"/>
            <p:nvPr/>
          </p:nvSpPr>
          <p:spPr>
            <a:xfrm>
              <a:off x="2539097" y="2825666"/>
              <a:ext cx="3210900" cy="365700"/>
            </a:xfrm>
            <a:prstGeom prst="rect">
              <a:avLst/>
            </a:prstGeom>
            <a:noFill/>
            <a:ln>
              <a:noFill/>
            </a:ln>
          </p:spPr>
          <p:txBody>
            <a:bodyPr spcFirstLastPara="1" wrap="square" lIns="91425" tIns="91425" rIns="91425" bIns="91425" anchor="ctr" anchorCtr="0">
              <a:noAutofit/>
            </a:bodyPr>
            <a:lstStyle/>
            <a:p>
              <a:pPr defTabSz="914378"/>
              <a:r>
                <a:rPr lang="vi-VN" sz="2400">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rPr>
                <a:t>Tác dụng với axit</a:t>
              </a:r>
              <a:endParaRPr sz="2400">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grpSp>
      <p:grpSp>
        <p:nvGrpSpPr>
          <p:cNvPr id="24" name="Shape yellow"/>
          <p:cNvGrpSpPr/>
          <p:nvPr/>
        </p:nvGrpSpPr>
        <p:grpSpPr>
          <a:xfrm>
            <a:off x="1920155" y="1638256"/>
            <a:ext cx="4546885" cy="857965"/>
            <a:chOff x="1354401" y="1657366"/>
            <a:chExt cx="4546885" cy="857965"/>
          </a:xfrm>
        </p:grpSpPr>
        <p:sp>
          <p:nvSpPr>
            <p:cNvPr id="25" name="Google Shape;78;p15"/>
            <p:cNvSpPr/>
            <p:nvPr/>
          </p:nvSpPr>
          <p:spPr>
            <a:xfrm>
              <a:off x="1372277" y="1770568"/>
              <a:ext cx="4529009" cy="667311"/>
            </a:xfrm>
            <a:custGeom>
              <a:avLst/>
              <a:gdLst/>
              <a:ahLst/>
              <a:cxnLst/>
              <a:rect l="l" t="t" r="r" b="b"/>
              <a:pathLst>
                <a:path w="162914" h="24004" extrusionOk="0">
                  <a:moveTo>
                    <a:pt x="3215" y="1"/>
                  </a:moveTo>
                  <a:cubicBezTo>
                    <a:pt x="1441" y="1"/>
                    <a:pt x="1" y="1441"/>
                    <a:pt x="1" y="3215"/>
                  </a:cubicBezTo>
                  <a:lnTo>
                    <a:pt x="1" y="20789"/>
                  </a:lnTo>
                  <a:cubicBezTo>
                    <a:pt x="1" y="22563"/>
                    <a:pt x="1441" y="24004"/>
                    <a:pt x="3215" y="24004"/>
                  </a:cubicBezTo>
                  <a:lnTo>
                    <a:pt x="159699" y="24004"/>
                  </a:lnTo>
                  <a:cubicBezTo>
                    <a:pt x="161473" y="24004"/>
                    <a:pt x="162914" y="22563"/>
                    <a:pt x="162914" y="20789"/>
                  </a:cubicBezTo>
                  <a:lnTo>
                    <a:pt x="162914" y="3215"/>
                  </a:lnTo>
                  <a:cubicBezTo>
                    <a:pt x="162914" y="1441"/>
                    <a:pt x="161473" y="1"/>
                    <a:pt x="159699" y="1"/>
                  </a:cubicBezTo>
                  <a:close/>
                </a:path>
              </a:pathLst>
            </a:custGeom>
            <a:solidFill>
              <a:srgbClr val="000000">
                <a:alpha val="32960"/>
              </a:srgbClr>
            </a:solidFill>
            <a:ln>
              <a:noFill/>
            </a:ln>
          </p:spPr>
          <p:txBody>
            <a:bodyPr spcFirstLastPara="1" wrap="square" lIns="91425" tIns="91425" rIns="91425" bIns="91425" anchor="ctr" anchorCtr="0">
              <a:noAutofit/>
            </a:bodyPr>
            <a:lstStyle/>
            <a:p>
              <a:pPr defTabSz="914378"/>
              <a:endParaRPr>
                <a:latin typeface="Tahoma" panose="020B0604030504040204" pitchFamily="34" charset="0"/>
                <a:ea typeface="Tahoma" panose="020B0604030504040204" pitchFamily="34" charset="0"/>
                <a:cs typeface="Tahoma" panose="020B0604030504040204" pitchFamily="34" charset="0"/>
              </a:endParaRPr>
            </a:p>
          </p:txBody>
        </p:sp>
        <p:sp>
          <p:nvSpPr>
            <p:cNvPr id="26" name="Google Shape;79;p15"/>
            <p:cNvSpPr/>
            <p:nvPr/>
          </p:nvSpPr>
          <p:spPr>
            <a:xfrm>
              <a:off x="1354401" y="1752692"/>
              <a:ext cx="4529009" cy="667311"/>
            </a:xfrm>
            <a:custGeom>
              <a:avLst/>
              <a:gdLst/>
              <a:ahLst/>
              <a:cxnLst/>
              <a:rect l="l" t="t" r="r" b="b"/>
              <a:pathLst>
                <a:path w="162914" h="24004" extrusionOk="0">
                  <a:moveTo>
                    <a:pt x="3215" y="1"/>
                  </a:moveTo>
                  <a:cubicBezTo>
                    <a:pt x="1441" y="1"/>
                    <a:pt x="1" y="1441"/>
                    <a:pt x="1" y="3215"/>
                  </a:cubicBezTo>
                  <a:lnTo>
                    <a:pt x="1" y="20789"/>
                  </a:lnTo>
                  <a:cubicBezTo>
                    <a:pt x="1" y="22563"/>
                    <a:pt x="1441" y="24004"/>
                    <a:pt x="3215" y="24004"/>
                  </a:cubicBezTo>
                  <a:lnTo>
                    <a:pt x="159699" y="24004"/>
                  </a:lnTo>
                  <a:cubicBezTo>
                    <a:pt x="161473" y="24004"/>
                    <a:pt x="162914" y="22563"/>
                    <a:pt x="162914" y="20789"/>
                  </a:cubicBezTo>
                  <a:lnTo>
                    <a:pt x="162914" y="3215"/>
                  </a:lnTo>
                  <a:cubicBezTo>
                    <a:pt x="162914" y="1441"/>
                    <a:pt x="161473" y="1"/>
                    <a:pt x="159699" y="1"/>
                  </a:cubicBezTo>
                  <a:close/>
                </a:path>
              </a:pathLst>
            </a:custGeom>
            <a:solidFill>
              <a:srgbClr val="D26565"/>
            </a:solidFill>
            <a:ln>
              <a:noFill/>
            </a:ln>
          </p:spPr>
          <p:txBody>
            <a:bodyPr spcFirstLastPara="1" wrap="square" lIns="91425" tIns="91425" rIns="91425" bIns="91425" anchor="ctr" anchorCtr="0">
              <a:noAutofit/>
            </a:bodyPr>
            <a:lstStyle/>
            <a:p>
              <a:pPr defTabSz="914378"/>
              <a:endParaRPr>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Google Shape;80;p15"/>
            <p:cNvSpPr/>
            <p:nvPr/>
          </p:nvSpPr>
          <p:spPr>
            <a:xfrm>
              <a:off x="1706573" y="1657366"/>
              <a:ext cx="738146" cy="95354"/>
            </a:xfrm>
            <a:custGeom>
              <a:avLst/>
              <a:gdLst/>
              <a:ahLst/>
              <a:cxnLst/>
              <a:rect l="l" t="t" r="r" b="b"/>
              <a:pathLst>
                <a:path w="26552" h="3430" extrusionOk="0">
                  <a:moveTo>
                    <a:pt x="620" y="1"/>
                  </a:moveTo>
                  <a:lnTo>
                    <a:pt x="1" y="3430"/>
                  </a:lnTo>
                  <a:lnTo>
                    <a:pt x="25873" y="3430"/>
                  </a:lnTo>
                  <a:lnTo>
                    <a:pt x="26552" y="1"/>
                  </a:lnTo>
                  <a:close/>
                </a:path>
              </a:pathLst>
            </a:custGeom>
            <a:solidFill>
              <a:srgbClr val="FDD77C"/>
            </a:solidFill>
            <a:ln>
              <a:noFill/>
            </a:ln>
          </p:spPr>
          <p:txBody>
            <a:bodyPr spcFirstLastPara="1" wrap="square" lIns="91425" tIns="91425" rIns="91425" bIns="91425" anchor="ctr" anchorCtr="0">
              <a:noAutofit/>
            </a:bodyPr>
            <a:lstStyle/>
            <a:p>
              <a:pPr defTabSz="914378"/>
              <a:endParaRPr>
                <a:latin typeface="Tahoma" panose="020B0604030504040204" pitchFamily="34" charset="0"/>
                <a:ea typeface="Tahoma" panose="020B0604030504040204" pitchFamily="34" charset="0"/>
                <a:cs typeface="Tahoma" panose="020B0604030504040204" pitchFamily="34" charset="0"/>
              </a:endParaRPr>
            </a:p>
          </p:txBody>
        </p:sp>
        <p:sp>
          <p:nvSpPr>
            <p:cNvPr id="28" name="Google Shape;81;p15"/>
            <p:cNvSpPr/>
            <p:nvPr/>
          </p:nvSpPr>
          <p:spPr>
            <a:xfrm>
              <a:off x="1421594" y="2419977"/>
              <a:ext cx="738146" cy="95354"/>
            </a:xfrm>
            <a:custGeom>
              <a:avLst/>
              <a:gdLst/>
              <a:ahLst/>
              <a:cxnLst/>
              <a:rect l="l" t="t" r="r" b="b"/>
              <a:pathLst>
                <a:path w="26552" h="3430" extrusionOk="0">
                  <a:moveTo>
                    <a:pt x="620" y="1"/>
                  </a:moveTo>
                  <a:lnTo>
                    <a:pt x="1" y="3430"/>
                  </a:lnTo>
                  <a:lnTo>
                    <a:pt x="25921" y="3430"/>
                  </a:lnTo>
                  <a:lnTo>
                    <a:pt x="26552" y="1"/>
                  </a:lnTo>
                  <a:close/>
                </a:path>
              </a:pathLst>
            </a:custGeom>
            <a:solidFill>
              <a:srgbClr val="FDD77C"/>
            </a:solidFill>
            <a:ln>
              <a:noFill/>
            </a:ln>
          </p:spPr>
          <p:txBody>
            <a:bodyPr spcFirstLastPara="1" wrap="square" lIns="91425" tIns="91425" rIns="91425" bIns="91425" anchor="ctr" anchorCtr="0">
              <a:noAutofit/>
            </a:bodyPr>
            <a:lstStyle/>
            <a:p>
              <a:pPr defTabSz="914378"/>
              <a:endParaRPr>
                <a:latin typeface="Tahoma" panose="020B0604030504040204" pitchFamily="34" charset="0"/>
                <a:ea typeface="Tahoma" panose="020B0604030504040204" pitchFamily="34" charset="0"/>
                <a:cs typeface="Tahoma" panose="020B0604030504040204" pitchFamily="34" charset="0"/>
              </a:endParaRPr>
            </a:p>
          </p:txBody>
        </p:sp>
        <p:sp>
          <p:nvSpPr>
            <p:cNvPr id="29" name="Google Shape;82;p15"/>
            <p:cNvSpPr/>
            <p:nvPr/>
          </p:nvSpPr>
          <p:spPr>
            <a:xfrm>
              <a:off x="1461654" y="2419977"/>
              <a:ext cx="586858" cy="47705"/>
            </a:xfrm>
            <a:custGeom>
              <a:avLst/>
              <a:gdLst/>
              <a:ahLst/>
              <a:cxnLst/>
              <a:rect l="l" t="t" r="r" b="b"/>
              <a:pathLst>
                <a:path w="21110" h="1716" extrusionOk="0">
                  <a:moveTo>
                    <a:pt x="0" y="1"/>
                  </a:moveTo>
                  <a:lnTo>
                    <a:pt x="1393" y="1715"/>
                  </a:lnTo>
                  <a:lnTo>
                    <a:pt x="21110" y="1715"/>
                  </a:lnTo>
                  <a:lnTo>
                    <a:pt x="21110" y="1"/>
                  </a:lnTo>
                  <a:close/>
                </a:path>
              </a:pathLst>
            </a:custGeom>
            <a:solidFill>
              <a:srgbClr val="E09214"/>
            </a:solidFill>
            <a:ln>
              <a:noFill/>
            </a:ln>
          </p:spPr>
          <p:txBody>
            <a:bodyPr spcFirstLastPara="1" wrap="square" lIns="91425" tIns="91425" rIns="91425" bIns="91425" anchor="ctr" anchorCtr="0">
              <a:noAutofit/>
            </a:bodyPr>
            <a:lstStyle/>
            <a:p>
              <a:pPr defTabSz="914378"/>
              <a:endParaRPr>
                <a:latin typeface="Tahoma" panose="020B0604030504040204" pitchFamily="34" charset="0"/>
                <a:ea typeface="Tahoma" panose="020B0604030504040204" pitchFamily="34" charset="0"/>
                <a:cs typeface="Tahoma" panose="020B0604030504040204" pitchFamily="34" charset="0"/>
              </a:endParaRPr>
            </a:p>
          </p:txBody>
        </p:sp>
        <p:sp>
          <p:nvSpPr>
            <p:cNvPr id="30" name="Google Shape;83;p15"/>
            <p:cNvSpPr/>
            <p:nvPr/>
          </p:nvSpPr>
          <p:spPr>
            <a:xfrm>
              <a:off x="1796617" y="1705043"/>
              <a:ext cx="604761" cy="47677"/>
            </a:xfrm>
            <a:custGeom>
              <a:avLst/>
              <a:gdLst/>
              <a:ahLst/>
              <a:cxnLst/>
              <a:rect l="l" t="t" r="r" b="b"/>
              <a:pathLst>
                <a:path w="21754" h="1715" extrusionOk="0">
                  <a:moveTo>
                    <a:pt x="596" y="0"/>
                  </a:moveTo>
                  <a:lnTo>
                    <a:pt x="0" y="1715"/>
                  </a:lnTo>
                  <a:lnTo>
                    <a:pt x="21753" y="1715"/>
                  </a:lnTo>
                  <a:lnTo>
                    <a:pt x="20312" y="0"/>
                  </a:lnTo>
                  <a:close/>
                </a:path>
              </a:pathLst>
            </a:custGeom>
            <a:solidFill>
              <a:srgbClr val="E09214"/>
            </a:solidFill>
            <a:ln>
              <a:noFill/>
            </a:ln>
          </p:spPr>
          <p:txBody>
            <a:bodyPr spcFirstLastPara="1" wrap="square" lIns="91425" tIns="91425" rIns="91425" bIns="91425" anchor="ctr" anchorCtr="0">
              <a:noAutofit/>
            </a:bodyPr>
            <a:lstStyle/>
            <a:p>
              <a:pPr defTabSz="914378"/>
              <a:endParaRPr>
                <a:latin typeface="Tahoma" panose="020B0604030504040204" pitchFamily="34" charset="0"/>
                <a:ea typeface="Tahoma" panose="020B0604030504040204" pitchFamily="34" charset="0"/>
                <a:cs typeface="Tahoma" panose="020B0604030504040204" pitchFamily="34" charset="0"/>
              </a:endParaRPr>
            </a:p>
          </p:txBody>
        </p:sp>
        <p:sp>
          <p:nvSpPr>
            <p:cNvPr id="31" name="Google Shape;84;p15"/>
            <p:cNvSpPr/>
            <p:nvPr/>
          </p:nvSpPr>
          <p:spPr>
            <a:xfrm>
              <a:off x="1500380" y="1705043"/>
              <a:ext cx="859270" cy="762637"/>
            </a:xfrm>
            <a:custGeom>
              <a:avLst/>
              <a:gdLst/>
              <a:ahLst/>
              <a:cxnLst/>
              <a:rect l="l" t="t" r="r" b="b"/>
              <a:pathLst>
                <a:path w="30909" h="27433" extrusionOk="0">
                  <a:moveTo>
                    <a:pt x="4977" y="0"/>
                  </a:moveTo>
                  <a:lnTo>
                    <a:pt x="0" y="27432"/>
                  </a:lnTo>
                  <a:lnTo>
                    <a:pt x="25932" y="27432"/>
                  </a:lnTo>
                  <a:lnTo>
                    <a:pt x="30909" y="0"/>
                  </a:lnTo>
                  <a:close/>
                </a:path>
              </a:pathLst>
            </a:custGeom>
            <a:solidFill>
              <a:srgbClr val="FCBD24"/>
            </a:solidFill>
            <a:ln>
              <a:noFill/>
            </a:ln>
          </p:spPr>
          <p:txBody>
            <a:bodyPr spcFirstLastPara="1" wrap="square" lIns="91425" tIns="91425" rIns="91425" bIns="91425" anchor="ctr" anchorCtr="0">
              <a:noAutofit/>
            </a:bodyPr>
            <a:lstStyle/>
            <a:p>
              <a:pPr algn="ctr" defTabSz="914378"/>
              <a:r>
                <a:rPr lang="en" sz="4000">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rPr>
                <a:t>02</a:t>
              </a:r>
              <a:endParaRPr sz="4000">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sp>
          <p:nvSpPr>
            <p:cNvPr id="32" name="Google Shape;87;p15"/>
            <p:cNvSpPr txBox="1"/>
            <p:nvPr/>
          </p:nvSpPr>
          <p:spPr>
            <a:xfrm>
              <a:off x="2570480" y="1863941"/>
              <a:ext cx="3210900" cy="365700"/>
            </a:xfrm>
            <a:prstGeom prst="rect">
              <a:avLst/>
            </a:prstGeom>
            <a:noFill/>
            <a:ln>
              <a:noFill/>
            </a:ln>
          </p:spPr>
          <p:txBody>
            <a:bodyPr spcFirstLastPara="1" wrap="square" lIns="91425" tIns="91425" rIns="91425" bIns="91425" anchor="ctr" anchorCtr="0">
              <a:noAutofit/>
            </a:bodyPr>
            <a:lstStyle/>
            <a:p>
              <a:pPr defTabSz="914378"/>
              <a:r>
                <a:rPr lang="vi-VN" sz="2400">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rPr>
                <a:t>Tác dụng với oxit axit</a:t>
              </a:r>
              <a:endParaRPr sz="2400">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grpSp>
      <p:grpSp>
        <p:nvGrpSpPr>
          <p:cNvPr id="33" name="Shape green"/>
          <p:cNvGrpSpPr/>
          <p:nvPr/>
        </p:nvGrpSpPr>
        <p:grpSpPr>
          <a:xfrm>
            <a:off x="1519473" y="678254"/>
            <a:ext cx="4818019" cy="857966"/>
            <a:chOff x="1354401" y="686226"/>
            <a:chExt cx="4818019" cy="857966"/>
          </a:xfrm>
        </p:grpSpPr>
        <p:sp>
          <p:nvSpPr>
            <p:cNvPr id="34" name="Google Shape;89;p15"/>
            <p:cNvSpPr/>
            <p:nvPr/>
          </p:nvSpPr>
          <p:spPr>
            <a:xfrm>
              <a:off x="1372277" y="799428"/>
              <a:ext cx="4529009" cy="667311"/>
            </a:xfrm>
            <a:custGeom>
              <a:avLst/>
              <a:gdLst/>
              <a:ahLst/>
              <a:cxnLst/>
              <a:rect l="l" t="t" r="r" b="b"/>
              <a:pathLst>
                <a:path w="162914" h="24004" extrusionOk="0">
                  <a:moveTo>
                    <a:pt x="3215" y="1"/>
                  </a:moveTo>
                  <a:cubicBezTo>
                    <a:pt x="1441" y="1"/>
                    <a:pt x="1" y="1442"/>
                    <a:pt x="1" y="3216"/>
                  </a:cubicBezTo>
                  <a:lnTo>
                    <a:pt x="1" y="20789"/>
                  </a:lnTo>
                  <a:cubicBezTo>
                    <a:pt x="1" y="22563"/>
                    <a:pt x="1441" y="24004"/>
                    <a:pt x="3215" y="24004"/>
                  </a:cubicBezTo>
                  <a:lnTo>
                    <a:pt x="159699" y="24004"/>
                  </a:lnTo>
                  <a:cubicBezTo>
                    <a:pt x="161473" y="24004"/>
                    <a:pt x="162914" y="22563"/>
                    <a:pt x="162914" y="20789"/>
                  </a:cubicBezTo>
                  <a:lnTo>
                    <a:pt x="162914" y="3216"/>
                  </a:lnTo>
                  <a:cubicBezTo>
                    <a:pt x="162914" y="1442"/>
                    <a:pt x="161473" y="1"/>
                    <a:pt x="159699" y="1"/>
                  </a:cubicBezTo>
                  <a:close/>
                </a:path>
              </a:pathLst>
            </a:custGeom>
            <a:solidFill>
              <a:srgbClr val="000000">
                <a:alpha val="32960"/>
              </a:srgbClr>
            </a:solidFill>
            <a:ln>
              <a:noFill/>
            </a:ln>
          </p:spPr>
          <p:txBody>
            <a:bodyPr spcFirstLastPara="1" wrap="square" lIns="91425" tIns="91425" rIns="91425" bIns="91425" anchor="ctr" anchorCtr="0">
              <a:noAutofit/>
            </a:bodyPr>
            <a:lstStyle/>
            <a:p>
              <a:pPr defTabSz="914378"/>
              <a:endParaRPr>
                <a:latin typeface="Tahoma" panose="020B0604030504040204" pitchFamily="34" charset="0"/>
                <a:ea typeface="Tahoma" panose="020B0604030504040204" pitchFamily="34" charset="0"/>
                <a:cs typeface="Tahoma" panose="020B0604030504040204" pitchFamily="34" charset="0"/>
              </a:endParaRPr>
            </a:p>
          </p:txBody>
        </p:sp>
        <p:sp>
          <p:nvSpPr>
            <p:cNvPr id="35" name="Google Shape;90;p15"/>
            <p:cNvSpPr/>
            <p:nvPr/>
          </p:nvSpPr>
          <p:spPr>
            <a:xfrm>
              <a:off x="1354401" y="781553"/>
              <a:ext cx="4818019" cy="667311"/>
            </a:xfrm>
            <a:custGeom>
              <a:avLst/>
              <a:gdLst/>
              <a:ahLst/>
              <a:cxnLst/>
              <a:rect l="l" t="t" r="r" b="b"/>
              <a:pathLst>
                <a:path w="162914" h="24004" extrusionOk="0">
                  <a:moveTo>
                    <a:pt x="3215" y="1"/>
                  </a:moveTo>
                  <a:cubicBezTo>
                    <a:pt x="1441" y="1"/>
                    <a:pt x="1" y="1442"/>
                    <a:pt x="1" y="3216"/>
                  </a:cubicBezTo>
                  <a:lnTo>
                    <a:pt x="1" y="20789"/>
                  </a:lnTo>
                  <a:cubicBezTo>
                    <a:pt x="1" y="22563"/>
                    <a:pt x="1441" y="24004"/>
                    <a:pt x="3215" y="24004"/>
                  </a:cubicBezTo>
                  <a:lnTo>
                    <a:pt x="159699" y="24004"/>
                  </a:lnTo>
                  <a:cubicBezTo>
                    <a:pt x="161473" y="24004"/>
                    <a:pt x="162914" y="22563"/>
                    <a:pt x="162914" y="20789"/>
                  </a:cubicBezTo>
                  <a:lnTo>
                    <a:pt x="162914" y="3216"/>
                  </a:lnTo>
                  <a:cubicBezTo>
                    <a:pt x="162914" y="1442"/>
                    <a:pt x="161473" y="1"/>
                    <a:pt x="159699" y="1"/>
                  </a:cubicBezTo>
                  <a:close/>
                </a:path>
              </a:pathLst>
            </a:custGeom>
            <a:solidFill>
              <a:srgbClr val="D26565"/>
            </a:solidFill>
            <a:ln>
              <a:noFill/>
            </a:ln>
          </p:spPr>
          <p:txBody>
            <a:bodyPr spcFirstLastPara="1" wrap="square" lIns="91425" tIns="91425" rIns="91425" bIns="91425" anchor="ctr" anchorCtr="0">
              <a:noAutofit/>
            </a:bodyPr>
            <a:lstStyle/>
            <a:p>
              <a:pPr defTabSz="914378"/>
              <a:endParaRPr>
                <a:latin typeface="Tahoma" panose="020B0604030504040204" pitchFamily="34" charset="0"/>
                <a:ea typeface="Tahoma" panose="020B0604030504040204" pitchFamily="34" charset="0"/>
                <a:cs typeface="Tahoma" panose="020B0604030504040204" pitchFamily="34" charset="0"/>
              </a:endParaRPr>
            </a:p>
          </p:txBody>
        </p:sp>
        <p:sp>
          <p:nvSpPr>
            <p:cNvPr id="36" name="Google Shape;91;p15"/>
            <p:cNvSpPr/>
            <p:nvPr/>
          </p:nvSpPr>
          <p:spPr>
            <a:xfrm>
              <a:off x="1706573" y="686226"/>
              <a:ext cx="738146" cy="95354"/>
            </a:xfrm>
            <a:custGeom>
              <a:avLst/>
              <a:gdLst/>
              <a:ahLst/>
              <a:cxnLst/>
              <a:rect l="l" t="t" r="r" b="b"/>
              <a:pathLst>
                <a:path w="26552" h="3430" extrusionOk="0">
                  <a:moveTo>
                    <a:pt x="620" y="1"/>
                  </a:moveTo>
                  <a:lnTo>
                    <a:pt x="1" y="3430"/>
                  </a:lnTo>
                  <a:lnTo>
                    <a:pt x="25873" y="3430"/>
                  </a:lnTo>
                  <a:lnTo>
                    <a:pt x="26552" y="1"/>
                  </a:lnTo>
                  <a:close/>
                </a:path>
              </a:pathLst>
            </a:custGeom>
            <a:solidFill>
              <a:srgbClr val="A5F1B3"/>
            </a:solidFill>
            <a:ln>
              <a:noFill/>
            </a:ln>
          </p:spPr>
          <p:txBody>
            <a:bodyPr spcFirstLastPara="1" wrap="square" lIns="91425" tIns="91425" rIns="91425" bIns="91425" anchor="ctr" anchorCtr="0">
              <a:noAutofit/>
            </a:bodyPr>
            <a:lstStyle/>
            <a:p>
              <a:pPr defTabSz="914378"/>
              <a:endParaRPr>
                <a:latin typeface="Tahoma" panose="020B0604030504040204" pitchFamily="34" charset="0"/>
                <a:ea typeface="Tahoma" panose="020B0604030504040204" pitchFamily="34" charset="0"/>
                <a:cs typeface="Tahoma" panose="020B0604030504040204" pitchFamily="34" charset="0"/>
              </a:endParaRPr>
            </a:p>
          </p:txBody>
        </p:sp>
        <p:sp>
          <p:nvSpPr>
            <p:cNvPr id="37" name="Google Shape;92;p15"/>
            <p:cNvSpPr/>
            <p:nvPr/>
          </p:nvSpPr>
          <p:spPr>
            <a:xfrm>
              <a:off x="1421594" y="1448838"/>
              <a:ext cx="738146" cy="95354"/>
            </a:xfrm>
            <a:custGeom>
              <a:avLst/>
              <a:gdLst/>
              <a:ahLst/>
              <a:cxnLst/>
              <a:rect l="l" t="t" r="r" b="b"/>
              <a:pathLst>
                <a:path w="26552" h="3430" extrusionOk="0">
                  <a:moveTo>
                    <a:pt x="620" y="1"/>
                  </a:moveTo>
                  <a:lnTo>
                    <a:pt x="1" y="3430"/>
                  </a:lnTo>
                  <a:lnTo>
                    <a:pt x="25921" y="3430"/>
                  </a:lnTo>
                  <a:lnTo>
                    <a:pt x="26552" y="1"/>
                  </a:lnTo>
                  <a:close/>
                </a:path>
              </a:pathLst>
            </a:custGeom>
            <a:solidFill>
              <a:srgbClr val="A5F1B3"/>
            </a:solidFill>
            <a:ln>
              <a:noFill/>
            </a:ln>
          </p:spPr>
          <p:txBody>
            <a:bodyPr spcFirstLastPara="1" wrap="square" lIns="91425" tIns="91425" rIns="91425" bIns="91425" anchor="ctr" anchorCtr="0">
              <a:noAutofit/>
            </a:bodyPr>
            <a:lstStyle/>
            <a:p>
              <a:pPr defTabSz="914378"/>
              <a:endParaRPr>
                <a:latin typeface="Tahoma" panose="020B0604030504040204" pitchFamily="34" charset="0"/>
                <a:ea typeface="Tahoma" panose="020B0604030504040204" pitchFamily="34" charset="0"/>
                <a:cs typeface="Tahoma" panose="020B0604030504040204" pitchFamily="34" charset="0"/>
              </a:endParaRPr>
            </a:p>
          </p:txBody>
        </p:sp>
        <p:sp>
          <p:nvSpPr>
            <p:cNvPr id="38" name="Google Shape;93;p15"/>
            <p:cNvSpPr/>
            <p:nvPr/>
          </p:nvSpPr>
          <p:spPr>
            <a:xfrm>
              <a:off x="1461654" y="1448838"/>
              <a:ext cx="586858" cy="47705"/>
            </a:xfrm>
            <a:custGeom>
              <a:avLst/>
              <a:gdLst/>
              <a:ahLst/>
              <a:cxnLst/>
              <a:rect l="l" t="t" r="r" b="b"/>
              <a:pathLst>
                <a:path w="21110" h="1716" extrusionOk="0">
                  <a:moveTo>
                    <a:pt x="0" y="1"/>
                  </a:moveTo>
                  <a:lnTo>
                    <a:pt x="1393" y="1715"/>
                  </a:lnTo>
                  <a:lnTo>
                    <a:pt x="21110" y="1715"/>
                  </a:lnTo>
                  <a:lnTo>
                    <a:pt x="21110" y="1"/>
                  </a:lnTo>
                  <a:close/>
                </a:path>
              </a:pathLst>
            </a:custGeom>
            <a:solidFill>
              <a:srgbClr val="2FC948"/>
            </a:solidFill>
            <a:ln>
              <a:noFill/>
            </a:ln>
          </p:spPr>
          <p:txBody>
            <a:bodyPr spcFirstLastPara="1" wrap="square" lIns="91425" tIns="91425" rIns="91425" bIns="91425" anchor="ctr" anchorCtr="0">
              <a:noAutofit/>
            </a:bodyPr>
            <a:lstStyle/>
            <a:p>
              <a:pPr defTabSz="914378"/>
              <a:endParaRPr>
                <a:latin typeface="Tahoma" panose="020B0604030504040204" pitchFamily="34" charset="0"/>
                <a:ea typeface="Tahoma" panose="020B0604030504040204" pitchFamily="34" charset="0"/>
                <a:cs typeface="Tahoma" panose="020B0604030504040204" pitchFamily="34" charset="0"/>
              </a:endParaRPr>
            </a:p>
          </p:txBody>
        </p:sp>
        <p:sp>
          <p:nvSpPr>
            <p:cNvPr id="39" name="Google Shape;94;p15"/>
            <p:cNvSpPr/>
            <p:nvPr/>
          </p:nvSpPr>
          <p:spPr>
            <a:xfrm>
              <a:off x="1796617" y="733903"/>
              <a:ext cx="604761" cy="47677"/>
            </a:xfrm>
            <a:custGeom>
              <a:avLst/>
              <a:gdLst/>
              <a:ahLst/>
              <a:cxnLst/>
              <a:rect l="l" t="t" r="r" b="b"/>
              <a:pathLst>
                <a:path w="21754" h="1715" extrusionOk="0">
                  <a:moveTo>
                    <a:pt x="596" y="0"/>
                  </a:moveTo>
                  <a:lnTo>
                    <a:pt x="0" y="1715"/>
                  </a:lnTo>
                  <a:lnTo>
                    <a:pt x="21753" y="1715"/>
                  </a:lnTo>
                  <a:lnTo>
                    <a:pt x="20312" y="0"/>
                  </a:lnTo>
                  <a:close/>
                </a:path>
              </a:pathLst>
            </a:custGeom>
            <a:solidFill>
              <a:srgbClr val="2FC948"/>
            </a:solidFill>
            <a:ln>
              <a:noFill/>
            </a:ln>
          </p:spPr>
          <p:txBody>
            <a:bodyPr spcFirstLastPara="1" wrap="square" lIns="91425" tIns="91425" rIns="91425" bIns="91425" anchor="ctr" anchorCtr="0">
              <a:noAutofit/>
            </a:bodyPr>
            <a:lstStyle/>
            <a:p>
              <a:pPr defTabSz="914378"/>
              <a:endParaRPr>
                <a:latin typeface="Tahoma" panose="020B0604030504040204" pitchFamily="34" charset="0"/>
                <a:ea typeface="Tahoma" panose="020B0604030504040204" pitchFamily="34" charset="0"/>
                <a:cs typeface="Tahoma" panose="020B0604030504040204" pitchFamily="34" charset="0"/>
              </a:endParaRPr>
            </a:p>
          </p:txBody>
        </p:sp>
        <p:sp>
          <p:nvSpPr>
            <p:cNvPr id="40" name="Google Shape;95;p15"/>
            <p:cNvSpPr/>
            <p:nvPr/>
          </p:nvSpPr>
          <p:spPr>
            <a:xfrm>
              <a:off x="1500380" y="733903"/>
              <a:ext cx="859270" cy="762637"/>
            </a:xfrm>
            <a:custGeom>
              <a:avLst/>
              <a:gdLst/>
              <a:ahLst/>
              <a:cxnLst/>
              <a:rect l="l" t="t" r="r" b="b"/>
              <a:pathLst>
                <a:path w="30909" h="27433" extrusionOk="0">
                  <a:moveTo>
                    <a:pt x="4977" y="0"/>
                  </a:moveTo>
                  <a:lnTo>
                    <a:pt x="0" y="27432"/>
                  </a:lnTo>
                  <a:lnTo>
                    <a:pt x="25932" y="27432"/>
                  </a:lnTo>
                  <a:lnTo>
                    <a:pt x="30909" y="0"/>
                  </a:lnTo>
                  <a:close/>
                </a:path>
              </a:pathLst>
            </a:custGeom>
            <a:solidFill>
              <a:srgbClr val="69E781"/>
            </a:solidFill>
            <a:ln>
              <a:noFill/>
            </a:ln>
          </p:spPr>
          <p:txBody>
            <a:bodyPr spcFirstLastPara="1" wrap="square" lIns="91425" tIns="91425" rIns="91425" bIns="91425" anchor="ctr" anchorCtr="0">
              <a:noAutofit/>
            </a:bodyPr>
            <a:lstStyle/>
            <a:p>
              <a:pPr algn="ctr" defTabSz="914378"/>
              <a:r>
                <a:rPr lang="en" sz="4000">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rPr>
                <a:t>01</a:t>
              </a:r>
              <a:endParaRPr sz="4000">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sp>
          <p:nvSpPr>
            <p:cNvPr id="41" name="Google Shape;98;p15"/>
            <p:cNvSpPr txBox="1"/>
            <p:nvPr/>
          </p:nvSpPr>
          <p:spPr>
            <a:xfrm>
              <a:off x="2540072" y="898714"/>
              <a:ext cx="3611582" cy="365700"/>
            </a:xfrm>
            <a:prstGeom prst="rect">
              <a:avLst/>
            </a:prstGeom>
            <a:noFill/>
            <a:ln>
              <a:noFill/>
            </a:ln>
          </p:spPr>
          <p:txBody>
            <a:bodyPr spcFirstLastPara="1" wrap="square" lIns="91425" tIns="91425" rIns="91425" bIns="91425" anchor="ctr" anchorCtr="0">
              <a:noAutofit/>
            </a:bodyPr>
            <a:lstStyle/>
            <a:p>
              <a:pPr defTabSz="914378"/>
              <a:r>
                <a:rPr lang="vi-VN" sz="2400" dirty="0" err="1">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rPr>
                <a:t>Đổi</a:t>
              </a:r>
              <a:r>
                <a:rPr lang="vi-VN" sz="2400" dirty="0">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rPr>
                <a:t> </a:t>
              </a:r>
              <a:r>
                <a:rPr lang="vi-VN" sz="2400" dirty="0" err="1">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rPr>
                <a:t>màu</a:t>
              </a:r>
              <a:r>
                <a:rPr lang="vi-VN" sz="2400" dirty="0">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rPr>
                <a:t> </a:t>
              </a:r>
              <a:r>
                <a:rPr lang="vi-VN" sz="2400" dirty="0" err="1">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rPr>
                <a:t>chất</a:t>
              </a:r>
              <a:r>
                <a:rPr lang="vi-VN" sz="2400" dirty="0">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rPr>
                <a:t> </a:t>
              </a:r>
              <a:r>
                <a:rPr lang="vi-VN" sz="2400" dirty="0" err="1">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rPr>
                <a:t>chỉ</a:t>
              </a:r>
              <a:r>
                <a:rPr lang="vi-VN" sz="2400" dirty="0">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rPr>
                <a:t> </a:t>
              </a:r>
              <a:r>
                <a:rPr lang="vi-VN" sz="2400" dirty="0" err="1">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rPr>
                <a:t>thị</a:t>
              </a:r>
              <a:endParaRPr sz="2400" dirty="0">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grpSp>
      <p:sp>
        <p:nvSpPr>
          <p:cNvPr id="42" name="TextBox 41"/>
          <p:cNvSpPr txBox="1"/>
          <p:nvPr/>
        </p:nvSpPr>
        <p:spPr>
          <a:xfrm>
            <a:off x="2222172" y="6376"/>
            <a:ext cx="5039023" cy="646331"/>
          </a:xfrm>
          <a:prstGeom prst="rect">
            <a:avLst/>
          </a:prstGeom>
          <a:noFill/>
        </p:spPr>
        <p:txBody>
          <a:bodyPr wrap="square" rtlCol="0">
            <a:spAutoFit/>
          </a:bodyPr>
          <a:lstStyle/>
          <a:p>
            <a:r>
              <a:rPr lang="vi-VN" sz="3600" b="1">
                <a:solidFill>
                  <a:srgbClr val="FFFFFF"/>
                </a:solidFill>
                <a:latin typeface="#9Slide03 AllRoundGothic" panose="020B0703020202020104" pitchFamily="34" charset="0"/>
              </a:rPr>
              <a:t>NỘI DUNG BÀI HỌC</a:t>
            </a:r>
            <a:endParaRPr lang="en-US" sz="3600" b="1">
              <a:solidFill>
                <a:srgbClr val="FFFFFF"/>
              </a:solidFill>
              <a:latin typeface="#9Slide03 AllRoundGothic" panose="020B0703020202020104" pitchFamily="34" charset="0"/>
            </a:endParaRPr>
          </a:p>
        </p:txBody>
      </p:sp>
      <p:grpSp>
        <p:nvGrpSpPr>
          <p:cNvPr id="43" name="Shape blue">
            <a:extLst>
              <a:ext uri="{FF2B5EF4-FFF2-40B4-BE49-F238E27FC236}">
                <a16:creationId xmlns:a16="http://schemas.microsoft.com/office/drawing/2014/main" id="{9257D234-8522-4066-827A-096F0397A26F}"/>
              </a:ext>
            </a:extLst>
          </p:cNvPr>
          <p:cNvGrpSpPr/>
          <p:nvPr/>
        </p:nvGrpSpPr>
        <p:grpSpPr>
          <a:xfrm>
            <a:off x="3525104" y="4296037"/>
            <a:ext cx="4546885" cy="857965"/>
            <a:chOff x="1354401" y="3599311"/>
            <a:chExt cx="4546885" cy="857965"/>
          </a:xfrm>
        </p:grpSpPr>
        <p:sp>
          <p:nvSpPr>
            <p:cNvPr id="44" name="Google Shape;56;p15">
              <a:extLst>
                <a:ext uri="{FF2B5EF4-FFF2-40B4-BE49-F238E27FC236}">
                  <a16:creationId xmlns:a16="http://schemas.microsoft.com/office/drawing/2014/main" id="{1F70F6F8-AACC-4AD0-BB1A-B8EE1E999E75}"/>
                </a:ext>
              </a:extLst>
            </p:cNvPr>
            <p:cNvSpPr/>
            <p:nvPr/>
          </p:nvSpPr>
          <p:spPr>
            <a:xfrm>
              <a:off x="1372277" y="3712513"/>
              <a:ext cx="4529009" cy="667311"/>
            </a:xfrm>
            <a:custGeom>
              <a:avLst/>
              <a:gdLst/>
              <a:ahLst/>
              <a:cxnLst/>
              <a:rect l="l" t="t" r="r" b="b"/>
              <a:pathLst>
                <a:path w="162914" h="24004" extrusionOk="0">
                  <a:moveTo>
                    <a:pt x="3215" y="1"/>
                  </a:moveTo>
                  <a:cubicBezTo>
                    <a:pt x="1441" y="1"/>
                    <a:pt x="1" y="1441"/>
                    <a:pt x="1" y="3215"/>
                  </a:cubicBezTo>
                  <a:lnTo>
                    <a:pt x="1" y="20789"/>
                  </a:lnTo>
                  <a:cubicBezTo>
                    <a:pt x="1" y="22563"/>
                    <a:pt x="1441" y="24004"/>
                    <a:pt x="3215" y="24004"/>
                  </a:cubicBezTo>
                  <a:lnTo>
                    <a:pt x="159699" y="24004"/>
                  </a:lnTo>
                  <a:cubicBezTo>
                    <a:pt x="161473" y="24004"/>
                    <a:pt x="162914" y="22563"/>
                    <a:pt x="162914" y="20789"/>
                  </a:cubicBezTo>
                  <a:lnTo>
                    <a:pt x="162914" y="3215"/>
                  </a:lnTo>
                  <a:cubicBezTo>
                    <a:pt x="162914" y="1441"/>
                    <a:pt x="161473" y="1"/>
                    <a:pt x="159699" y="1"/>
                  </a:cubicBezTo>
                  <a:close/>
                </a:path>
              </a:pathLst>
            </a:custGeom>
            <a:solidFill>
              <a:srgbClr val="000000">
                <a:alpha val="32960"/>
              </a:srgbClr>
            </a:solidFill>
            <a:ln>
              <a:noFill/>
            </a:ln>
          </p:spPr>
          <p:txBody>
            <a:bodyPr spcFirstLastPara="1" wrap="square" lIns="91425" tIns="91425" rIns="91425" bIns="91425" anchor="ctr" anchorCtr="0">
              <a:noAutofit/>
            </a:bodyPr>
            <a:lstStyle/>
            <a:p>
              <a:pPr defTabSz="914378"/>
              <a:endParaRPr>
                <a:latin typeface="Tahoma" panose="020B0604030504040204" pitchFamily="34" charset="0"/>
                <a:ea typeface="Tahoma" panose="020B0604030504040204" pitchFamily="34" charset="0"/>
                <a:cs typeface="Tahoma" panose="020B0604030504040204" pitchFamily="34" charset="0"/>
              </a:endParaRPr>
            </a:p>
          </p:txBody>
        </p:sp>
        <p:sp>
          <p:nvSpPr>
            <p:cNvPr id="45" name="Google Shape;57;p15">
              <a:extLst>
                <a:ext uri="{FF2B5EF4-FFF2-40B4-BE49-F238E27FC236}">
                  <a16:creationId xmlns:a16="http://schemas.microsoft.com/office/drawing/2014/main" id="{63359BC8-C166-4F54-A63E-393EA975BB90}"/>
                </a:ext>
              </a:extLst>
            </p:cNvPr>
            <p:cNvSpPr/>
            <p:nvPr/>
          </p:nvSpPr>
          <p:spPr>
            <a:xfrm>
              <a:off x="1354401" y="3695838"/>
              <a:ext cx="4529009" cy="667311"/>
            </a:xfrm>
            <a:custGeom>
              <a:avLst/>
              <a:gdLst/>
              <a:ahLst/>
              <a:cxnLst/>
              <a:rect l="l" t="t" r="r" b="b"/>
              <a:pathLst>
                <a:path w="162914" h="24004" extrusionOk="0">
                  <a:moveTo>
                    <a:pt x="3215" y="1"/>
                  </a:moveTo>
                  <a:cubicBezTo>
                    <a:pt x="1441" y="1"/>
                    <a:pt x="1" y="1441"/>
                    <a:pt x="1" y="3215"/>
                  </a:cubicBezTo>
                  <a:lnTo>
                    <a:pt x="1" y="20789"/>
                  </a:lnTo>
                  <a:cubicBezTo>
                    <a:pt x="1" y="22563"/>
                    <a:pt x="1441" y="24004"/>
                    <a:pt x="3215" y="24004"/>
                  </a:cubicBezTo>
                  <a:lnTo>
                    <a:pt x="159699" y="24004"/>
                  </a:lnTo>
                  <a:cubicBezTo>
                    <a:pt x="161473" y="24004"/>
                    <a:pt x="162914" y="22563"/>
                    <a:pt x="162914" y="20789"/>
                  </a:cubicBezTo>
                  <a:lnTo>
                    <a:pt x="162914" y="3215"/>
                  </a:lnTo>
                  <a:cubicBezTo>
                    <a:pt x="162914" y="1441"/>
                    <a:pt x="161473" y="1"/>
                    <a:pt x="159699" y="1"/>
                  </a:cubicBezTo>
                  <a:close/>
                </a:path>
              </a:pathLst>
            </a:custGeom>
            <a:solidFill>
              <a:srgbClr val="D26565"/>
            </a:solidFill>
            <a:ln>
              <a:noFill/>
            </a:ln>
          </p:spPr>
          <p:txBody>
            <a:bodyPr spcFirstLastPara="1" wrap="square" lIns="91425" tIns="91425" rIns="91425" bIns="91425" anchor="ctr" anchorCtr="0">
              <a:noAutofit/>
            </a:bodyPr>
            <a:lstStyle/>
            <a:p>
              <a:pPr defTabSz="914378"/>
              <a:endParaRPr>
                <a:latin typeface="Tahoma" panose="020B0604030504040204" pitchFamily="34" charset="0"/>
                <a:ea typeface="Tahoma" panose="020B0604030504040204" pitchFamily="34" charset="0"/>
                <a:cs typeface="Tahoma" panose="020B0604030504040204" pitchFamily="34" charset="0"/>
              </a:endParaRPr>
            </a:p>
          </p:txBody>
        </p:sp>
        <p:sp>
          <p:nvSpPr>
            <p:cNvPr id="46" name="Google Shape;58;p15">
              <a:extLst>
                <a:ext uri="{FF2B5EF4-FFF2-40B4-BE49-F238E27FC236}">
                  <a16:creationId xmlns:a16="http://schemas.microsoft.com/office/drawing/2014/main" id="{4D3F03AD-3E56-44B1-9725-A6A6687034B8}"/>
                </a:ext>
              </a:extLst>
            </p:cNvPr>
            <p:cNvSpPr/>
            <p:nvPr/>
          </p:nvSpPr>
          <p:spPr>
            <a:xfrm>
              <a:off x="1706573" y="3599311"/>
              <a:ext cx="738146" cy="95354"/>
            </a:xfrm>
            <a:custGeom>
              <a:avLst/>
              <a:gdLst/>
              <a:ahLst/>
              <a:cxnLst/>
              <a:rect l="l" t="t" r="r" b="b"/>
              <a:pathLst>
                <a:path w="26552" h="3430" extrusionOk="0">
                  <a:moveTo>
                    <a:pt x="620" y="1"/>
                  </a:moveTo>
                  <a:lnTo>
                    <a:pt x="1" y="3430"/>
                  </a:lnTo>
                  <a:lnTo>
                    <a:pt x="25873" y="3430"/>
                  </a:lnTo>
                  <a:lnTo>
                    <a:pt x="26552" y="1"/>
                  </a:lnTo>
                  <a:close/>
                </a:path>
              </a:pathLst>
            </a:custGeom>
            <a:solidFill>
              <a:srgbClr val="8080ED"/>
            </a:solidFill>
            <a:ln>
              <a:noFill/>
            </a:ln>
          </p:spPr>
          <p:txBody>
            <a:bodyPr spcFirstLastPara="1" wrap="square" lIns="91425" tIns="91425" rIns="91425" bIns="91425" anchor="ctr" anchorCtr="0">
              <a:noAutofit/>
            </a:bodyPr>
            <a:lstStyle/>
            <a:p>
              <a:pPr defTabSz="914378"/>
              <a:endParaRPr>
                <a:latin typeface="Tahoma" panose="020B0604030504040204" pitchFamily="34" charset="0"/>
                <a:ea typeface="Tahoma" panose="020B0604030504040204" pitchFamily="34" charset="0"/>
                <a:cs typeface="Tahoma" panose="020B0604030504040204" pitchFamily="34" charset="0"/>
              </a:endParaRPr>
            </a:p>
          </p:txBody>
        </p:sp>
        <p:sp>
          <p:nvSpPr>
            <p:cNvPr id="47" name="Google Shape;59;p15">
              <a:extLst>
                <a:ext uri="{FF2B5EF4-FFF2-40B4-BE49-F238E27FC236}">
                  <a16:creationId xmlns:a16="http://schemas.microsoft.com/office/drawing/2014/main" id="{CF0B28AB-415A-4F8A-AD09-AEE154E6E2DF}"/>
                </a:ext>
              </a:extLst>
            </p:cNvPr>
            <p:cNvSpPr/>
            <p:nvPr/>
          </p:nvSpPr>
          <p:spPr>
            <a:xfrm>
              <a:off x="1421594" y="4361922"/>
              <a:ext cx="738146" cy="95354"/>
            </a:xfrm>
            <a:custGeom>
              <a:avLst/>
              <a:gdLst/>
              <a:ahLst/>
              <a:cxnLst/>
              <a:rect l="l" t="t" r="r" b="b"/>
              <a:pathLst>
                <a:path w="26552" h="3430" extrusionOk="0">
                  <a:moveTo>
                    <a:pt x="620" y="1"/>
                  </a:moveTo>
                  <a:lnTo>
                    <a:pt x="1" y="3430"/>
                  </a:lnTo>
                  <a:lnTo>
                    <a:pt x="25921" y="3430"/>
                  </a:lnTo>
                  <a:lnTo>
                    <a:pt x="26552" y="1"/>
                  </a:lnTo>
                  <a:close/>
                </a:path>
              </a:pathLst>
            </a:custGeom>
            <a:solidFill>
              <a:srgbClr val="8080ED"/>
            </a:solidFill>
            <a:ln>
              <a:noFill/>
            </a:ln>
          </p:spPr>
          <p:txBody>
            <a:bodyPr spcFirstLastPara="1" wrap="square" lIns="91425" tIns="91425" rIns="91425" bIns="91425" anchor="ctr" anchorCtr="0">
              <a:noAutofit/>
            </a:bodyPr>
            <a:lstStyle/>
            <a:p>
              <a:pPr defTabSz="914378"/>
              <a:endParaRPr>
                <a:latin typeface="Tahoma" panose="020B0604030504040204" pitchFamily="34" charset="0"/>
                <a:ea typeface="Tahoma" panose="020B0604030504040204" pitchFamily="34" charset="0"/>
                <a:cs typeface="Tahoma" panose="020B0604030504040204" pitchFamily="34" charset="0"/>
              </a:endParaRPr>
            </a:p>
          </p:txBody>
        </p:sp>
        <p:sp>
          <p:nvSpPr>
            <p:cNvPr id="48" name="Google Shape;60;p15">
              <a:extLst>
                <a:ext uri="{FF2B5EF4-FFF2-40B4-BE49-F238E27FC236}">
                  <a16:creationId xmlns:a16="http://schemas.microsoft.com/office/drawing/2014/main" id="{DEE7EEE2-637F-4F27-8C6A-DF17A1CC1B89}"/>
                </a:ext>
              </a:extLst>
            </p:cNvPr>
            <p:cNvSpPr/>
            <p:nvPr/>
          </p:nvSpPr>
          <p:spPr>
            <a:xfrm>
              <a:off x="1461654" y="4361922"/>
              <a:ext cx="586858" cy="47705"/>
            </a:xfrm>
            <a:custGeom>
              <a:avLst/>
              <a:gdLst/>
              <a:ahLst/>
              <a:cxnLst/>
              <a:rect l="l" t="t" r="r" b="b"/>
              <a:pathLst>
                <a:path w="21110" h="1716" extrusionOk="0">
                  <a:moveTo>
                    <a:pt x="0" y="1"/>
                  </a:moveTo>
                  <a:lnTo>
                    <a:pt x="1393" y="1715"/>
                  </a:lnTo>
                  <a:lnTo>
                    <a:pt x="21110" y="1715"/>
                  </a:lnTo>
                  <a:lnTo>
                    <a:pt x="21110" y="1"/>
                  </a:lnTo>
                  <a:close/>
                </a:path>
              </a:pathLst>
            </a:custGeom>
            <a:solidFill>
              <a:srgbClr val="2020BA"/>
            </a:solidFill>
            <a:ln>
              <a:noFill/>
            </a:ln>
          </p:spPr>
          <p:txBody>
            <a:bodyPr spcFirstLastPara="1" wrap="square" lIns="91425" tIns="91425" rIns="91425" bIns="91425" anchor="ctr" anchorCtr="0">
              <a:noAutofit/>
            </a:bodyPr>
            <a:lstStyle/>
            <a:p>
              <a:pPr defTabSz="914378"/>
              <a:endParaRPr>
                <a:latin typeface="Tahoma" panose="020B0604030504040204" pitchFamily="34" charset="0"/>
                <a:ea typeface="Tahoma" panose="020B0604030504040204" pitchFamily="34" charset="0"/>
                <a:cs typeface="Tahoma" panose="020B0604030504040204" pitchFamily="34" charset="0"/>
              </a:endParaRPr>
            </a:p>
          </p:txBody>
        </p:sp>
        <p:sp>
          <p:nvSpPr>
            <p:cNvPr id="49" name="Google Shape;61;p15">
              <a:extLst>
                <a:ext uri="{FF2B5EF4-FFF2-40B4-BE49-F238E27FC236}">
                  <a16:creationId xmlns:a16="http://schemas.microsoft.com/office/drawing/2014/main" id="{DADC925A-E622-4C78-A0AB-C1BA3FB95F0D}"/>
                </a:ext>
              </a:extLst>
            </p:cNvPr>
            <p:cNvSpPr/>
            <p:nvPr/>
          </p:nvSpPr>
          <p:spPr>
            <a:xfrm>
              <a:off x="1796617" y="3646988"/>
              <a:ext cx="604761" cy="47677"/>
            </a:xfrm>
            <a:custGeom>
              <a:avLst/>
              <a:gdLst/>
              <a:ahLst/>
              <a:cxnLst/>
              <a:rect l="l" t="t" r="r" b="b"/>
              <a:pathLst>
                <a:path w="21754" h="1715" extrusionOk="0">
                  <a:moveTo>
                    <a:pt x="596" y="0"/>
                  </a:moveTo>
                  <a:lnTo>
                    <a:pt x="0" y="1715"/>
                  </a:lnTo>
                  <a:lnTo>
                    <a:pt x="21753" y="1715"/>
                  </a:lnTo>
                  <a:lnTo>
                    <a:pt x="20312" y="0"/>
                  </a:lnTo>
                  <a:close/>
                </a:path>
              </a:pathLst>
            </a:custGeom>
            <a:solidFill>
              <a:srgbClr val="2020BA"/>
            </a:solidFill>
            <a:ln>
              <a:noFill/>
            </a:ln>
          </p:spPr>
          <p:txBody>
            <a:bodyPr spcFirstLastPara="1" wrap="square" lIns="91425" tIns="91425" rIns="91425" bIns="91425" anchor="ctr" anchorCtr="0">
              <a:noAutofit/>
            </a:bodyPr>
            <a:lstStyle/>
            <a:p>
              <a:pPr defTabSz="914378"/>
              <a:endParaRPr>
                <a:latin typeface="Tahoma" panose="020B0604030504040204" pitchFamily="34" charset="0"/>
                <a:ea typeface="Tahoma" panose="020B0604030504040204" pitchFamily="34" charset="0"/>
                <a:cs typeface="Tahoma" panose="020B0604030504040204" pitchFamily="34" charset="0"/>
              </a:endParaRPr>
            </a:p>
          </p:txBody>
        </p:sp>
        <p:sp>
          <p:nvSpPr>
            <p:cNvPr id="50" name="Google Shape;62;p15">
              <a:extLst>
                <a:ext uri="{FF2B5EF4-FFF2-40B4-BE49-F238E27FC236}">
                  <a16:creationId xmlns:a16="http://schemas.microsoft.com/office/drawing/2014/main" id="{4D367862-ECFA-4AD5-8B1A-92F55FAF1603}"/>
                </a:ext>
              </a:extLst>
            </p:cNvPr>
            <p:cNvSpPr/>
            <p:nvPr/>
          </p:nvSpPr>
          <p:spPr>
            <a:xfrm>
              <a:off x="1500380" y="3646988"/>
              <a:ext cx="859270" cy="762637"/>
            </a:xfrm>
            <a:custGeom>
              <a:avLst/>
              <a:gdLst/>
              <a:ahLst/>
              <a:cxnLst/>
              <a:rect l="l" t="t" r="r" b="b"/>
              <a:pathLst>
                <a:path w="30909" h="27433" extrusionOk="0">
                  <a:moveTo>
                    <a:pt x="4977" y="0"/>
                  </a:moveTo>
                  <a:lnTo>
                    <a:pt x="0" y="27432"/>
                  </a:lnTo>
                  <a:lnTo>
                    <a:pt x="25932" y="27432"/>
                  </a:lnTo>
                  <a:lnTo>
                    <a:pt x="30909" y="0"/>
                  </a:lnTo>
                  <a:close/>
                </a:path>
              </a:pathLst>
            </a:custGeom>
            <a:solidFill>
              <a:srgbClr val="4949E7"/>
            </a:solidFill>
            <a:ln>
              <a:noFill/>
            </a:ln>
          </p:spPr>
          <p:txBody>
            <a:bodyPr spcFirstLastPara="1" wrap="square" lIns="91425" tIns="91425" rIns="91425" bIns="91425" anchor="ctr" anchorCtr="0">
              <a:noAutofit/>
            </a:bodyPr>
            <a:lstStyle/>
            <a:p>
              <a:pPr algn="ctr" defTabSz="914378"/>
              <a:r>
                <a:rPr lang="en" sz="4000" dirty="0">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rPr>
                <a:t>0</a:t>
              </a:r>
              <a:r>
                <a:rPr lang="vi-VN" sz="4000" dirty="0">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rPr>
                <a:t>5</a:t>
              </a:r>
              <a:endParaRPr sz="4000" dirty="0">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sp>
          <p:nvSpPr>
            <p:cNvPr id="51" name="Google Shape;65;p15">
              <a:extLst>
                <a:ext uri="{FF2B5EF4-FFF2-40B4-BE49-F238E27FC236}">
                  <a16:creationId xmlns:a16="http://schemas.microsoft.com/office/drawing/2014/main" id="{DE83CE19-FB63-472C-ACC5-0AE4602E55C4}"/>
                </a:ext>
              </a:extLst>
            </p:cNvPr>
            <p:cNvSpPr txBox="1"/>
            <p:nvPr/>
          </p:nvSpPr>
          <p:spPr>
            <a:xfrm>
              <a:off x="2584486" y="3845456"/>
              <a:ext cx="3210900" cy="365700"/>
            </a:xfrm>
            <a:prstGeom prst="rect">
              <a:avLst/>
            </a:prstGeom>
            <a:noFill/>
            <a:ln>
              <a:noFill/>
            </a:ln>
          </p:spPr>
          <p:txBody>
            <a:bodyPr spcFirstLastPara="1" wrap="square" lIns="91425" tIns="91425" rIns="91425" bIns="91425" anchor="ctr" anchorCtr="0">
              <a:noAutofit/>
            </a:bodyPr>
            <a:lstStyle/>
            <a:p>
              <a:pPr defTabSz="914378"/>
              <a:r>
                <a:rPr lang="vi-VN" sz="2400" dirty="0" err="1">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rPr>
                <a:t>Tác</a:t>
              </a:r>
              <a:r>
                <a:rPr lang="vi-VN" sz="2400" dirty="0">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rPr>
                <a:t> </a:t>
              </a:r>
              <a:r>
                <a:rPr lang="vi-VN" sz="2400" dirty="0" err="1">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rPr>
                <a:t>dụng</a:t>
              </a:r>
              <a:r>
                <a:rPr lang="vi-VN" sz="2400" dirty="0">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rPr>
                <a:t> </a:t>
              </a:r>
              <a:r>
                <a:rPr lang="vi-VN" sz="2400" dirty="0" err="1">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rPr>
                <a:t>với</a:t>
              </a:r>
              <a:r>
                <a:rPr lang="vi-VN" sz="2400" dirty="0">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rPr>
                <a:t> </a:t>
              </a:r>
              <a:r>
                <a:rPr lang="vi-VN" sz="2400" dirty="0" err="1">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rPr>
                <a:t>muối</a:t>
              </a:r>
              <a:endParaRPr sz="2400" dirty="0">
                <a:solidFill>
                  <a:srgbClr val="FFFFFF"/>
                </a:solidFill>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grpSp>
    </p:spTree>
    <p:extLst>
      <p:ext uri="{BB962C8B-B14F-4D97-AF65-F5344CB8AC3E}">
        <p14:creationId xmlns:p14="http://schemas.microsoft.com/office/powerpoint/2010/main" val="385941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ppt_x"/>
                                          </p:val>
                                        </p:tav>
                                        <p:tav tm="100000">
                                          <p:val>
                                            <p:strVal val="#ppt_x"/>
                                          </p:val>
                                        </p:tav>
                                      </p:tavLst>
                                    </p:anim>
                                    <p:anim calcmode="lin" valueType="num">
                                      <p:cBhvr additive="base">
                                        <p:cTn id="8" dur="1000" fill="hold"/>
                                        <p:tgtEl>
                                          <p:spTgt spid="33"/>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anim calcmode="lin" valueType="num">
                                      <p:cBhvr>
                                        <p:cTn id="12" dur="1000" fill="hold"/>
                                        <p:tgtEl>
                                          <p:spTgt spid="24"/>
                                        </p:tgtEl>
                                        <p:attrNameLst>
                                          <p:attrName>ppt_x</p:attrName>
                                        </p:attrNameLst>
                                      </p:cBhvr>
                                      <p:tavLst>
                                        <p:tav tm="0">
                                          <p:val>
                                            <p:strVal val="#ppt_x"/>
                                          </p:val>
                                        </p:tav>
                                        <p:tav tm="100000">
                                          <p:val>
                                            <p:strVal val="#ppt_x"/>
                                          </p:val>
                                        </p:tav>
                                      </p:tavLst>
                                    </p:anim>
                                    <p:anim calcmode="lin" valueType="num">
                                      <p:cBhvr>
                                        <p:cTn id="13" dur="1000" fill="hold"/>
                                        <p:tgtEl>
                                          <p:spTgt spid="2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fltVal val="0"/>
                                          </p:val>
                                        </p:tav>
                                        <p:tav tm="100000">
                                          <p:val>
                                            <p:strVal val="#ppt_w"/>
                                          </p:val>
                                        </p:tav>
                                      </p:tavLst>
                                    </p:anim>
                                    <p:anim calcmode="lin" valueType="num">
                                      <p:cBhvr>
                                        <p:cTn id="18" dur="1000" fill="hold"/>
                                        <p:tgtEl>
                                          <p:spTgt spid="15"/>
                                        </p:tgtEl>
                                        <p:attrNameLst>
                                          <p:attrName>ppt_h</p:attrName>
                                        </p:attrNameLst>
                                      </p:cBhvr>
                                      <p:tavLst>
                                        <p:tav tm="0">
                                          <p:val>
                                            <p:fltVal val="0"/>
                                          </p:val>
                                        </p:tav>
                                        <p:tav tm="100000">
                                          <p:val>
                                            <p:strVal val="#ppt_h"/>
                                          </p:val>
                                        </p:tav>
                                      </p:tavLst>
                                    </p:anim>
                                    <p:animEffect transition="in" filter="fade">
                                      <p:cBhvr>
                                        <p:cTn id="19" dur="1000"/>
                                        <p:tgtEl>
                                          <p:spTgt spid="15"/>
                                        </p:tgtEl>
                                      </p:cBhvr>
                                    </p:animEffect>
                                  </p:childTnLst>
                                </p:cTn>
                              </p:par>
                              <p:par>
                                <p:cTn id="20" presetID="21" presetClass="entr" presetSubtype="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1000"/>
                                        <p:tgtEl>
                                          <p:spTgt spid="6"/>
                                        </p:tgtEl>
                                      </p:cBhvr>
                                    </p:animEffect>
                                  </p:childTnLst>
                                </p:cTn>
                              </p:par>
                              <p:par>
                                <p:cTn id="23" presetID="21" presetClass="entr" presetSubtype="1"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heel(1)">
                                      <p:cBhvr>
                                        <p:cTn id="25" dur="10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mph" presetSubtype="0" fill="hold" nodeType="clickEffect">
                                  <p:stCondLst>
                                    <p:cond delay="0"/>
                                  </p:stCondLst>
                                  <p:childTnLst>
                                    <p:animScale>
                                      <p:cBhvr>
                                        <p:cTn id="29" dur="2000" fill="hold"/>
                                        <p:tgtEl>
                                          <p:spTgt spid="3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4"/>
        <p:cNvGrpSpPr/>
        <p:nvPr/>
      </p:nvGrpSpPr>
      <p:grpSpPr>
        <a:xfrm>
          <a:off x="0" y="0"/>
          <a:ext cx="0" cy="0"/>
          <a:chOff x="0" y="0"/>
          <a:chExt cx="0" cy="0"/>
        </a:xfrm>
      </p:grpSpPr>
      <p:sp>
        <p:nvSpPr>
          <p:cNvPr id="795" name="Google Shape;795;p35"/>
          <p:cNvSpPr txBox="1">
            <a:spLocks noGrp="1"/>
          </p:cNvSpPr>
          <p:nvPr>
            <p:ph type="title"/>
          </p:nvPr>
        </p:nvSpPr>
        <p:spPr>
          <a:xfrm>
            <a:off x="2309870" y="1078064"/>
            <a:ext cx="6641769" cy="937399"/>
          </a:xfrm>
          <a:prstGeom prst="rect">
            <a:avLst/>
          </a:prstGeom>
        </p:spPr>
        <p:txBody>
          <a:bodyPr spcFirstLastPara="1" wrap="square" lIns="0" tIns="0" rIns="0" bIns="0" anchor="b" anchorCtr="0">
            <a:noAutofit/>
          </a:bodyPr>
          <a:lstStyle/>
          <a:p>
            <a:pPr marL="0" lvl="0" indent="0" rtl="0">
              <a:spcBef>
                <a:spcPts val="0"/>
              </a:spcBef>
              <a:spcAft>
                <a:spcPts val="0"/>
              </a:spcAft>
              <a:buNone/>
            </a:pPr>
            <a:r>
              <a:rPr lang="en-US" sz="4000"/>
              <a:t>01.</a:t>
            </a:r>
            <a:r>
              <a:rPr lang="vi-VN" sz="4000"/>
              <a:t> Đổi màu chất chỉ thị</a:t>
            </a:r>
            <a:r>
              <a:rPr lang="en-US" sz="4000"/>
              <a:t> </a:t>
            </a:r>
            <a:endParaRPr sz="4000"/>
          </a:p>
        </p:txBody>
      </p:sp>
      <p:grpSp>
        <p:nvGrpSpPr>
          <p:cNvPr id="797" name="Google Shape;797;p35"/>
          <p:cNvGrpSpPr/>
          <p:nvPr/>
        </p:nvGrpSpPr>
        <p:grpSpPr>
          <a:xfrm rot="-1702476">
            <a:off x="3632274" y="837026"/>
            <a:ext cx="718695" cy="613027"/>
            <a:chOff x="5794823" y="394529"/>
            <a:chExt cx="1647605" cy="1405361"/>
          </a:xfrm>
        </p:grpSpPr>
        <p:sp>
          <p:nvSpPr>
            <p:cNvPr id="798" name="Google Shape;798;p35"/>
            <p:cNvSpPr/>
            <p:nvPr/>
          </p:nvSpPr>
          <p:spPr>
            <a:xfrm>
              <a:off x="5794823" y="1143474"/>
              <a:ext cx="803906" cy="656416"/>
            </a:xfrm>
            <a:custGeom>
              <a:avLst/>
              <a:gdLst/>
              <a:ahLst/>
              <a:cxnLst/>
              <a:rect l="l" t="t" r="r" b="b"/>
              <a:pathLst>
                <a:path w="9375" h="7655" extrusionOk="0">
                  <a:moveTo>
                    <a:pt x="746" y="1374"/>
                  </a:moveTo>
                  <a:cubicBezTo>
                    <a:pt x="1132" y="1374"/>
                    <a:pt x="1571" y="1565"/>
                    <a:pt x="1860" y="1693"/>
                  </a:cubicBezTo>
                  <a:cubicBezTo>
                    <a:pt x="2372" y="1919"/>
                    <a:pt x="2872" y="2176"/>
                    <a:pt x="3347" y="2473"/>
                  </a:cubicBezTo>
                  <a:cubicBezTo>
                    <a:pt x="2905" y="2392"/>
                    <a:pt x="2460" y="2361"/>
                    <a:pt x="2011" y="2297"/>
                  </a:cubicBezTo>
                  <a:cubicBezTo>
                    <a:pt x="1640" y="2247"/>
                    <a:pt x="1252" y="2190"/>
                    <a:pt x="908" y="2020"/>
                  </a:cubicBezTo>
                  <a:cubicBezTo>
                    <a:pt x="880" y="2011"/>
                    <a:pt x="105" y="1623"/>
                    <a:pt x="307" y="1491"/>
                  </a:cubicBezTo>
                  <a:cubicBezTo>
                    <a:pt x="435" y="1407"/>
                    <a:pt x="586" y="1374"/>
                    <a:pt x="746" y="1374"/>
                  </a:cubicBezTo>
                  <a:close/>
                  <a:moveTo>
                    <a:pt x="3987" y="179"/>
                  </a:moveTo>
                  <a:cubicBezTo>
                    <a:pt x="4018" y="179"/>
                    <a:pt x="4051" y="182"/>
                    <a:pt x="4087" y="189"/>
                  </a:cubicBezTo>
                  <a:cubicBezTo>
                    <a:pt x="4619" y="287"/>
                    <a:pt x="4585" y="1450"/>
                    <a:pt x="4599" y="1842"/>
                  </a:cubicBezTo>
                  <a:cubicBezTo>
                    <a:pt x="4609" y="2196"/>
                    <a:pt x="4573" y="2591"/>
                    <a:pt x="4609" y="2956"/>
                  </a:cubicBezTo>
                  <a:cubicBezTo>
                    <a:pt x="4333" y="2587"/>
                    <a:pt x="4120" y="2149"/>
                    <a:pt x="3945" y="1731"/>
                  </a:cubicBezTo>
                  <a:cubicBezTo>
                    <a:pt x="3841" y="1483"/>
                    <a:pt x="3358" y="179"/>
                    <a:pt x="3987" y="179"/>
                  </a:cubicBezTo>
                  <a:close/>
                  <a:moveTo>
                    <a:pt x="7198" y="980"/>
                  </a:moveTo>
                  <a:cubicBezTo>
                    <a:pt x="8064" y="980"/>
                    <a:pt x="7251" y="2523"/>
                    <a:pt x="7076" y="2824"/>
                  </a:cubicBezTo>
                  <a:cubicBezTo>
                    <a:pt x="6856" y="3202"/>
                    <a:pt x="6560" y="3583"/>
                    <a:pt x="6327" y="3984"/>
                  </a:cubicBezTo>
                  <a:cubicBezTo>
                    <a:pt x="6344" y="3566"/>
                    <a:pt x="6387" y="3145"/>
                    <a:pt x="6445" y="2736"/>
                  </a:cubicBezTo>
                  <a:cubicBezTo>
                    <a:pt x="6496" y="2375"/>
                    <a:pt x="6610" y="1015"/>
                    <a:pt x="7147" y="981"/>
                  </a:cubicBezTo>
                  <a:cubicBezTo>
                    <a:pt x="7165" y="980"/>
                    <a:pt x="7182" y="980"/>
                    <a:pt x="7198" y="980"/>
                  </a:cubicBezTo>
                  <a:close/>
                  <a:moveTo>
                    <a:pt x="2547" y="3240"/>
                  </a:moveTo>
                  <a:cubicBezTo>
                    <a:pt x="2759" y="3240"/>
                    <a:pt x="2969" y="3253"/>
                    <a:pt x="3168" y="3269"/>
                  </a:cubicBezTo>
                  <a:cubicBezTo>
                    <a:pt x="3576" y="3300"/>
                    <a:pt x="3995" y="3347"/>
                    <a:pt x="4394" y="3445"/>
                  </a:cubicBezTo>
                  <a:cubicBezTo>
                    <a:pt x="3702" y="3766"/>
                    <a:pt x="3003" y="4238"/>
                    <a:pt x="2247" y="4302"/>
                  </a:cubicBezTo>
                  <a:cubicBezTo>
                    <a:pt x="2158" y="4309"/>
                    <a:pt x="2067" y="4314"/>
                    <a:pt x="1975" y="4314"/>
                  </a:cubicBezTo>
                  <a:cubicBezTo>
                    <a:pt x="1771" y="4314"/>
                    <a:pt x="1565" y="4291"/>
                    <a:pt x="1377" y="4221"/>
                  </a:cubicBezTo>
                  <a:cubicBezTo>
                    <a:pt x="1228" y="4163"/>
                    <a:pt x="928" y="4045"/>
                    <a:pt x="1050" y="3806"/>
                  </a:cubicBezTo>
                  <a:cubicBezTo>
                    <a:pt x="1120" y="3664"/>
                    <a:pt x="1218" y="3536"/>
                    <a:pt x="1363" y="3465"/>
                  </a:cubicBezTo>
                  <a:cubicBezTo>
                    <a:pt x="1719" y="3290"/>
                    <a:pt x="2136" y="3240"/>
                    <a:pt x="2547" y="3240"/>
                  </a:cubicBezTo>
                  <a:close/>
                  <a:moveTo>
                    <a:pt x="5519" y="4645"/>
                  </a:moveTo>
                  <a:cubicBezTo>
                    <a:pt x="5669" y="4645"/>
                    <a:pt x="5819" y="4657"/>
                    <a:pt x="5965" y="4683"/>
                  </a:cubicBezTo>
                  <a:cubicBezTo>
                    <a:pt x="5446" y="4963"/>
                    <a:pt x="4933" y="5385"/>
                    <a:pt x="4343" y="5456"/>
                  </a:cubicBezTo>
                  <a:cubicBezTo>
                    <a:pt x="4325" y="5458"/>
                    <a:pt x="4309" y="5459"/>
                    <a:pt x="4294" y="5459"/>
                  </a:cubicBezTo>
                  <a:cubicBezTo>
                    <a:pt x="4101" y="5459"/>
                    <a:pt x="4030" y="5309"/>
                    <a:pt x="4137" y="5112"/>
                  </a:cubicBezTo>
                  <a:cubicBezTo>
                    <a:pt x="4269" y="4859"/>
                    <a:pt x="4582" y="4758"/>
                    <a:pt x="4845" y="4710"/>
                  </a:cubicBezTo>
                  <a:cubicBezTo>
                    <a:pt x="5061" y="4671"/>
                    <a:pt x="5290" y="4645"/>
                    <a:pt x="5519" y="4645"/>
                  </a:cubicBezTo>
                  <a:close/>
                  <a:moveTo>
                    <a:pt x="8066" y="3232"/>
                  </a:moveTo>
                  <a:cubicBezTo>
                    <a:pt x="8092" y="3232"/>
                    <a:pt x="8120" y="3235"/>
                    <a:pt x="8149" y="3243"/>
                  </a:cubicBezTo>
                  <a:cubicBezTo>
                    <a:pt x="8797" y="3404"/>
                    <a:pt x="8152" y="4855"/>
                    <a:pt x="7893" y="5635"/>
                  </a:cubicBezTo>
                  <a:cubicBezTo>
                    <a:pt x="7731" y="4861"/>
                    <a:pt x="7515" y="3232"/>
                    <a:pt x="8066" y="3232"/>
                  </a:cubicBezTo>
                  <a:close/>
                  <a:moveTo>
                    <a:pt x="6959" y="5918"/>
                  </a:moveTo>
                  <a:cubicBezTo>
                    <a:pt x="7173" y="5918"/>
                    <a:pt x="7398" y="5937"/>
                    <a:pt x="7596" y="5999"/>
                  </a:cubicBezTo>
                  <a:cubicBezTo>
                    <a:pt x="7083" y="6144"/>
                    <a:pt x="6577" y="6350"/>
                    <a:pt x="6040" y="6377"/>
                  </a:cubicBezTo>
                  <a:cubicBezTo>
                    <a:pt x="6027" y="6378"/>
                    <a:pt x="6015" y="6379"/>
                    <a:pt x="6003" y="6379"/>
                  </a:cubicBezTo>
                  <a:cubicBezTo>
                    <a:pt x="5809" y="6379"/>
                    <a:pt x="5674" y="6282"/>
                    <a:pt x="5922" y="6124"/>
                  </a:cubicBezTo>
                  <a:cubicBezTo>
                    <a:pt x="6114" y="5999"/>
                    <a:pt x="6347" y="5952"/>
                    <a:pt x="6573" y="5935"/>
                  </a:cubicBezTo>
                  <a:cubicBezTo>
                    <a:pt x="6691" y="5926"/>
                    <a:pt x="6823" y="5918"/>
                    <a:pt x="6959" y="5918"/>
                  </a:cubicBezTo>
                  <a:close/>
                  <a:moveTo>
                    <a:pt x="4071" y="1"/>
                  </a:moveTo>
                  <a:cubicBezTo>
                    <a:pt x="4014" y="1"/>
                    <a:pt x="3953" y="9"/>
                    <a:pt x="3887" y="27"/>
                  </a:cubicBezTo>
                  <a:cubicBezTo>
                    <a:pt x="2858" y="304"/>
                    <a:pt x="3853" y="2186"/>
                    <a:pt x="4394" y="2976"/>
                  </a:cubicBezTo>
                  <a:cubicBezTo>
                    <a:pt x="3674" y="2436"/>
                    <a:pt x="2922" y="1950"/>
                    <a:pt x="2089" y="1582"/>
                  </a:cubicBezTo>
                  <a:cubicBezTo>
                    <a:pt x="1687" y="1405"/>
                    <a:pt x="1223" y="1193"/>
                    <a:pt x="767" y="1193"/>
                  </a:cubicBezTo>
                  <a:cubicBezTo>
                    <a:pt x="675" y="1193"/>
                    <a:pt x="583" y="1202"/>
                    <a:pt x="493" y="1221"/>
                  </a:cubicBezTo>
                  <a:cubicBezTo>
                    <a:pt x="314" y="1258"/>
                    <a:pt x="0" y="1377"/>
                    <a:pt x="94" y="1623"/>
                  </a:cubicBezTo>
                  <a:cubicBezTo>
                    <a:pt x="260" y="2051"/>
                    <a:pt x="938" y="2277"/>
                    <a:pt x="1329" y="2369"/>
                  </a:cubicBezTo>
                  <a:cubicBezTo>
                    <a:pt x="2136" y="2561"/>
                    <a:pt x="2976" y="2527"/>
                    <a:pt x="3769" y="2774"/>
                  </a:cubicBezTo>
                  <a:lnTo>
                    <a:pt x="3799" y="2774"/>
                  </a:lnTo>
                  <a:cubicBezTo>
                    <a:pt x="4026" y="2932"/>
                    <a:pt x="4249" y="3098"/>
                    <a:pt x="4471" y="3266"/>
                  </a:cubicBezTo>
                  <a:cubicBezTo>
                    <a:pt x="3904" y="3116"/>
                    <a:pt x="3297" y="3056"/>
                    <a:pt x="2717" y="3056"/>
                  </a:cubicBezTo>
                  <a:cubicBezTo>
                    <a:pt x="2683" y="3056"/>
                    <a:pt x="2649" y="3057"/>
                    <a:pt x="2615" y="3057"/>
                  </a:cubicBezTo>
                  <a:cubicBezTo>
                    <a:pt x="2068" y="3060"/>
                    <a:pt x="1208" y="3073"/>
                    <a:pt x="914" y="3647"/>
                  </a:cubicBezTo>
                  <a:cubicBezTo>
                    <a:pt x="600" y="4261"/>
                    <a:pt x="1407" y="4487"/>
                    <a:pt x="1876" y="4504"/>
                  </a:cubicBezTo>
                  <a:cubicBezTo>
                    <a:pt x="1904" y="4505"/>
                    <a:pt x="1932" y="4506"/>
                    <a:pt x="1961" y="4506"/>
                  </a:cubicBezTo>
                  <a:cubicBezTo>
                    <a:pt x="2964" y="4506"/>
                    <a:pt x="3818" y="3873"/>
                    <a:pt x="4717" y="3515"/>
                  </a:cubicBezTo>
                  <a:cubicBezTo>
                    <a:pt x="4734" y="3509"/>
                    <a:pt x="4747" y="3498"/>
                    <a:pt x="4755" y="3489"/>
                  </a:cubicBezTo>
                  <a:cubicBezTo>
                    <a:pt x="5166" y="3813"/>
                    <a:pt x="5565" y="4150"/>
                    <a:pt x="5962" y="4487"/>
                  </a:cubicBezTo>
                  <a:cubicBezTo>
                    <a:pt x="5801" y="4460"/>
                    <a:pt x="5631" y="4447"/>
                    <a:pt x="5461" y="4447"/>
                  </a:cubicBezTo>
                  <a:cubicBezTo>
                    <a:pt x="5138" y="4447"/>
                    <a:pt x="4812" y="4496"/>
                    <a:pt x="4535" y="4596"/>
                  </a:cubicBezTo>
                  <a:cubicBezTo>
                    <a:pt x="4215" y="4710"/>
                    <a:pt x="3688" y="5098"/>
                    <a:pt x="3948" y="5510"/>
                  </a:cubicBezTo>
                  <a:cubicBezTo>
                    <a:pt x="4026" y="5632"/>
                    <a:pt x="4149" y="5682"/>
                    <a:pt x="4300" y="5682"/>
                  </a:cubicBezTo>
                  <a:cubicBezTo>
                    <a:pt x="4888" y="5682"/>
                    <a:pt x="5889" y="4925"/>
                    <a:pt x="6205" y="4774"/>
                  </a:cubicBezTo>
                  <a:cubicBezTo>
                    <a:pt x="6229" y="4764"/>
                    <a:pt x="6242" y="4747"/>
                    <a:pt x="6253" y="4730"/>
                  </a:cubicBezTo>
                  <a:cubicBezTo>
                    <a:pt x="6334" y="4801"/>
                    <a:pt x="6418" y="4872"/>
                    <a:pt x="6502" y="4943"/>
                  </a:cubicBezTo>
                  <a:cubicBezTo>
                    <a:pt x="6823" y="5213"/>
                    <a:pt x="7144" y="5487"/>
                    <a:pt x="7454" y="5766"/>
                  </a:cubicBezTo>
                  <a:cubicBezTo>
                    <a:pt x="7282" y="5731"/>
                    <a:pt x="7100" y="5715"/>
                    <a:pt x="6922" y="5715"/>
                  </a:cubicBezTo>
                  <a:cubicBezTo>
                    <a:pt x="6726" y="5715"/>
                    <a:pt x="6534" y="5734"/>
                    <a:pt x="6364" y="5766"/>
                  </a:cubicBezTo>
                  <a:cubicBezTo>
                    <a:pt x="6141" y="5811"/>
                    <a:pt x="5416" y="6026"/>
                    <a:pt x="5595" y="6411"/>
                  </a:cubicBezTo>
                  <a:cubicBezTo>
                    <a:pt x="5659" y="6545"/>
                    <a:pt x="5807" y="6586"/>
                    <a:pt x="5973" y="6586"/>
                  </a:cubicBezTo>
                  <a:cubicBezTo>
                    <a:pt x="6182" y="6586"/>
                    <a:pt x="6420" y="6520"/>
                    <a:pt x="6549" y="6492"/>
                  </a:cubicBezTo>
                  <a:cubicBezTo>
                    <a:pt x="6988" y="6390"/>
                    <a:pt x="7413" y="6232"/>
                    <a:pt x="7848" y="6130"/>
                  </a:cubicBezTo>
                  <a:cubicBezTo>
                    <a:pt x="8328" y="6590"/>
                    <a:pt x="8776" y="7076"/>
                    <a:pt x="9168" y="7616"/>
                  </a:cubicBezTo>
                  <a:cubicBezTo>
                    <a:pt x="9188" y="7643"/>
                    <a:pt x="9214" y="7654"/>
                    <a:pt x="9239" y="7654"/>
                  </a:cubicBezTo>
                  <a:cubicBezTo>
                    <a:pt x="9308" y="7654"/>
                    <a:pt x="9374" y="7571"/>
                    <a:pt x="9320" y="7497"/>
                  </a:cubicBezTo>
                  <a:cubicBezTo>
                    <a:pt x="8925" y="6954"/>
                    <a:pt x="8473" y="6462"/>
                    <a:pt x="7990" y="5999"/>
                  </a:cubicBezTo>
                  <a:cubicBezTo>
                    <a:pt x="8078" y="5519"/>
                    <a:pt x="9173" y="3033"/>
                    <a:pt x="8164" y="3033"/>
                  </a:cubicBezTo>
                  <a:cubicBezTo>
                    <a:pt x="8122" y="3033"/>
                    <a:pt x="8077" y="3038"/>
                    <a:pt x="8027" y="3047"/>
                  </a:cubicBezTo>
                  <a:cubicBezTo>
                    <a:pt x="7515" y="3134"/>
                    <a:pt x="7504" y="3836"/>
                    <a:pt x="7518" y="4238"/>
                  </a:cubicBezTo>
                  <a:cubicBezTo>
                    <a:pt x="7532" y="4730"/>
                    <a:pt x="7585" y="5250"/>
                    <a:pt x="7707" y="5736"/>
                  </a:cubicBezTo>
                  <a:cubicBezTo>
                    <a:pt x="7258" y="5325"/>
                    <a:pt x="6792" y="4933"/>
                    <a:pt x="6323" y="4545"/>
                  </a:cubicBezTo>
                  <a:cubicBezTo>
                    <a:pt x="6323" y="4501"/>
                    <a:pt x="6320" y="4457"/>
                    <a:pt x="6320" y="4410"/>
                  </a:cubicBezTo>
                  <a:cubicBezTo>
                    <a:pt x="6654" y="3634"/>
                    <a:pt x="7302" y="2972"/>
                    <a:pt x="7613" y="2182"/>
                  </a:cubicBezTo>
                  <a:cubicBezTo>
                    <a:pt x="7777" y="1768"/>
                    <a:pt x="7935" y="788"/>
                    <a:pt x="7219" y="788"/>
                  </a:cubicBezTo>
                  <a:cubicBezTo>
                    <a:pt x="7201" y="788"/>
                    <a:pt x="7183" y="788"/>
                    <a:pt x="7164" y="790"/>
                  </a:cubicBezTo>
                  <a:cubicBezTo>
                    <a:pt x="6540" y="826"/>
                    <a:pt x="6387" y="1883"/>
                    <a:pt x="6310" y="2341"/>
                  </a:cubicBezTo>
                  <a:cubicBezTo>
                    <a:pt x="6199" y="3006"/>
                    <a:pt x="6127" y="3694"/>
                    <a:pt x="6131" y="4376"/>
                  </a:cubicBezTo>
                  <a:cubicBezTo>
                    <a:pt x="6127" y="4376"/>
                    <a:pt x="6127" y="4380"/>
                    <a:pt x="6127" y="4383"/>
                  </a:cubicBezTo>
                  <a:cubicBezTo>
                    <a:pt x="6091" y="4349"/>
                    <a:pt x="6050" y="4319"/>
                    <a:pt x="6013" y="4288"/>
                  </a:cubicBezTo>
                  <a:cubicBezTo>
                    <a:pt x="5618" y="3958"/>
                    <a:pt x="5227" y="3627"/>
                    <a:pt x="4822" y="3310"/>
                  </a:cubicBezTo>
                  <a:cubicBezTo>
                    <a:pt x="4845" y="3293"/>
                    <a:pt x="4859" y="3266"/>
                    <a:pt x="4849" y="3229"/>
                  </a:cubicBezTo>
                  <a:cubicBezTo>
                    <a:pt x="4708" y="2664"/>
                    <a:pt x="5085" y="1"/>
                    <a:pt x="40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5"/>
            <p:cNvSpPr/>
            <p:nvPr/>
          </p:nvSpPr>
          <p:spPr>
            <a:xfrm rot="-3131212">
              <a:off x="6330254" y="653389"/>
              <a:ext cx="1017136" cy="738733"/>
            </a:xfrm>
            <a:custGeom>
              <a:avLst/>
              <a:gdLst/>
              <a:ahLst/>
              <a:cxnLst/>
              <a:rect l="l" t="t" r="r" b="b"/>
              <a:pathLst>
                <a:path w="9557" h="6941" extrusionOk="0">
                  <a:moveTo>
                    <a:pt x="5582" y="1"/>
                  </a:moveTo>
                  <a:cubicBezTo>
                    <a:pt x="4630" y="1"/>
                    <a:pt x="4748" y="2604"/>
                    <a:pt x="4556" y="3144"/>
                  </a:cubicBezTo>
                  <a:cubicBezTo>
                    <a:pt x="4546" y="3178"/>
                    <a:pt x="4556" y="3208"/>
                    <a:pt x="4576" y="3225"/>
                  </a:cubicBezTo>
                  <a:cubicBezTo>
                    <a:pt x="4145" y="3506"/>
                    <a:pt x="3723" y="3796"/>
                    <a:pt x="3298" y="4089"/>
                  </a:cubicBezTo>
                  <a:cubicBezTo>
                    <a:pt x="3257" y="4116"/>
                    <a:pt x="3217" y="4143"/>
                    <a:pt x="3176" y="4174"/>
                  </a:cubicBezTo>
                  <a:lnTo>
                    <a:pt x="3176" y="4166"/>
                  </a:lnTo>
                  <a:cubicBezTo>
                    <a:pt x="3240" y="3489"/>
                    <a:pt x="3237" y="2797"/>
                    <a:pt x="3187" y="2125"/>
                  </a:cubicBezTo>
                  <a:cubicBezTo>
                    <a:pt x="3149" y="1659"/>
                    <a:pt x="3098" y="597"/>
                    <a:pt x="2481" y="499"/>
                  </a:cubicBezTo>
                  <a:cubicBezTo>
                    <a:pt x="2439" y="492"/>
                    <a:pt x="2398" y="489"/>
                    <a:pt x="2361" y="489"/>
                  </a:cubicBezTo>
                  <a:cubicBezTo>
                    <a:pt x="1716" y="489"/>
                    <a:pt x="1780" y="1428"/>
                    <a:pt x="1901" y="1845"/>
                  </a:cubicBezTo>
                  <a:cubicBezTo>
                    <a:pt x="2137" y="2662"/>
                    <a:pt x="2724" y="3380"/>
                    <a:pt x="2981" y="4183"/>
                  </a:cubicBezTo>
                  <a:cubicBezTo>
                    <a:pt x="2977" y="4227"/>
                    <a:pt x="2970" y="4271"/>
                    <a:pt x="2967" y="4315"/>
                  </a:cubicBezTo>
                  <a:cubicBezTo>
                    <a:pt x="2464" y="4663"/>
                    <a:pt x="1961" y="5007"/>
                    <a:pt x="1475" y="5375"/>
                  </a:cubicBezTo>
                  <a:cubicBezTo>
                    <a:pt x="1645" y="4899"/>
                    <a:pt x="1746" y="4389"/>
                    <a:pt x="1807" y="3900"/>
                  </a:cubicBezTo>
                  <a:cubicBezTo>
                    <a:pt x="1857" y="3502"/>
                    <a:pt x="1911" y="2803"/>
                    <a:pt x="1411" y="2665"/>
                  </a:cubicBezTo>
                  <a:cubicBezTo>
                    <a:pt x="1343" y="2646"/>
                    <a:pt x="1281" y="2637"/>
                    <a:pt x="1225" y="2637"/>
                  </a:cubicBezTo>
                  <a:cubicBezTo>
                    <a:pt x="299" y="2637"/>
                    <a:pt x="1130" y="5130"/>
                    <a:pt x="1172" y="5611"/>
                  </a:cubicBezTo>
                  <a:cubicBezTo>
                    <a:pt x="760" y="5935"/>
                    <a:pt x="365" y="6283"/>
                    <a:pt x="1" y="6660"/>
                  </a:cubicBezTo>
                  <a:lnTo>
                    <a:pt x="1" y="6940"/>
                  </a:lnTo>
                  <a:cubicBezTo>
                    <a:pt x="402" y="6509"/>
                    <a:pt x="841" y="6117"/>
                    <a:pt x="1300" y="5753"/>
                  </a:cubicBezTo>
                  <a:cubicBezTo>
                    <a:pt x="1726" y="5895"/>
                    <a:pt x="2134" y="6093"/>
                    <a:pt x="2559" y="6232"/>
                  </a:cubicBezTo>
                  <a:cubicBezTo>
                    <a:pt x="2703" y="6279"/>
                    <a:pt x="2980" y="6384"/>
                    <a:pt x="3206" y="6384"/>
                  </a:cubicBezTo>
                  <a:cubicBezTo>
                    <a:pt x="3339" y="6384"/>
                    <a:pt x="3455" y="6348"/>
                    <a:pt x="3517" y="6242"/>
                  </a:cubicBezTo>
                  <a:cubicBezTo>
                    <a:pt x="3733" y="5878"/>
                    <a:pt x="3031" y="5594"/>
                    <a:pt x="2812" y="5530"/>
                  </a:cubicBezTo>
                  <a:cubicBezTo>
                    <a:pt x="2571" y="5461"/>
                    <a:pt x="2280" y="5415"/>
                    <a:pt x="1993" y="5415"/>
                  </a:cubicBezTo>
                  <a:cubicBezTo>
                    <a:pt x="1903" y="5415"/>
                    <a:pt x="1813" y="5419"/>
                    <a:pt x="1726" y="5429"/>
                  </a:cubicBezTo>
                  <a:cubicBezTo>
                    <a:pt x="2063" y="5175"/>
                    <a:pt x="2407" y="4936"/>
                    <a:pt x="2751" y="4696"/>
                  </a:cubicBezTo>
                  <a:cubicBezTo>
                    <a:pt x="2842" y="4635"/>
                    <a:pt x="2933" y="4571"/>
                    <a:pt x="3021" y="4511"/>
                  </a:cubicBezTo>
                  <a:cubicBezTo>
                    <a:pt x="3028" y="4528"/>
                    <a:pt x="3042" y="4545"/>
                    <a:pt x="3062" y="4554"/>
                  </a:cubicBezTo>
                  <a:cubicBezTo>
                    <a:pt x="3375" y="4741"/>
                    <a:pt x="4353" y="5641"/>
                    <a:pt x="4933" y="5641"/>
                  </a:cubicBezTo>
                  <a:cubicBezTo>
                    <a:pt x="5058" y="5641"/>
                    <a:pt x="5164" y="5599"/>
                    <a:pt x="5241" y="5499"/>
                  </a:cubicBezTo>
                  <a:cubicBezTo>
                    <a:pt x="5542" y="5115"/>
                    <a:pt x="5052" y="4676"/>
                    <a:pt x="4746" y="4531"/>
                  </a:cubicBezTo>
                  <a:cubicBezTo>
                    <a:pt x="4401" y="4371"/>
                    <a:pt x="3968" y="4287"/>
                    <a:pt x="3556" y="4287"/>
                  </a:cubicBezTo>
                  <a:cubicBezTo>
                    <a:pt x="3480" y="4287"/>
                    <a:pt x="3405" y="4289"/>
                    <a:pt x="3332" y="4295"/>
                  </a:cubicBezTo>
                  <a:cubicBezTo>
                    <a:pt x="3760" y="3995"/>
                    <a:pt x="4188" y="3694"/>
                    <a:pt x="4627" y="3411"/>
                  </a:cubicBezTo>
                  <a:cubicBezTo>
                    <a:pt x="4634" y="3421"/>
                    <a:pt x="4644" y="3434"/>
                    <a:pt x="4661" y="3441"/>
                  </a:cubicBezTo>
                  <a:cubicBezTo>
                    <a:pt x="5548" y="3894"/>
                    <a:pt x="6362" y="4632"/>
                    <a:pt x="7398" y="4690"/>
                  </a:cubicBezTo>
                  <a:cubicBezTo>
                    <a:pt x="7431" y="4692"/>
                    <a:pt x="7467" y="4693"/>
                    <a:pt x="7504" y="4693"/>
                  </a:cubicBezTo>
                  <a:cubicBezTo>
                    <a:pt x="7979" y="4693"/>
                    <a:pt x="8672" y="4522"/>
                    <a:pt x="8434" y="3927"/>
                  </a:cubicBezTo>
                  <a:cubicBezTo>
                    <a:pt x="8197" y="3327"/>
                    <a:pt x="7340" y="3235"/>
                    <a:pt x="6797" y="3178"/>
                  </a:cubicBezTo>
                  <a:cubicBezTo>
                    <a:pt x="6526" y="3150"/>
                    <a:pt x="6246" y="3135"/>
                    <a:pt x="5966" y="3135"/>
                  </a:cubicBezTo>
                  <a:cubicBezTo>
                    <a:pt x="5618" y="3135"/>
                    <a:pt x="5269" y="3159"/>
                    <a:pt x="4931" y="3215"/>
                  </a:cubicBezTo>
                  <a:cubicBezTo>
                    <a:pt x="5167" y="3067"/>
                    <a:pt x="5403" y="2925"/>
                    <a:pt x="5646" y="2790"/>
                  </a:cubicBezTo>
                  <a:lnTo>
                    <a:pt x="5677" y="2790"/>
                  </a:lnTo>
                  <a:cubicBezTo>
                    <a:pt x="6487" y="2621"/>
                    <a:pt x="7323" y="2729"/>
                    <a:pt x="8140" y="2615"/>
                  </a:cubicBezTo>
                  <a:cubicBezTo>
                    <a:pt x="8541" y="2561"/>
                    <a:pt x="9237" y="2399"/>
                    <a:pt x="9439" y="1990"/>
                  </a:cubicBezTo>
                  <a:cubicBezTo>
                    <a:pt x="9557" y="1751"/>
                    <a:pt x="9257" y="1606"/>
                    <a:pt x="9081" y="1551"/>
                  </a:cubicBezTo>
                  <a:cubicBezTo>
                    <a:pt x="8945" y="1509"/>
                    <a:pt x="8804" y="1491"/>
                    <a:pt x="8661" y="1491"/>
                  </a:cubicBezTo>
                  <a:cubicBezTo>
                    <a:pt x="8252" y="1491"/>
                    <a:pt x="7829" y="1638"/>
                    <a:pt x="7459" y="1760"/>
                  </a:cubicBezTo>
                  <a:cubicBezTo>
                    <a:pt x="6594" y="2051"/>
                    <a:pt x="5802" y="2466"/>
                    <a:pt x="5035" y="2935"/>
                  </a:cubicBezTo>
                  <a:cubicBezTo>
                    <a:pt x="5643" y="2199"/>
                    <a:pt x="6811" y="414"/>
                    <a:pt x="5815" y="47"/>
                  </a:cubicBezTo>
                  <a:cubicBezTo>
                    <a:pt x="5731" y="15"/>
                    <a:pt x="5654" y="1"/>
                    <a:pt x="558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0" name="Google Shape;800;p35"/>
          <p:cNvGrpSpPr/>
          <p:nvPr/>
        </p:nvGrpSpPr>
        <p:grpSpPr>
          <a:xfrm>
            <a:off x="914400" y="1356675"/>
            <a:ext cx="3136399" cy="2891625"/>
            <a:chOff x="914400" y="1356675"/>
            <a:chExt cx="3136399" cy="2891625"/>
          </a:xfrm>
        </p:grpSpPr>
        <p:grpSp>
          <p:nvGrpSpPr>
            <p:cNvPr id="801" name="Google Shape;801;p35"/>
            <p:cNvGrpSpPr/>
            <p:nvPr/>
          </p:nvGrpSpPr>
          <p:grpSpPr>
            <a:xfrm flipH="1">
              <a:off x="914400" y="1356675"/>
              <a:ext cx="3136399" cy="2891625"/>
              <a:chOff x="5160525" y="1032825"/>
              <a:chExt cx="3136399" cy="2891625"/>
            </a:xfrm>
          </p:grpSpPr>
          <p:sp>
            <p:nvSpPr>
              <p:cNvPr id="802" name="Google Shape;802;p35"/>
              <p:cNvSpPr/>
              <p:nvPr/>
            </p:nvSpPr>
            <p:spPr>
              <a:xfrm>
                <a:off x="7678458" y="1103757"/>
                <a:ext cx="33236" cy="209491"/>
              </a:xfrm>
              <a:custGeom>
                <a:avLst/>
                <a:gdLst/>
                <a:ahLst/>
                <a:cxnLst/>
                <a:rect l="l" t="t" r="r" b="b"/>
                <a:pathLst>
                  <a:path w="574" h="3618" extrusionOk="0">
                    <a:moveTo>
                      <a:pt x="122" y="1"/>
                    </a:moveTo>
                    <a:cubicBezTo>
                      <a:pt x="95" y="1"/>
                      <a:pt x="69" y="22"/>
                      <a:pt x="61" y="51"/>
                    </a:cubicBezTo>
                    <a:cubicBezTo>
                      <a:pt x="1" y="280"/>
                      <a:pt x="78" y="506"/>
                      <a:pt x="155" y="722"/>
                    </a:cubicBezTo>
                    <a:lnTo>
                      <a:pt x="176" y="779"/>
                    </a:lnTo>
                    <a:cubicBezTo>
                      <a:pt x="281" y="1090"/>
                      <a:pt x="351" y="1413"/>
                      <a:pt x="389" y="1737"/>
                    </a:cubicBezTo>
                    <a:cubicBezTo>
                      <a:pt x="449" y="2264"/>
                      <a:pt x="415" y="2801"/>
                      <a:pt x="375" y="3256"/>
                    </a:cubicBezTo>
                    <a:cubicBezTo>
                      <a:pt x="368" y="3354"/>
                      <a:pt x="355" y="3483"/>
                      <a:pt x="426" y="3587"/>
                    </a:cubicBezTo>
                    <a:cubicBezTo>
                      <a:pt x="436" y="3607"/>
                      <a:pt x="456" y="3617"/>
                      <a:pt x="476" y="3617"/>
                    </a:cubicBezTo>
                    <a:cubicBezTo>
                      <a:pt x="490" y="3617"/>
                      <a:pt x="504" y="3614"/>
                      <a:pt x="513" y="3604"/>
                    </a:cubicBezTo>
                    <a:cubicBezTo>
                      <a:pt x="544" y="3587"/>
                      <a:pt x="551" y="3547"/>
                      <a:pt x="530" y="3516"/>
                    </a:cubicBezTo>
                    <a:cubicBezTo>
                      <a:pt x="490" y="3455"/>
                      <a:pt x="493" y="3368"/>
                      <a:pt x="504" y="3270"/>
                    </a:cubicBezTo>
                    <a:cubicBezTo>
                      <a:pt x="544" y="2804"/>
                      <a:pt x="574" y="2261"/>
                      <a:pt x="513" y="1724"/>
                    </a:cubicBezTo>
                    <a:cubicBezTo>
                      <a:pt x="476" y="1390"/>
                      <a:pt x="402" y="1060"/>
                      <a:pt x="294" y="739"/>
                    </a:cubicBezTo>
                    <a:lnTo>
                      <a:pt x="274" y="681"/>
                    </a:lnTo>
                    <a:cubicBezTo>
                      <a:pt x="206" y="482"/>
                      <a:pt x="135" y="273"/>
                      <a:pt x="186" y="81"/>
                    </a:cubicBezTo>
                    <a:cubicBezTo>
                      <a:pt x="193" y="47"/>
                      <a:pt x="172" y="13"/>
                      <a:pt x="139" y="4"/>
                    </a:cubicBezTo>
                    <a:cubicBezTo>
                      <a:pt x="134" y="2"/>
                      <a:pt x="128" y="1"/>
                      <a:pt x="122" y="1"/>
                    </a:cubicBezTo>
                    <a:close/>
                  </a:path>
                </a:pathLst>
              </a:custGeom>
              <a:solidFill>
                <a:srgbClr val="E8A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5"/>
              <p:cNvSpPr/>
              <p:nvPr/>
            </p:nvSpPr>
            <p:spPr>
              <a:xfrm>
                <a:off x="7688823" y="1302423"/>
                <a:ext cx="50259" cy="56918"/>
              </a:xfrm>
              <a:custGeom>
                <a:avLst/>
                <a:gdLst/>
                <a:ahLst/>
                <a:cxnLst/>
                <a:rect l="l" t="t" r="r" b="b"/>
                <a:pathLst>
                  <a:path w="868" h="983" extrusionOk="0">
                    <a:moveTo>
                      <a:pt x="382" y="1"/>
                    </a:moveTo>
                    <a:cubicBezTo>
                      <a:pt x="274" y="1"/>
                      <a:pt x="162" y="58"/>
                      <a:pt x="95" y="156"/>
                    </a:cubicBezTo>
                    <a:cubicBezTo>
                      <a:pt x="24" y="264"/>
                      <a:pt x="1" y="412"/>
                      <a:pt x="34" y="571"/>
                    </a:cubicBezTo>
                    <a:cubicBezTo>
                      <a:pt x="54" y="669"/>
                      <a:pt x="91" y="760"/>
                      <a:pt x="125" y="848"/>
                    </a:cubicBezTo>
                    <a:cubicBezTo>
                      <a:pt x="138" y="878"/>
                      <a:pt x="149" y="908"/>
                      <a:pt x="163" y="942"/>
                    </a:cubicBezTo>
                    <a:cubicBezTo>
                      <a:pt x="172" y="966"/>
                      <a:pt x="196" y="983"/>
                      <a:pt x="219" y="983"/>
                    </a:cubicBezTo>
                    <a:cubicBezTo>
                      <a:pt x="230" y="983"/>
                      <a:pt x="236" y="979"/>
                      <a:pt x="244" y="979"/>
                    </a:cubicBezTo>
                    <a:cubicBezTo>
                      <a:pt x="277" y="966"/>
                      <a:pt x="294" y="929"/>
                      <a:pt x="280" y="898"/>
                    </a:cubicBezTo>
                    <a:cubicBezTo>
                      <a:pt x="267" y="865"/>
                      <a:pt x="257" y="831"/>
                      <a:pt x="244" y="801"/>
                    </a:cubicBezTo>
                    <a:cubicBezTo>
                      <a:pt x="210" y="712"/>
                      <a:pt x="176" y="631"/>
                      <a:pt x="159" y="547"/>
                    </a:cubicBezTo>
                    <a:cubicBezTo>
                      <a:pt x="142" y="473"/>
                      <a:pt x="129" y="335"/>
                      <a:pt x="199" y="227"/>
                    </a:cubicBezTo>
                    <a:cubicBezTo>
                      <a:pt x="239" y="169"/>
                      <a:pt x="312" y="126"/>
                      <a:pt x="382" y="126"/>
                    </a:cubicBezTo>
                    <a:cubicBezTo>
                      <a:pt x="406" y="126"/>
                      <a:pt x="430" y="131"/>
                      <a:pt x="452" y="142"/>
                    </a:cubicBezTo>
                    <a:cubicBezTo>
                      <a:pt x="527" y="180"/>
                      <a:pt x="563" y="274"/>
                      <a:pt x="597" y="372"/>
                    </a:cubicBezTo>
                    <a:lnTo>
                      <a:pt x="736" y="770"/>
                    </a:lnTo>
                    <a:cubicBezTo>
                      <a:pt x="744" y="797"/>
                      <a:pt x="769" y="814"/>
                      <a:pt x="797" y="814"/>
                    </a:cubicBezTo>
                    <a:cubicBezTo>
                      <a:pt x="803" y="814"/>
                      <a:pt x="810" y="813"/>
                      <a:pt x="817" y="810"/>
                    </a:cubicBezTo>
                    <a:cubicBezTo>
                      <a:pt x="851" y="801"/>
                      <a:pt x="867" y="763"/>
                      <a:pt x="854" y="729"/>
                    </a:cubicBezTo>
                    <a:lnTo>
                      <a:pt x="716" y="331"/>
                    </a:lnTo>
                    <a:cubicBezTo>
                      <a:pt x="675" y="210"/>
                      <a:pt x="624" y="88"/>
                      <a:pt x="510" y="31"/>
                    </a:cubicBezTo>
                    <a:cubicBezTo>
                      <a:pt x="470" y="11"/>
                      <a:pt x="427" y="1"/>
                      <a:pt x="382" y="1"/>
                    </a:cubicBezTo>
                    <a:close/>
                  </a:path>
                </a:pathLst>
              </a:custGeom>
              <a:solidFill>
                <a:srgbClr val="E8A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5"/>
              <p:cNvSpPr/>
              <p:nvPr/>
            </p:nvSpPr>
            <p:spPr>
              <a:xfrm>
                <a:off x="7697624" y="1303929"/>
                <a:ext cx="16618" cy="50723"/>
              </a:xfrm>
              <a:custGeom>
                <a:avLst/>
                <a:gdLst/>
                <a:ahLst/>
                <a:cxnLst/>
                <a:rect l="l" t="t" r="r" b="b"/>
                <a:pathLst>
                  <a:path w="287" h="876" extrusionOk="0">
                    <a:moveTo>
                      <a:pt x="154" y="0"/>
                    </a:moveTo>
                    <a:cubicBezTo>
                      <a:pt x="134" y="0"/>
                      <a:pt x="114" y="10"/>
                      <a:pt x="101" y="29"/>
                    </a:cubicBezTo>
                    <a:cubicBezTo>
                      <a:pt x="78" y="56"/>
                      <a:pt x="64" y="93"/>
                      <a:pt x="51" y="140"/>
                    </a:cubicBezTo>
                    <a:cubicBezTo>
                      <a:pt x="0" y="336"/>
                      <a:pt x="51" y="542"/>
                      <a:pt x="105" y="697"/>
                    </a:cubicBezTo>
                    <a:cubicBezTo>
                      <a:pt x="118" y="744"/>
                      <a:pt x="135" y="791"/>
                      <a:pt x="159" y="839"/>
                    </a:cubicBezTo>
                    <a:cubicBezTo>
                      <a:pt x="168" y="862"/>
                      <a:pt x="193" y="876"/>
                      <a:pt x="216" y="876"/>
                    </a:cubicBezTo>
                    <a:cubicBezTo>
                      <a:pt x="223" y="876"/>
                      <a:pt x="233" y="872"/>
                      <a:pt x="240" y="869"/>
                    </a:cubicBezTo>
                    <a:cubicBezTo>
                      <a:pt x="274" y="856"/>
                      <a:pt x="287" y="815"/>
                      <a:pt x="274" y="784"/>
                    </a:cubicBezTo>
                    <a:cubicBezTo>
                      <a:pt x="254" y="744"/>
                      <a:pt x="240" y="700"/>
                      <a:pt x="223" y="657"/>
                    </a:cubicBezTo>
                    <a:cubicBezTo>
                      <a:pt x="179" y="518"/>
                      <a:pt x="128" y="336"/>
                      <a:pt x="173" y="174"/>
                    </a:cubicBezTo>
                    <a:cubicBezTo>
                      <a:pt x="182" y="140"/>
                      <a:pt x="193" y="120"/>
                      <a:pt x="203" y="103"/>
                    </a:cubicBezTo>
                    <a:cubicBezTo>
                      <a:pt x="223" y="73"/>
                      <a:pt x="216" y="32"/>
                      <a:pt x="189" y="12"/>
                    </a:cubicBezTo>
                    <a:cubicBezTo>
                      <a:pt x="178" y="4"/>
                      <a:pt x="166" y="0"/>
                      <a:pt x="154" y="0"/>
                    </a:cubicBezTo>
                    <a:close/>
                  </a:path>
                </a:pathLst>
              </a:custGeom>
              <a:solidFill>
                <a:srgbClr val="E8A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5"/>
              <p:cNvSpPr/>
              <p:nvPr/>
            </p:nvSpPr>
            <p:spPr>
              <a:xfrm>
                <a:off x="7705267" y="1304681"/>
                <a:ext cx="24840" cy="52691"/>
              </a:xfrm>
              <a:custGeom>
                <a:avLst/>
                <a:gdLst/>
                <a:ahLst/>
                <a:cxnLst/>
                <a:rect l="l" t="t" r="r" b="b"/>
                <a:pathLst>
                  <a:path w="429" h="910" extrusionOk="0">
                    <a:moveTo>
                      <a:pt x="72" y="1"/>
                    </a:moveTo>
                    <a:cubicBezTo>
                      <a:pt x="61" y="1"/>
                      <a:pt x="50" y="3"/>
                      <a:pt x="41" y="9"/>
                    </a:cubicBezTo>
                    <a:cubicBezTo>
                      <a:pt x="10" y="26"/>
                      <a:pt x="0" y="63"/>
                      <a:pt x="16" y="94"/>
                    </a:cubicBezTo>
                    <a:cubicBezTo>
                      <a:pt x="151" y="333"/>
                      <a:pt x="246" y="589"/>
                      <a:pt x="296" y="859"/>
                    </a:cubicBezTo>
                    <a:cubicBezTo>
                      <a:pt x="304" y="890"/>
                      <a:pt x="330" y="910"/>
                      <a:pt x="357" y="910"/>
                    </a:cubicBezTo>
                    <a:lnTo>
                      <a:pt x="371" y="910"/>
                    </a:lnTo>
                    <a:cubicBezTo>
                      <a:pt x="405" y="903"/>
                      <a:pt x="428" y="869"/>
                      <a:pt x="421" y="835"/>
                    </a:cubicBezTo>
                    <a:cubicBezTo>
                      <a:pt x="368" y="552"/>
                      <a:pt x="270" y="282"/>
                      <a:pt x="128" y="33"/>
                    </a:cubicBezTo>
                    <a:cubicBezTo>
                      <a:pt x="116" y="12"/>
                      <a:pt x="94" y="1"/>
                      <a:pt x="72" y="1"/>
                    </a:cubicBezTo>
                    <a:close/>
                  </a:path>
                </a:pathLst>
              </a:custGeom>
              <a:solidFill>
                <a:srgbClr val="E8A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5"/>
              <p:cNvSpPr/>
              <p:nvPr/>
            </p:nvSpPr>
            <p:spPr>
              <a:xfrm>
                <a:off x="5595438" y="1854995"/>
                <a:ext cx="2227799" cy="1718894"/>
              </a:xfrm>
              <a:custGeom>
                <a:avLst/>
                <a:gdLst/>
                <a:ahLst/>
                <a:cxnLst/>
                <a:rect l="l" t="t" r="r" b="b"/>
                <a:pathLst>
                  <a:path w="38475" h="29686" extrusionOk="0">
                    <a:moveTo>
                      <a:pt x="8874" y="0"/>
                    </a:moveTo>
                    <a:cubicBezTo>
                      <a:pt x="8355" y="0"/>
                      <a:pt x="7836" y="31"/>
                      <a:pt x="7326" y="135"/>
                    </a:cubicBezTo>
                    <a:cubicBezTo>
                      <a:pt x="5282" y="557"/>
                      <a:pt x="3645" y="2106"/>
                      <a:pt x="2420" y="3800"/>
                    </a:cubicBezTo>
                    <a:cubicBezTo>
                      <a:pt x="1799" y="4661"/>
                      <a:pt x="1249" y="5581"/>
                      <a:pt x="895" y="6580"/>
                    </a:cubicBezTo>
                    <a:cubicBezTo>
                      <a:pt x="541" y="7583"/>
                      <a:pt x="388" y="8645"/>
                      <a:pt x="298" y="9702"/>
                    </a:cubicBezTo>
                    <a:cubicBezTo>
                      <a:pt x="1" y="13120"/>
                      <a:pt x="314" y="16626"/>
                      <a:pt x="1529" y="19832"/>
                    </a:cubicBezTo>
                    <a:cubicBezTo>
                      <a:pt x="2748" y="23037"/>
                      <a:pt x="4907" y="25932"/>
                      <a:pt x="7819" y="27748"/>
                    </a:cubicBezTo>
                    <a:cubicBezTo>
                      <a:pt x="9809" y="28986"/>
                      <a:pt x="12157" y="29685"/>
                      <a:pt x="14493" y="29685"/>
                    </a:cubicBezTo>
                    <a:cubicBezTo>
                      <a:pt x="15574" y="29685"/>
                      <a:pt x="16653" y="29535"/>
                      <a:pt x="17692" y="29219"/>
                    </a:cubicBezTo>
                    <a:cubicBezTo>
                      <a:pt x="18185" y="29067"/>
                      <a:pt x="18722" y="28888"/>
                      <a:pt x="19238" y="28814"/>
                    </a:cubicBezTo>
                    <a:cubicBezTo>
                      <a:pt x="19754" y="28888"/>
                      <a:pt x="20290" y="29067"/>
                      <a:pt x="20783" y="29219"/>
                    </a:cubicBezTo>
                    <a:cubicBezTo>
                      <a:pt x="21822" y="29535"/>
                      <a:pt x="22901" y="29685"/>
                      <a:pt x="23983" y="29685"/>
                    </a:cubicBezTo>
                    <a:cubicBezTo>
                      <a:pt x="26318" y="29685"/>
                      <a:pt x="28666" y="28986"/>
                      <a:pt x="30656" y="27748"/>
                    </a:cubicBezTo>
                    <a:cubicBezTo>
                      <a:pt x="33569" y="25932"/>
                      <a:pt x="35728" y="23037"/>
                      <a:pt x="36946" y="19832"/>
                    </a:cubicBezTo>
                    <a:cubicBezTo>
                      <a:pt x="38161" y="16626"/>
                      <a:pt x="38475" y="13120"/>
                      <a:pt x="38178" y="9702"/>
                    </a:cubicBezTo>
                    <a:cubicBezTo>
                      <a:pt x="38087" y="8645"/>
                      <a:pt x="37935" y="7583"/>
                      <a:pt x="37581" y="6580"/>
                    </a:cubicBezTo>
                    <a:cubicBezTo>
                      <a:pt x="37227" y="5581"/>
                      <a:pt x="36676" y="4661"/>
                      <a:pt x="36056" y="3800"/>
                    </a:cubicBezTo>
                    <a:cubicBezTo>
                      <a:pt x="34830" y="2106"/>
                      <a:pt x="33198" y="557"/>
                      <a:pt x="31149" y="135"/>
                    </a:cubicBezTo>
                    <a:cubicBezTo>
                      <a:pt x="30640" y="31"/>
                      <a:pt x="30121" y="0"/>
                      <a:pt x="29602" y="0"/>
                    </a:cubicBezTo>
                    <a:cubicBezTo>
                      <a:pt x="29382" y="0"/>
                      <a:pt x="29161" y="6"/>
                      <a:pt x="28942" y="14"/>
                    </a:cubicBezTo>
                    <a:cubicBezTo>
                      <a:pt x="27666" y="65"/>
                      <a:pt x="26381" y="207"/>
                      <a:pt x="25173" y="618"/>
                    </a:cubicBezTo>
                    <a:cubicBezTo>
                      <a:pt x="23446" y="1208"/>
                      <a:pt x="21792" y="1948"/>
                      <a:pt x="19973" y="2123"/>
                    </a:cubicBezTo>
                    <a:cubicBezTo>
                      <a:pt x="19697" y="2150"/>
                      <a:pt x="19454" y="2170"/>
                      <a:pt x="19238" y="2180"/>
                    </a:cubicBezTo>
                    <a:cubicBezTo>
                      <a:pt x="19021" y="2170"/>
                      <a:pt x="18778" y="2150"/>
                      <a:pt x="18502" y="2123"/>
                    </a:cubicBezTo>
                    <a:cubicBezTo>
                      <a:pt x="16683" y="1948"/>
                      <a:pt x="15030" y="1208"/>
                      <a:pt x="13302" y="618"/>
                    </a:cubicBezTo>
                    <a:cubicBezTo>
                      <a:pt x="12094" y="207"/>
                      <a:pt x="10809" y="65"/>
                      <a:pt x="9536" y="14"/>
                    </a:cubicBezTo>
                    <a:cubicBezTo>
                      <a:pt x="9316" y="6"/>
                      <a:pt x="9095" y="0"/>
                      <a:pt x="88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5"/>
              <p:cNvSpPr/>
              <p:nvPr/>
            </p:nvSpPr>
            <p:spPr>
              <a:xfrm>
                <a:off x="6503017" y="1964895"/>
                <a:ext cx="468142" cy="100171"/>
              </a:xfrm>
              <a:custGeom>
                <a:avLst/>
                <a:gdLst/>
                <a:ahLst/>
                <a:cxnLst/>
                <a:rect l="l" t="t" r="r" b="b"/>
                <a:pathLst>
                  <a:path w="8085" h="1730" extrusionOk="0">
                    <a:moveTo>
                      <a:pt x="7824" y="0"/>
                    </a:moveTo>
                    <a:cubicBezTo>
                      <a:pt x="7507" y="0"/>
                      <a:pt x="7185" y="153"/>
                      <a:pt x="6884" y="282"/>
                    </a:cubicBezTo>
                    <a:cubicBezTo>
                      <a:pt x="6006" y="658"/>
                      <a:pt x="5056" y="832"/>
                      <a:pt x="4101" y="832"/>
                    </a:cubicBezTo>
                    <a:cubicBezTo>
                      <a:pt x="3085" y="832"/>
                      <a:pt x="2063" y="635"/>
                      <a:pt x="1114" y="276"/>
                    </a:cubicBezTo>
                    <a:cubicBezTo>
                      <a:pt x="943" y="210"/>
                      <a:pt x="682" y="125"/>
                      <a:pt x="456" y="125"/>
                    </a:cubicBezTo>
                    <a:cubicBezTo>
                      <a:pt x="213" y="125"/>
                      <a:pt x="11" y="223"/>
                      <a:pt x="4" y="552"/>
                    </a:cubicBezTo>
                    <a:cubicBezTo>
                      <a:pt x="0" y="630"/>
                      <a:pt x="21" y="698"/>
                      <a:pt x="61" y="758"/>
                    </a:cubicBezTo>
                    <a:cubicBezTo>
                      <a:pt x="199" y="984"/>
                      <a:pt x="564" y="1112"/>
                      <a:pt x="773" y="1207"/>
                    </a:cubicBezTo>
                    <a:cubicBezTo>
                      <a:pt x="1566" y="1572"/>
                      <a:pt x="2404" y="1729"/>
                      <a:pt x="3249" y="1729"/>
                    </a:cubicBezTo>
                    <a:cubicBezTo>
                      <a:pt x="4760" y="1729"/>
                      <a:pt x="6290" y="1228"/>
                      <a:pt x="7613" y="525"/>
                    </a:cubicBezTo>
                    <a:cubicBezTo>
                      <a:pt x="7815" y="417"/>
                      <a:pt x="8044" y="265"/>
                      <a:pt x="8085" y="39"/>
                    </a:cubicBezTo>
                    <a:cubicBezTo>
                      <a:pt x="7999" y="12"/>
                      <a:pt x="7912" y="0"/>
                      <a:pt x="7824" y="0"/>
                    </a:cubicBezTo>
                    <a:close/>
                  </a:path>
                </a:pathLst>
              </a:custGeom>
              <a:solidFill>
                <a:srgbClr val="9E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5"/>
              <p:cNvSpPr/>
              <p:nvPr/>
            </p:nvSpPr>
            <p:spPr>
              <a:xfrm>
                <a:off x="6049112" y="1902476"/>
                <a:ext cx="1774133" cy="1671414"/>
              </a:xfrm>
              <a:custGeom>
                <a:avLst/>
                <a:gdLst/>
                <a:ahLst/>
                <a:cxnLst/>
                <a:rect l="l" t="t" r="r" b="b"/>
                <a:pathLst>
                  <a:path w="30640" h="28866" extrusionOk="0">
                    <a:moveTo>
                      <a:pt x="25092" y="0"/>
                    </a:moveTo>
                    <a:lnTo>
                      <a:pt x="25092" y="0"/>
                    </a:lnTo>
                    <a:cubicBezTo>
                      <a:pt x="25977" y="1877"/>
                      <a:pt x="26654" y="3850"/>
                      <a:pt x="27067" y="5881"/>
                    </a:cubicBezTo>
                    <a:cubicBezTo>
                      <a:pt x="27302" y="7060"/>
                      <a:pt x="27451" y="8254"/>
                      <a:pt x="27498" y="9452"/>
                    </a:cubicBezTo>
                    <a:cubicBezTo>
                      <a:pt x="27650" y="13450"/>
                      <a:pt x="26651" y="17523"/>
                      <a:pt x="24424" y="20843"/>
                    </a:cubicBezTo>
                    <a:cubicBezTo>
                      <a:pt x="23257" y="22581"/>
                      <a:pt x="21708" y="24140"/>
                      <a:pt x="19758" y="24889"/>
                    </a:cubicBezTo>
                    <a:cubicBezTo>
                      <a:pt x="18610" y="25331"/>
                      <a:pt x="17415" y="25469"/>
                      <a:pt x="16196" y="25469"/>
                    </a:cubicBezTo>
                    <a:cubicBezTo>
                      <a:pt x="15178" y="25469"/>
                      <a:pt x="14144" y="25373"/>
                      <a:pt x="13106" y="25277"/>
                    </a:cubicBezTo>
                    <a:cubicBezTo>
                      <a:pt x="12068" y="25181"/>
                      <a:pt x="11027" y="25085"/>
                      <a:pt x="9996" y="25085"/>
                    </a:cubicBezTo>
                    <a:cubicBezTo>
                      <a:pt x="9259" y="25085"/>
                      <a:pt x="8527" y="25134"/>
                      <a:pt x="7805" y="25268"/>
                    </a:cubicBezTo>
                    <a:cubicBezTo>
                      <a:pt x="5973" y="25609"/>
                      <a:pt x="4276" y="26479"/>
                      <a:pt x="2444" y="26810"/>
                    </a:cubicBezTo>
                    <a:cubicBezTo>
                      <a:pt x="1871" y="26913"/>
                      <a:pt x="1290" y="26961"/>
                      <a:pt x="709" y="26961"/>
                    </a:cubicBezTo>
                    <a:cubicBezTo>
                      <a:pt x="473" y="26961"/>
                      <a:pt x="237" y="26953"/>
                      <a:pt x="1" y="26937"/>
                    </a:cubicBezTo>
                    <a:lnTo>
                      <a:pt x="1" y="26937"/>
                    </a:lnTo>
                    <a:cubicBezTo>
                      <a:pt x="1987" y="28170"/>
                      <a:pt x="4328" y="28865"/>
                      <a:pt x="6656" y="28865"/>
                    </a:cubicBezTo>
                    <a:cubicBezTo>
                      <a:pt x="7738" y="28865"/>
                      <a:pt x="8818" y="28715"/>
                      <a:pt x="9857" y="28399"/>
                    </a:cubicBezTo>
                    <a:cubicBezTo>
                      <a:pt x="10350" y="28247"/>
                      <a:pt x="10887" y="28068"/>
                      <a:pt x="11403" y="27994"/>
                    </a:cubicBezTo>
                    <a:cubicBezTo>
                      <a:pt x="11919" y="28068"/>
                      <a:pt x="12455" y="28247"/>
                      <a:pt x="12948" y="28399"/>
                    </a:cubicBezTo>
                    <a:cubicBezTo>
                      <a:pt x="13987" y="28715"/>
                      <a:pt x="15066" y="28865"/>
                      <a:pt x="16148" y="28865"/>
                    </a:cubicBezTo>
                    <a:cubicBezTo>
                      <a:pt x="18483" y="28865"/>
                      <a:pt x="20831" y="28166"/>
                      <a:pt x="22821" y="26928"/>
                    </a:cubicBezTo>
                    <a:cubicBezTo>
                      <a:pt x="25734" y="25112"/>
                      <a:pt x="27893" y="22217"/>
                      <a:pt x="29111" y="19012"/>
                    </a:cubicBezTo>
                    <a:cubicBezTo>
                      <a:pt x="30326" y="15806"/>
                      <a:pt x="30640" y="12300"/>
                      <a:pt x="30343" y="8882"/>
                    </a:cubicBezTo>
                    <a:cubicBezTo>
                      <a:pt x="30252" y="7825"/>
                      <a:pt x="30100" y="6763"/>
                      <a:pt x="29746" y="5760"/>
                    </a:cubicBezTo>
                    <a:cubicBezTo>
                      <a:pt x="29392" y="4761"/>
                      <a:pt x="28841" y="3841"/>
                      <a:pt x="28221" y="2980"/>
                    </a:cubicBezTo>
                    <a:cubicBezTo>
                      <a:pt x="27374" y="1809"/>
                      <a:pt x="26330" y="709"/>
                      <a:pt x="250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5"/>
              <p:cNvSpPr/>
              <p:nvPr/>
            </p:nvSpPr>
            <p:spPr>
              <a:xfrm>
                <a:off x="7423451" y="2013245"/>
                <a:ext cx="163459" cy="190962"/>
              </a:xfrm>
              <a:custGeom>
                <a:avLst/>
                <a:gdLst/>
                <a:ahLst/>
                <a:cxnLst/>
                <a:rect l="l" t="t" r="r" b="b"/>
                <a:pathLst>
                  <a:path w="2823" h="3298" extrusionOk="0">
                    <a:moveTo>
                      <a:pt x="1078" y="1"/>
                    </a:moveTo>
                    <a:cubicBezTo>
                      <a:pt x="978" y="1"/>
                      <a:pt x="881" y="18"/>
                      <a:pt x="787" y="55"/>
                    </a:cubicBezTo>
                    <a:cubicBezTo>
                      <a:pt x="200" y="284"/>
                      <a:pt x="1" y="1185"/>
                      <a:pt x="345" y="2065"/>
                    </a:cubicBezTo>
                    <a:cubicBezTo>
                      <a:pt x="635" y="2807"/>
                      <a:pt x="1216" y="3297"/>
                      <a:pt x="1743" y="3297"/>
                    </a:cubicBezTo>
                    <a:cubicBezTo>
                      <a:pt x="1842" y="3297"/>
                      <a:pt x="1940" y="3280"/>
                      <a:pt x="2033" y="3244"/>
                    </a:cubicBezTo>
                    <a:cubicBezTo>
                      <a:pt x="2623" y="3014"/>
                      <a:pt x="2822" y="2113"/>
                      <a:pt x="2478" y="1232"/>
                    </a:cubicBezTo>
                    <a:cubicBezTo>
                      <a:pt x="2188" y="491"/>
                      <a:pt x="1607" y="1"/>
                      <a:pt x="1078" y="1"/>
                    </a:cubicBezTo>
                    <a:close/>
                  </a:path>
                </a:pathLst>
              </a:custGeom>
              <a:solidFill>
                <a:srgbClr val="A5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5"/>
              <p:cNvSpPr/>
              <p:nvPr/>
            </p:nvSpPr>
            <p:spPr>
              <a:xfrm>
                <a:off x="6447893" y="3372758"/>
                <a:ext cx="19629" cy="5559"/>
              </a:xfrm>
              <a:custGeom>
                <a:avLst/>
                <a:gdLst/>
                <a:ahLst/>
                <a:cxnLst/>
                <a:rect l="l" t="t" r="r" b="b"/>
                <a:pathLst>
                  <a:path w="339" h="96" extrusionOk="0">
                    <a:moveTo>
                      <a:pt x="338" y="0"/>
                    </a:moveTo>
                    <a:cubicBezTo>
                      <a:pt x="227" y="27"/>
                      <a:pt x="112" y="58"/>
                      <a:pt x="1" y="88"/>
                    </a:cubicBezTo>
                    <a:cubicBezTo>
                      <a:pt x="116" y="92"/>
                      <a:pt x="200" y="92"/>
                      <a:pt x="338" y="95"/>
                    </a:cubicBezTo>
                    <a:lnTo>
                      <a:pt x="338" y="0"/>
                    </a:lnTo>
                    <a:close/>
                  </a:path>
                </a:pathLst>
              </a:custGeom>
              <a:solidFill>
                <a:srgbClr val="80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5"/>
              <p:cNvSpPr/>
              <p:nvPr/>
            </p:nvSpPr>
            <p:spPr>
              <a:xfrm>
                <a:off x="6726351" y="1694371"/>
                <a:ext cx="811" cy="1216"/>
              </a:xfrm>
              <a:custGeom>
                <a:avLst/>
                <a:gdLst/>
                <a:ahLst/>
                <a:cxnLst/>
                <a:rect l="l" t="t" r="r" b="b"/>
                <a:pathLst>
                  <a:path w="14" h="21" extrusionOk="0">
                    <a:moveTo>
                      <a:pt x="1" y="0"/>
                    </a:moveTo>
                    <a:cubicBezTo>
                      <a:pt x="1" y="0"/>
                      <a:pt x="1" y="21"/>
                      <a:pt x="14" y="21"/>
                    </a:cubicBezTo>
                    <a:lnTo>
                      <a:pt x="1" y="0"/>
                    </a:lnTo>
                    <a:close/>
                  </a:path>
                </a:pathLst>
              </a:custGeom>
              <a:solidFill>
                <a:srgbClr val="DE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5"/>
              <p:cNvSpPr/>
              <p:nvPr/>
            </p:nvSpPr>
            <p:spPr>
              <a:xfrm>
                <a:off x="6737816" y="1478623"/>
                <a:ext cx="713648" cy="328076"/>
              </a:xfrm>
              <a:custGeom>
                <a:avLst/>
                <a:gdLst/>
                <a:ahLst/>
                <a:cxnLst/>
                <a:rect l="l" t="t" r="r" b="b"/>
                <a:pathLst>
                  <a:path w="12325" h="5666" extrusionOk="0">
                    <a:moveTo>
                      <a:pt x="8821" y="1"/>
                    </a:moveTo>
                    <a:cubicBezTo>
                      <a:pt x="7504" y="1"/>
                      <a:pt x="6198" y="288"/>
                      <a:pt x="5039" y="909"/>
                    </a:cubicBezTo>
                    <a:cubicBezTo>
                      <a:pt x="4344" y="1284"/>
                      <a:pt x="3713" y="1770"/>
                      <a:pt x="3086" y="2252"/>
                    </a:cubicBezTo>
                    <a:cubicBezTo>
                      <a:pt x="2592" y="2630"/>
                      <a:pt x="2100" y="3008"/>
                      <a:pt x="1608" y="3386"/>
                    </a:cubicBezTo>
                    <a:cubicBezTo>
                      <a:pt x="946" y="3892"/>
                      <a:pt x="1" y="4651"/>
                      <a:pt x="1236" y="5100"/>
                    </a:cubicBezTo>
                    <a:cubicBezTo>
                      <a:pt x="2228" y="5461"/>
                      <a:pt x="3291" y="5603"/>
                      <a:pt x="4344" y="5650"/>
                    </a:cubicBezTo>
                    <a:cubicBezTo>
                      <a:pt x="4547" y="5659"/>
                      <a:pt x="4751" y="5665"/>
                      <a:pt x="4955" y="5665"/>
                    </a:cubicBezTo>
                    <a:cubicBezTo>
                      <a:pt x="5269" y="5665"/>
                      <a:pt x="5582" y="5651"/>
                      <a:pt x="5893" y="5616"/>
                    </a:cubicBezTo>
                    <a:cubicBezTo>
                      <a:pt x="8329" y="5353"/>
                      <a:pt x="10522" y="3821"/>
                      <a:pt x="11930" y="1813"/>
                    </a:cubicBezTo>
                    <a:cubicBezTo>
                      <a:pt x="12128" y="1536"/>
                      <a:pt x="12318" y="1226"/>
                      <a:pt x="12324" y="885"/>
                    </a:cubicBezTo>
                    <a:cubicBezTo>
                      <a:pt x="12324" y="828"/>
                      <a:pt x="12321" y="770"/>
                      <a:pt x="12294" y="720"/>
                    </a:cubicBezTo>
                    <a:cubicBezTo>
                      <a:pt x="12250" y="646"/>
                      <a:pt x="12162" y="612"/>
                      <a:pt x="12081" y="582"/>
                    </a:cubicBezTo>
                    <a:cubicBezTo>
                      <a:pt x="11042" y="204"/>
                      <a:pt x="9928" y="1"/>
                      <a:pt x="8821" y="1"/>
                    </a:cubicBezTo>
                    <a:close/>
                  </a:path>
                </a:pathLst>
              </a:custGeom>
              <a:solidFill>
                <a:srgbClr val="94C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5"/>
              <p:cNvSpPr/>
              <p:nvPr/>
            </p:nvSpPr>
            <p:spPr>
              <a:xfrm>
                <a:off x="6761267" y="1478623"/>
                <a:ext cx="690198" cy="275790"/>
              </a:xfrm>
              <a:custGeom>
                <a:avLst/>
                <a:gdLst/>
                <a:ahLst/>
                <a:cxnLst/>
                <a:rect l="l" t="t" r="r" b="b"/>
                <a:pathLst>
                  <a:path w="11920" h="4763" extrusionOk="0">
                    <a:moveTo>
                      <a:pt x="8416" y="1"/>
                    </a:moveTo>
                    <a:cubicBezTo>
                      <a:pt x="7099" y="1"/>
                      <a:pt x="5793" y="288"/>
                      <a:pt x="4634" y="909"/>
                    </a:cubicBezTo>
                    <a:cubicBezTo>
                      <a:pt x="3939" y="1284"/>
                      <a:pt x="3308" y="1770"/>
                      <a:pt x="2681" y="2252"/>
                    </a:cubicBezTo>
                    <a:cubicBezTo>
                      <a:pt x="2187" y="2630"/>
                      <a:pt x="1695" y="3008"/>
                      <a:pt x="1203" y="3386"/>
                    </a:cubicBezTo>
                    <a:cubicBezTo>
                      <a:pt x="689" y="3781"/>
                      <a:pt x="1" y="4327"/>
                      <a:pt x="305" y="4763"/>
                    </a:cubicBezTo>
                    <a:cubicBezTo>
                      <a:pt x="714" y="4364"/>
                      <a:pt x="1817" y="3430"/>
                      <a:pt x="4040" y="2427"/>
                    </a:cubicBezTo>
                    <a:cubicBezTo>
                      <a:pt x="6344" y="1386"/>
                      <a:pt x="8947" y="925"/>
                      <a:pt x="10756" y="925"/>
                    </a:cubicBezTo>
                    <a:cubicBezTo>
                      <a:pt x="11192" y="925"/>
                      <a:pt x="11581" y="952"/>
                      <a:pt x="11910" y="1004"/>
                    </a:cubicBezTo>
                    <a:cubicBezTo>
                      <a:pt x="11916" y="963"/>
                      <a:pt x="11919" y="926"/>
                      <a:pt x="11919" y="885"/>
                    </a:cubicBezTo>
                    <a:cubicBezTo>
                      <a:pt x="11919" y="828"/>
                      <a:pt x="11916" y="770"/>
                      <a:pt x="11889" y="720"/>
                    </a:cubicBezTo>
                    <a:cubicBezTo>
                      <a:pt x="11845" y="646"/>
                      <a:pt x="11757" y="612"/>
                      <a:pt x="11676" y="582"/>
                    </a:cubicBezTo>
                    <a:cubicBezTo>
                      <a:pt x="10637" y="204"/>
                      <a:pt x="9523" y="1"/>
                      <a:pt x="8416" y="1"/>
                    </a:cubicBezTo>
                    <a:close/>
                  </a:path>
                </a:pathLst>
              </a:custGeom>
              <a:solidFill>
                <a:srgbClr val="789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5"/>
              <p:cNvSpPr/>
              <p:nvPr/>
            </p:nvSpPr>
            <p:spPr>
              <a:xfrm>
                <a:off x="6778290" y="1528999"/>
                <a:ext cx="662810" cy="223446"/>
              </a:xfrm>
              <a:custGeom>
                <a:avLst/>
                <a:gdLst/>
                <a:ahLst/>
                <a:cxnLst/>
                <a:rect l="l" t="t" r="r" b="b"/>
                <a:pathLst>
                  <a:path w="11447" h="3859" extrusionOk="0">
                    <a:moveTo>
                      <a:pt x="10426" y="1"/>
                    </a:moveTo>
                    <a:cubicBezTo>
                      <a:pt x="4410" y="1"/>
                      <a:pt x="43" y="3719"/>
                      <a:pt x="18" y="3761"/>
                    </a:cubicBezTo>
                    <a:cubicBezTo>
                      <a:pt x="1" y="3788"/>
                      <a:pt x="7" y="3832"/>
                      <a:pt x="38" y="3848"/>
                    </a:cubicBezTo>
                    <a:cubicBezTo>
                      <a:pt x="48" y="3856"/>
                      <a:pt x="58" y="3859"/>
                      <a:pt x="71" y="3859"/>
                    </a:cubicBezTo>
                    <a:cubicBezTo>
                      <a:pt x="92" y="3859"/>
                      <a:pt x="109" y="3852"/>
                      <a:pt x="122" y="3832"/>
                    </a:cubicBezTo>
                    <a:cubicBezTo>
                      <a:pt x="158" y="3794"/>
                      <a:pt x="4416" y="125"/>
                      <a:pt x="10414" y="125"/>
                    </a:cubicBezTo>
                    <a:cubicBezTo>
                      <a:pt x="10730" y="125"/>
                      <a:pt x="11051" y="136"/>
                      <a:pt x="11376" y="157"/>
                    </a:cubicBezTo>
                    <a:cubicBezTo>
                      <a:pt x="11378" y="157"/>
                      <a:pt x="11380" y="157"/>
                      <a:pt x="11382" y="157"/>
                    </a:cubicBezTo>
                    <a:cubicBezTo>
                      <a:pt x="11416" y="157"/>
                      <a:pt x="11443" y="132"/>
                      <a:pt x="11443" y="100"/>
                    </a:cubicBezTo>
                    <a:cubicBezTo>
                      <a:pt x="11446" y="62"/>
                      <a:pt x="11420" y="32"/>
                      <a:pt x="11386" y="32"/>
                    </a:cubicBezTo>
                    <a:cubicBezTo>
                      <a:pt x="11062" y="11"/>
                      <a:pt x="10742" y="1"/>
                      <a:pt x="10426" y="1"/>
                    </a:cubicBezTo>
                    <a:close/>
                  </a:path>
                </a:pathLst>
              </a:custGeom>
              <a:solidFill>
                <a:srgbClr val="634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5"/>
              <p:cNvSpPr/>
              <p:nvPr/>
            </p:nvSpPr>
            <p:spPr>
              <a:xfrm>
                <a:off x="6945747" y="1566752"/>
                <a:ext cx="63403" cy="77821"/>
              </a:xfrm>
              <a:custGeom>
                <a:avLst/>
                <a:gdLst/>
                <a:ahLst/>
                <a:cxnLst/>
                <a:rect l="l" t="t" r="r" b="b"/>
                <a:pathLst>
                  <a:path w="1095" h="1344" extrusionOk="0">
                    <a:moveTo>
                      <a:pt x="1073" y="1"/>
                    </a:moveTo>
                    <a:cubicBezTo>
                      <a:pt x="1070" y="1"/>
                      <a:pt x="1066" y="2"/>
                      <a:pt x="1063" y="5"/>
                    </a:cubicBezTo>
                    <a:cubicBezTo>
                      <a:pt x="949" y="78"/>
                      <a:pt x="834" y="156"/>
                      <a:pt x="733" y="248"/>
                    </a:cubicBezTo>
                    <a:cubicBezTo>
                      <a:pt x="628" y="338"/>
                      <a:pt x="530" y="436"/>
                      <a:pt x="443" y="544"/>
                    </a:cubicBezTo>
                    <a:cubicBezTo>
                      <a:pt x="355" y="649"/>
                      <a:pt x="274" y="764"/>
                      <a:pt x="203" y="882"/>
                    </a:cubicBezTo>
                    <a:cubicBezTo>
                      <a:pt x="129" y="1000"/>
                      <a:pt x="65" y="1122"/>
                      <a:pt x="14" y="1257"/>
                    </a:cubicBezTo>
                    <a:lnTo>
                      <a:pt x="11" y="1260"/>
                    </a:lnTo>
                    <a:cubicBezTo>
                      <a:pt x="1" y="1293"/>
                      <a:pt x="18" y="1327"/>
                      <a:pt x="51" y="1341"/>
                    </a:cubicBezTo>
                    <a:cubicBezTo>
                      <a:pt x="57" y="1343"/>
                      <a:pt x="64" y="1344"/>
                      <a:pt x="70" y="1344"/>
                    </a:cubicBezTo>
                    <a:cubicBezTo>
                      <a:pt x="98" y="1344"/>
                      <a:pt x="124" y="1327"/>
                      <a:pt x="132" y="1301"/>
                    </a:cubicBezTo>
                    <a:lnTo>
                      <a:pt x="132" y="1297"/>
                    </a:lnTo>
                    <a:cubicBezTo>
                      <a:pt x="173" y="1176"/>
                      <a:pt x="230" y="1050"/>
                      <a:pt x="291" y="933"/>
                    </a:cubicBezTo>
                    <a:cubicBezTo>
                      <a:pt x="355" y="815"/>
                      <a:pt x="426" y="700"/>
                      <a:pt x="507" y="595"/>
                    </a:cubicBezTo>
                    <a:cubicBezTo>
                      <a:pt x="585" y="487"/>
                      <a:pt x="675" y="382"/>
                      <a:pt x="770" y="291"/>
                    </a:cubicBezTo>
                    <a:cubicBezTo>
                      <a:pt x="864" y="193"/>
                      <a:pt x="973" y="112"/>
                      <a:pt x="1084" y="35"/>
                    </a:cubicBezTo>
                    <a:lnTo>
                      <a:pt x="1084" y="31"/>
                    </a:lnTo>
                    <a:cubicBezTo>
                      <a:pt x="1091" y="28"/>
                      <a:pt x="1094" y="18"/>
                      <a:pt x="1087" y="8"/>
                    </a:cubicBezTo>
                    <a:cubicBezTo>
                      <a:pt x="1085" y="4"/>
                      <a:pt x="1079" y="1"/>
                      <a:pt x="1073" y="1"/>
                    </a:cubicBezTo>
                    <a:close/>
                  </a:path>
                </a:pathLst>
              </a:custGeom>
              <a:solidFill>
                <a:srgbClr val="634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5"/>
              <p:cNvSpPr/>
              <p:nvPr/>
            </p:nvSpPr>
            <p:spPr>
              <a:xfrm>
                <a:off x="5188500" y="3638550"/>
                <a:ext cx="3076500" cy="285900"/>
              </a:xfrm>
              <a:prstGeom prst="ellipse">
                <a:avLst/>
              </a:prstGeom>
              <a:solidFill>
                <a:srgbClr val="434343">
                  <a:alpha val="4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5"/>
              <p:cNvSpPr/>
              <p:nvPr/>
            </p:nvSpPr>
            <p:spPr>
              <a:xfrm>
                <a:off x="6878174" y="1673815"/>
                <a:ext cx="143077" cy="58134"/>
              </a:xfrm>
              <a:custGeom>
                <a:avLst/>
                <a:gdLst/>
                <a:ahLst/>
                <a:cxnLst/>
                <a:rect l="l" t="t" r="r" b="b"/>
                <a:pathLst>
                  <a:path w="2471" h="1004" extrusionOk="0">
                    <a:moveTo>
                      <a:pt x="74" y="0"/>
                    </a:moveTo>
                    <a:cubicBezTo>
                      <a:pt x="60" y="0"/>
                      <a:pt x="47" y="5"/>
                      <a:pt x="34" y="15"/>
                    </a:cubicBezTo>
                    <a:cubicBezTo>
                      <a:pt x="7" y="35"/>
                      <a:pt x="0" y="72"/>
                      <a:pt x="24" y="103"/>
                    </a:cubicBezTo>
                    <a:cubicBezTo>
                      <a:pt x="165" y="291"/>
                      <a:pt x="341" y="433"/>
                      <a:pt x="530" y="555"/>
                    </a:cubicBezTo>
                    <a:cubicBezTo>
                      <a:pt x="719" y="676"/>
                      <a:pt x="925" y="771"/>
                      <a:pt x="1134" y="841"/>
                    </a:cubicBezTo>
                    <a:cubicBezTo>
                      <a:pt x="1347" y="909"/>
                      <a:pt x="1565" y="956"/>
                      <a:pt x="1785" y="980"/>
                    </a:cubicBezTo>
                    <a:cubicBezTo>
                      <a:pt x="1897" y="997"/>
                      <a:pt x="2008" y="997"/>
                      <a:pt x="2116" y="1003"/>
                    </a:cubicBezTo>
                    <a:cubicBezTo>
                      <a:pt x="2227" y="1003"/>
                      <a:pt x="2339" y="1003"/>
                      <a:pt x="2450" y="1000"/>
                    </a:cubicBezTo>
                    <a:cubicBezTo>
                      <a:pt x="2460" y="1000"/>
                      <a:pt x="2470" y="990"/>
                      <a:pt x="2470" y="980"/>
                    </a:cubicBezTo>
                    <a:cubicBezTo>
                      <a:pt x="2470" y="967"/>
                      <a:pt x="2460" y="956"/>
                      <a:pt x="2450" y="956"/>
                    </a:cubicBezTo>
                    <a:lnTo>
                      <a:pt x="2447" y="956"/>
                    </a:lnTo>
                    <a:lnTo>
                      <a:pt x="2119" y="950"/>
                    </a:lnTo>
                    <a:cubicBezTo>
                      <a:pt x="2011" y="939"/>
                      <a:pt x="1900" y="936"/>
                      <a:pt x="1795" y="916"/>
                    </a:cubicBezTo>
                    <a:cubicBezTo>
                      <a:pt x="1579" y="886"/>
                      <a:pt x="1367" y="835"/>
                      <a:pt x="1161" y="760"/>
                    </a:cubicBezTo>
                    <a:cubicBezTo>
                      <a:pt x="958" y="687"/>
                      <a:pt x="766" y="589"/>
                      <a:pt x="587" y="467"/>
                    </a:cubicBezTo>
                    <a:cubicBezTo>
                      <a:pt x="411" y="346"/>
                      <a:pt x="246" y="197"/>
                      <a:pt x="128" y="31"/>
                    </a:cubicBezTo>
                    <a:lnTo>
                      <a:pt x="125" y="28"/>
                    </a:lnTo>
                    <a:lnTo>
                      <a:pt x="125" y="25"/>
                    </a:lnTo>
                    <a:cubicBezTo>
                      <a:pt x="111" y="9"/>
                      <a:pt x="93" y="0"/>
                      <a:pt x="74" y="0"/>
                    </a:cubicBezTo>
                    <a:close/>
                  </a:path>
                </a:pathLst>
              </a:custGeom>
              <a:solidFill>
                <a:srgbClr val="634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5"/>
              <p:cNvSpPr/>
              <p:nvPr/>
            </p:nvSpPr>
            <p:spPr>
              <a:xfrm>
                <a:off x="7057327" y="1511512"/>
                <a:ext cx="72552" cy="84306"/>
              </a:xfrm>
              <a:custGeom>
                <a:avLst/>
                <a:gdLst/>
                <a:ahLst/>
                <a:cxnLst/>
                <a:rect l="l" t="t" r="r" b="b"/>
                <a:pathLst>
                  <a:path w="1253" h="1456" extrusionOk="0">
                    <a:moveTo>
                      <a:pt x="1245" y="1"/>
                    </a:moveTo>
                    <a:cubicBezTo>
                      <a:pt x="1243" y="1"/>
                      <a:pt x="1240" y="2"/>
                      <a:pt x="1239" y="4"/>
                    </a:cubicBezTo>
                    <a:cubicBezTo>
                      <a:pt x="996" y="186"/>
                      <a:pt x="784" y="409"/>
                      <a:pt x="584" y="635"/>
                    </a:cubicBezTo>
                    <a:cubicBezTo>
                      <a:pt x="385" y="867"/>
                      <a:pt x="196" y="1104"/>
                      <a:pt x="21" y="1353"/>
                    </a:cubicBezTo>
                    <a:lnTo>
                      <a:pt x="17" y="1356"/>
                    </a:lnTo>
                    <a:cubicBezTo>
                      <a:pt x="0" y="1387"/>
                      <a:pt x="7" y="1428"/>
                      <a:pt x="38" y="1445"/>
                    </a:cubicBezTo>
                    <a:cubicBezTo>
                      <a:pt x="48" y="1452"/>
                      <a:pt x="60" y="1455"/>
                      <a:pt x="72" y="1455"/>
                    </a:cubicBezTo>
                    <a:cubicBezTo>
                      <a:pt x="93" y="1455"/>
                      <a:pt x="114" y="1444"/>
                      <a:pt x="125" y="1424"/>
                    </a:cubicBezTo>
                    <a:cubicBezTo>
                      <a:pt x="284" y="1171"/>
                      <a:pt x="456" y="922"/>
                      <a:pt x="638" y="682"/>
                    </a:cubicBezTo>
                    <a:cubicBezTo>
                      <a:pt x="824" y="442"/>
                      <a:pt x="1019" y="213"/>
                      <a:pt x="1249" y="14"/>
                    </a:cubicBezTo>
                    <a:cubicBezTo>
                      <a:pt x="1252" y="14"/>
                      <a:pt x="1252" y="7"/>
                      <a:pt x="1249" y="4"/>
                    </a:cubicBezTo>
                    <a:cubicBezTo>
                      <a:pt x="1249" y="2"/>
                      <a:pt x="1247" y="1"/>
                      <a:pt x="1245" y="1"/>
                    </a:cubicBezTo>
                    <a:close/>
                  </a:path>
                </a:pathLst>
              </a:custGeom>
              <a:solidFill>
                <a:srgbClr val="634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5"/>
              <p:cNvSpPr/>
              <p:nvPr/>
            </p:nvSpPr>
            <p:spPr>
              <a:xfrm>
                <a:off x="7091143" y="1576306"/>
                <a:ext cx="117484" cy="86101"/>
              </a:xfrm>
              <a:custGeom>
                <a:avLst/>
                <a:gdLst/>
                <a:ahLst/>
                <a:cxnLst/>
                <a:rect l="l" t="t" r="r" b="b"/>
                <a:pathLst>
                  <a:path w="2029" h="1487" extrusionOk="0">
                    <a:moveTo>
                      <a:pt x="72" y="0"/>
                    </a:moveTo>
                    <a:cubicBezTo>
                      <a:pt x="61" y="0"/>
                      <a:pt x="51" y="3"/>
                      <a:pt x="41" y="8"/>
                    </a:cubicBezTo>
                    <a:cubicBezTo>
                      <a:pt x="10" y="25"/>
                      <a:pt x="0" y="66"/>
                      <a:pt x="17" y="96"/>
                    </a:cubicBezTo>
                    <a:cubicBezTo>
                      <a:pt x="128" y="278"/>
                      <a:pt x="253" y="444"/>
                      <a:pt x="395" y="595"/>
                    </a:cubicBezTo>
                    <a:cubicBezTo>
                      <a:pt x="536" y="748"/>
                      <a:pt x="695" y="885"/>
                      <a:pt x="864" y="1007"/>
                    </a:cubicBezTo>
                    <a:cubicBezTo>
                      <a:pt x="945" y="1072"/>
                      <a:pt x="1036" y="1122"/>
                      <a:pt x="1124" y="1176"/>
                    </a:cubicBezTo>
                    <a:cubicBezTo>
                      <a:pt x="1218" y="1220"/>
                      <a:pt x="1306" y="1274"/>
                      <a:pt x="1404" y="1310"/>
                    </a:cubicBezTo>
                    <a:cubicBezTo>
                      <a:pt x="1592" y="1395"/>
                      <a:pt x="1795" y="1442"/>
                      <a:pt x="1997" y="1486"/>
                    </a:cubicBezTo>
                    <a:cubicBezTo>
                      <a:pt x="2008" y="1486"/>
                      <a:pt x="2022" y="1480"/>
                      <a:pt x="2025" y="1466"/>
                    </a:cubicBezTo>
                    <a:cubicBezTo>
                      <a:pt x="2028" y="1456"/>
                      <a:pt x="2022" y="1442"/>
                      <a:pt x="2008" y="1439"/>
                    </a:cubicBezTo>
                    <a:lnTo>
                      <a:pt x="2005" y="1439"/>
                    </a:lnTo>
                    <a:cubicBezTo>
                      <a:pt x="1809" y="1391"/>
                      <a:pt x="1613" y="1338"/>
                      <a:pt x="1431" y="1250"/>
                    </a:cubicBezTo>
                    <a:cubicBezTo>
                      <a:pt x="1337" y="1213"/>
                      <a:pt x="1252" y="1156"/>
                      <a:pt x="1164" y="1108"/>
                    </a:cubicBezTo>
                    <a:cubicBezTo>
                      <a:pt x="1080" y="1055"/>
                      <a:pt x="992" y="1000"/>
                      <a:pt x="915" y="936"/>
                    </a:cubicBezTo>
                    <a:cubicBezTo>
                      <a:pt x="756" y="815"/>
                      <a:pt x="608" y="676"/>
                      <a:pt x="476" y="525"/>
                    </a:cubicBezTo>
                    <a:cubicBezTo>
                      <a:pt x="345" y="373"/>
                      <a:pt x="223" y="207"/>
                      <a:pt x="132" y="35"/>
                    </a:cubicBezTo>
                    <a:lnTo>
                      <a:pt x="128" y="32"/>
                    </a:lnTo>
                    <a:cubicBezTo>
                      <a:pt x="117" y="11"/>
                      <a:pt x="95" y="0"/>
                      <a:pt x="72" y="0"/>
                    </a:cubicBezTo>
                    <a:close/>
                  </a:path>
                </a:pathLst>
              </a:custGeom>
              <a:solidFill>
                <a:srgbClr val="634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5"/>
              <p:cNvSpPr/>
              <p:nvPr/>
            </p:nvSpPr>
            <p:spPr>
              <a:xfrm>
                <a:off x="7241924" y="1540695"/>
                <a:ext cx="129238" cy="49796"/>
              </a:xfrm>
              <a:custGeom>
                <a:avLst/>
                <a:gdLst/>
                <a:ahLst/>
                <a:cxnLst/>
                <a:rect l="l" t="t" r="r" b="b"/>
                <a:pathLst>
                  <a:path w="2232" h="860" extrusionOk="0">
                    <a:moveTo>
                      <a:pt x="71" y="0"/>
                    </a:moveTo>
                    <a:cubicBezTo>
                      <a:pt x="53" y="0"/>
                      <a:pt x="34" y="8"/>
                      <a:pt x="21" y="22"/>
                    </a:cubicBezTo>
                    <a:cubicBezTo>
                      <a:pt x="1" y="50"/>
                      <a:pt x="5" y="90"/>
                      <a:pt x="32" y="111"/>
                    </a:cubicBezTo>
                    <a:cubicBezTo>
                      <a:pt x="187" y="242"/>
                      <a:pt x="349" y="346"/>
                      <a:pt x="524" y="444"/>
                    </a:cubicBezTo>
                    <a:cubicBezTo>
                      <a:pt x="696" y="539"/>
                      <a:pt x="875" y="620"/>
                      <a:pt x="1061" y="684"/>
                    </a:cubicBezTo>
                    <a:cubicBezTo>
                      <a:pt x="1246" y="751"/>
                      <a:pt x="1435" y="799"/>
                      <a:pt x="1631" y="826"/>
                    </a:cubicBezTo>
                    <a:cubicBezTo>
                      <a:pt x="1773" y="851"/>
                      <a:pt x="1917" y="859"/>
                      <a:pt x="2062" y="859"/>
                    </a:cubicBezTo>
                    <a:cubicBezTo>
                      <a:pt x="2113" y="859"/>
                      <a:pt x="2164" y="858"/>
                      <a:pt x="2215" y="856"/>
                    </a:cubicBezTo>
                    <a:cubicBezTo>
                      <a:pt x="2225" y="856"/>
                      <a:pt x="2232" y="849"/>
                      <a:pt x="2232" y="839"/>
                    </a:cubicBezTo>
                    <a:cubicBezTo>
                      <a:pt x="2232" y="829"/>
                      <a:pt x="2225" y="822"/>
                      <a:pt x="2215" y="822"/>
                    </a:cubicBezTo>
                    <a:cubicBezTo>
                      <a:pt x="2022" y="819"/>
                      <a:pt x="1827" y="809"/>
                      <a:pt x="1641" y="768"/>
                    </a:cubicBezTo>
                    <a:cubicBezTo>
                      <a:pt x="1452" y="735"/>
                      <a:pt x="1267" y="681"/>
                      <a:pt x="1088" y="606"/>
                    </a:cubicBezTo>
                    <a:cubicBezTo>
                      <a:pt x="912" y="536"/>
                      <a:pt x="737" y="452"/>
                      <a:pt x="575" y="354"/>
                    </a:cubicBezTo>
                    <a:cubicBezTo>
                      <a:pt x="413" y="256"/>
                      <a:pt x="254" y="141"/>
                      <a:pt x="116" y="19"/>
                    </a:cubicBezTo>
                    <a:lnTo>
                      <a:pt x="113" y="16"/>
                    </a:lnTo>
                    <a:cubicBezTo>
                      <a:pt x="100" y="5"/>
                      <a:pt x="86" y="0"/>
                      <a:pt x="71" y="0"/>
                    </a:cubicBezTo>
                    <a:close/>
                  </a:path>
                </a:pathLst>
              </a:custGeom>
              <a:solidFill>
                <a:srgbClr val="634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5"/>
              <p:cNvSpPr/>
              <p:nvPr/>
            </p:nvSpPr>
            <p:spPr>
              <a:xfrm>
                <a:off x="7260337" y="1506359"/>
                <a:ext cx="51649" cy="38158"/>
              </a:xfrm>
              <a:custGeom>
                <a:avLst/>
                <a:gdLst/>
                <a:ahLst/>
                <a:cxnLst/>
                <a:rect l="l" t="t" r="r" b="b"/>
                <a:pathLst>
                  <a:path w="892" h="659" extrusionOk="0">
                    <a:moveTo>
                      <a:pt x="873" y="0"/>
                    </a:moveTo>
                    <a:cubicBezTo>
                      <a:pt x="871" y="0"/>
                      <a:pt x="869" y="1"/>
                      <a:pt x="868" y="1"/>
                    </a:cubicBezTo>
                    <a:cubicBezTo>
                      <a:pt x="712" y="65"/>
                      <a:pt x="564" y="143"/>
                      <a:pt x="425" y="238"/>
                    </a:cubicBezTo>
                    <a:cubicBezTo>
                      <a:pt x="284" y="329"/>
                      <a:pt x="153" y="430"/>
                      <a:pt x="24" y="551"/>
                    </a:cubicBezTo>
                    <a:cubicBezTo>
                      <a:pt x="24" y="551"/>
                      <a:pt x="24" y="555"/>
                      <a:pt x="20" y="555"/>
                    </a:cubicBezTo>
                    <a:cubicBezTo>
                      <a:pt x="0" y="582"/>
                      <a:pt x="0" y="623"/>
                      <a:pt x="27" y="643"/>
                    </a:cubicBezTo>
                    <a:cubicBezTo>
                      <a:pt x="39" y="653"/>
                      <a:pt x="54" y="659"/>
                      <a:pt x="69" y="659"/>
                    </a:cubicBezTo>
                    <a:cubicBezTo>
                      <a:pt x="87" y="659"/>
                      <a:pt x="106" y="651"/>
                      <a:pt x="118" y="636"/>
                    </a:cubicBezTo>
                    <a:cubicBezTo>
                      <a:pt x="223" y="514"/>
                      <a:pt x="344" y="403"/>
                      <a:pt x="469" y="302"/>
                    </a:cubicBezTo>
                    <a:cubicBezTo>
                      <a:pt x="598" y="201"/>
                      <a:pt x="736" y="109"/>
                      <a:pt x="881" y="32"/>
                    </a:cubicBezTo>
                    <a:cubicBezTo>
                      <a:pt x="888" y="28"/>
                      <a:pt x="891" y="18"/>
                      <a:pt x="888" y="12"/>
                    </a:cubicBezTo>
                    <a:cubicBezTo>
                      <a:pt x="885" y="4"/>
                      <a:pt x="879" y="0"/>
                      <a:pt x="873" y="0"/>
                    </a:cubicBezTo>
                    <a:close/>
                  </a:path>
                </a:pathLst>
              </a:custGeom>
              <a:solidFill>
                <a:srgbClr val="634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5"/>
              <p:cNvSpPr/>
              <p:nvPr/>
            </p:nvSpPr>
            <p:spPr>
              <a:xfrm>
                <a:off x="6653277" y="1407228"/>
                <a:ext cx="273589" cy="657367"/>
              </a:xfrm>
              <a:custGeom>
                <a:avLst/>
                <a:gdLst/>
                <a:ahLst/>
                <a:cxnLst/>
                <a:rect l="l" t="t" r="r" b="b"/>
                <a:pathLst>
                  <a:path w="4725" h="11353" extrusionOk="0">
                    <a:moveTo>
                      <a:pt x="2662" y="1"/>
                    </a:moveTo>
                    <a:cubicBezTo>
                      <a:pt x="2376" y="1"/>
                      <a:pt x="2185" y="78"/>
                      <a:pt x="2230" y="273"/>
                    </a:cubicBezTo>
                    <a:cubicBezTo>
                      <a:pt x="2230" y="273"/>
                      <a:pt x="104" y="7180"/>
                      <a:pt x="0" y="11165"/>
                    </a:cubicBezTo>
                    <a:cubicBezTo>
                      <a:pt x="0" y="11165"/>
                      <a:pt x="329" y="11353"/>
                      <a:pt x="799" y="11353"/>
                    </a:cubicBezTo>
                    <a:cubicBezTo>
                      <a:pt x="1034" y="11353"/>
                      <a:pt x="1304" y="11306"/>
                      <a:pt x="1586" y="11165"/>
                    </a:cubicBezTo>
                    <a:cubicBezTo>
                      <a:pt x="1586" y="11165"/>
                      <a:pt x="2291" y="3587"/>
                      <a:pt x="4090" y="1258"/>
                    </a:cubicBezTo>
                    <a:cubicBezTo>
                      <a:pt x="4090" y="1258"/>
                      <a:pt x="4725" y="978"/>
                      <a:pt x="4336" y="553"/>
                    </a:cubicBezTo>
                    <a:cubicBezTo>
                      <a:pt x="4082" y="277"/>
                      <a:pt x="3203" y="1"/>
                      <a:pt x="2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5"/>
              <p:cNvSpPr/>
              <p:nvPr/>
            </p:nvSpPr>
            <p:spPr>
              <a:xfrm>
                <a:off x="6678291" y="1435253"/>
                <a:ext cx="248575" cy="629284"/>
              </a:xfrm>
              <a:custGeom>
                <a:avLst/>
                <a:gdLst/>
                <a:ahLst/>
                <a:cxnLst/>
                <a:rect l="l" t="t" r="r" b="b"/>
                <a:pathLst>
                  <a:path w="4293" h="10868" extrusionOk="0">
                    <a:moveTo>
                      <a:pt x="3827" y="1"/>
                    </a:moveTo>
                    <a:cubicBezTo>
                      <a:pt x="3816" y="79"/>
                      <a:pt x="3790" y="153"/>
                      <a:pt x="3746" y="217"/>
                    </a:cubicBezTo>
                    <a:cubicBezTo>
                      <a:pt x="3628" y="388"/>
                      <a:pt x="3420" y="474"/>
                      <a:pt x="3211" y="474"/>
                    </a:cubicBezTo>
                    <a:cubicBezTo>
                      <a:pt x="3099" y="474"/>
                      <a:pt x="2985" y="449"/>
                      <a:pt x="2885" y="399"/>
                    </a:cubicBezTo>
                    <a:lnTo>
                      <a:pt x="2885" y="399"/>
                    </a:lnTo>
                    <a:cubicBezTo>
                      <a:pt x="3074" y="899"/>
                      <a:pt x="2936" y="1459"/>
                      <a:pt x="2764" y="1965"/>
                    </a:cubicBezTo>
                    <a:cubicBezTo>
                      <a:pt x="2342" y="3207"/>
                      <a:pt x="1721" y="4394"/>
                      <a:pt x="1522" y="5694"/>
                    </a:cubicBezTo>
                    <a:cubicBezTo>
                      <a:pt x="1454" y="6123"/>
                      <a:pt x="1438" y="6557"/>
                      <a:pt x="1401" y="6990"/>
                    </a:cubicBezTo>
                    <a:cubicBezTo>
                      <a:pt x="1320" y="7907"/>
                      <a:pt x="1147" y="8819"/>
                      <a:pt x="887" y="9703"/>
                    </a:cubicBezTo>
                    <a:cubicBezTo>
                      <a:pt x="814" y="9952"/>
                      <a:pt x="733" y="10205"/>
                      <a:pt x="577" y="10415"/>
                    </a:cubicBezTo>
                    <a:cubicBezTo>
                      <a:pt x="435" y="10610"/>
                      <a:pt x="230" y="10756"/>
                      <a:pt x="0" y="10829"/>
                    </a:cubicBezTo>
                    <a:cubicBezTo>
                      <a:pt x="109" y="10852"/>
                      <a:pt x="234" y="10868"/>
                      <a:pt x="372" y="10868"/>
                    </a:cubicBezTo>
                    <a:cubicBezTo>
                      <a:pt x="605" y="10868"/>
                      <a:pt x="874" y="10821"/>
                      <a:pt x="1154" y="10681"/>
                    </a:cubicBezTo>
                    <a:cubicBezTo>
                      <a:pt x="1154" y="10681"/>
                      <a:pt x="1859" y="3103"/>
                      <a:pt x="3658" y="774"/>
                    </a:cubicBezTo>
                    <a:cubicBezTo>
                      <a:pt x="3658" y="774"/>
                      <a:pt x="4293" y="494"/>
                      <a:pt x="3904" y="69"/>
                    </a:cubicBezTo>
                    <a:cubicBezTo>
                      <a:pt x="3884" y="49"/>
                      <a:pt x="3857" y="25"/>
                      <a:pt x="3827" y="1"/>
                    </a:cubicBezTo>
                    <a:close/>
                  </a:path>
                </a:pathLst>
              </a:custGeom>
              <a:solidFill>
                <a:srgbClr val="4939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5"/>
              <p:cNvSpPr/>
              <p:nvPr/>
            </p:nvSpPr>
            <p:spPr>
              <a:xfrm>
                <a:off x="7401216" y="1091713"/>
                <a:ext cx="652272" cy="1106980"/>
              </a:xfrm>
              <a:custGeom>
                <a:avLst/>
                <a:gdLst/>
                <a:ahLst/>
                <a:cxnLst/>
                <a:rect l="l" t="t" r="r" b="b"/>
                <a:pathLst>
                  <a:path w="11265" h="19118" extrusionOk="0">
                    <a:moveTo>
                      <a:pt x="8508" y="1"/>
                    </a:moveTo>
                    <a:cubicBezTo>
                      <a:pt x="8268" y="1"/>
                      <a:pt x="8024" y="51"/>
                      <a:pt x="7792" y="157"/>
                    </a:cubicBezTo>
                    <a:cubicBezTo>
                      <a:pt x="6918" y="552"/>
                      <a:pt x="6530" y="1581"/>
                      <a:pt x="6927" y="2456"/>
                    </a:cubicBezTo>
                    <a:cubicBezTo>
                      <a:pt x="7519" y="3758"/>
                      <a:pt x="7751" y="5270"/>
                      <a:pt x="7592" y="6825"/>
                    </a:cubicBezTo>
                    <a:cubicBezTo>
                      <a:pt x="7444" y="8307"/>
                      <a:pt x="6961" y="9794"/>
                      <a:pt x="6155" y="11246"/>
                    </a:cubicBezTo>
                    <a:cubicBezTo>
                      <a:pt x="4974" y="13372"/>
                      <a:pt x="3280" y="15011"/>
                      <a:pt x="1384" y="15862"/>
                    </a:cubicBezTo>
                    <a:cubicBezTo>
                      <a:pt x="1384" y="15862"/>
                      <a:pt x="0" y="16259"/>
                      <a:pt x="1104" y="18190"/>
                    </a:cubicBezTo>
                    <a:cubicBezTo>
                      <a:pt x="1544" y="18960"/>
                      <a:pt x="2025" y="19117"/>
                      <a:pt x="2358" y="19117"/>
                    </a:cubicBezTo>
                    <a:cubicBezTo>
                      <a:pt x="2554" y="19117"/>
                      <a:pt x="2700" y="19063"/>
                      <a:pt x="2757" y="19047"/>
                    </a:cubicBezTo>
                    <a:cubicBezTo>
                      <a:pt x="2774" y="19040"/>
                      <a:pt x="2791" y="19037"/>
                      <a:pt x="2805" y="19030"/>
                    </a:cubicBezTo>
                    <a:cubicBezTo>
                      <a:pt x="5379" y="17876"/>
                      <a:pt x="7647" y="15710"/>
                      <a:pt x="9189" y="12933"/>
                    </a:cubicBezTo>
                    <a:cubicBezTo>
                      <a:pt x="10228" y="11063"/>
                      <a:pt x="10852" y="9126"/>
                      <a:pt x="11048" y="7173"/>
                    </a:cubicBezTo>
                    <a:cubicBezTo>
                      <a:pt x="11264" y="5007"/>
                      <a:pt x="10933" y="2881"/>
                      <a:pt x="10090" y="1018"/>
                    </a:cubicBezTo>
                    <a:cubicBezTo>
                      <a:pt x="9798" y="380"/>
                      <a:pt x="9167" y="1"/>
                      <a:pt x="8508" y="1"/>
                    </a:cubicBezTo>
                    <a:close/>
                  </a:path>
                </a:pathLst>
              </a:custGeom>
              <a:solidFill>
                <a:srgbClr val="E6B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5"/>
              <p:cNvSpPr/>
              <p:nvPr/>
            </p:nvSpPr>
            <p:spPr>
              <a:xfrm>
                <a:off x="7526461" y="1107810"/>
                <a:ext cx="342725" cy="890251"/>
              </a:xfrm>
              <a:custGeom>
                <a:avLst/>
                <a:gdLst/>
                <a:ahLst/>
                <a:cxnLst/>
                <a:rect l="l" t="t" r="r" b="b"/>
                <a:pathLst>
                  <a:path w="5919" h="15375" extrusionOk="0">
                    <a:moveTo>
                      <a:pt x="5409" y="1"/>
                    </a:moveTo>
                    <a:lnTo>
                      <a:pt x="5409" y="1"/>
                    </a:lnTo>
                    <a:cubicBezTo>
                      <a:pt x="4694" y="457"/>
                      <a:pt x="4404" y="1381"/>
                      <a:pt x="4764" y="2178"/>
                    </a:cubicBezTo>
                    <a:cubicBezTo>
                      <a:pt x="5356" y="3480"/>
                      <a:pt x="5588" y="4992"/>
                      <a:pt x="5429" y="6547"/>
                    </a:cubicBezTo>
                    <a:cubicBezTo>
                      <a:pt x="5281" y="8029"/>
                      <a:pt x="4798" y="9516"/>
                      <a:pt x="3992" y="10968"/>
                    </a:cubicBezTo>
                    <a:cubicBezTo>
                      <a:pt x="2973" y="12800"/>
                      <a:pt x="1576" y="14268"/>
                      <a:pt x="0" y="15182"/>
                    </a:cubicBezTo>
                    <a:cubicBezTo>
                      <a:pt x="537" y="14933"/>
                      <a:pt x="1046" y="14632"/>
                      <a:pt x="1519" y="14281"/>
                    </a:cubicBezTo>
                    <a:lnTo>
                      <a:pt x="1519" y="14281"/>
                    </a:lnTo>
                    <a:cubicBezTo>
                      <a:pt x="1515" y="14690"/>
                      <a:pt x="1687" y="15095"/>
                      <a:pt x="1984" y="15374"/>
                    </a:cubicBezTo>
                    <a:cubicBezTo>
                      <a:pt x="1981" y="15023"/>
                      <a:pt x="1779" y="14673"/>
                      <a:pt x="1883" y="14338"/>
                    </a:cubicBezTo>
                    <a:cubicBezTo>
                      <a:pt x="1927" y="14193"/>
                      <a:pt x="2025" y="14072"/>
                      <a:pt x="2123" y="13954"/>
                    </a:cubicBezTo>
                    <a:cubicBezTo>
                      <a:pt x="2487" y="13508"/>
                      <a:pt x="2852" y="13063"/>
                      <a:pt x="3216" y="12621"/>
                    </a:cubicBezTo>
                    <a:cubicBezTo>
                      <a:pt x="3314" y="12698"/>
                      <a:pt x="3351" y="12834"/>
                      <a:pt x="3422" y="12941"/>
                    </a:cubicBezTo>
                    <a:cubicBezTo>
                      <a:pt x="3471" y="13022"/>
                      <a:pt x="3564" y="13090"/>
                      <a:pt x="3652" y="13090"/>
                    </a:cubicBezTo>
                    <a:cubicBezTo>
                      <a:pt x="3682" y="13090"/>
                      <a:pt x="3712" y="13082"/>
                      <a:pt x="3739" y="13063"/>
                    </a:cubicBezTo>
                    <a:cubicBezTo>
                      <a:pt x="3820" y="13009"/>
                      <a:pt x="3827" y="12894"/>
                      <a:pt x="3827" y="12796"/>
                    </a:cubicBezTo>
                    <a:cubicBezTo>
                      <a:pt x="3837" y="12088"/>
                      <a:pt x="4043" y="11379"/>
                      <a:pt x="4411" y="10772"/>
                    </a:cubicBezTo>
                    <a:cubicBezTo>
                      <a:pt x="4461" y="10866"/>
                      <a:pt x="4512" y="10964"/>
                      <a:pt x="4596" y="11032"/>
                    </a:cubicBezTo>
                    <a:cubicBezTo>
                      <a:pt x="4646" y="11070"/>
                      <a:pt x="4712" y="11094"/>
                      <a:pt x="4776" y="11094"/>
                    </a:cubicBezTo>
                    <a:cubicBezTo>
                      <a:pt x="4818" y="11094"/>
                      <a:pt x="4859" y="11083"/>
                      <a:pt x="4893" y="11058"/>
                    </a:cubicBezTo>
                    <a:cubicBezTo>
                      <a:pt x="4987" y="10988"/>
                      <a:pt x="4998" y="10853"/>
                      <a:pt x="4998" y="10734"/>
                    </a:cubicBezTo>
                    <a:cubicBezTo>
                      <a:pt x="5004" y="10175"/>
                      <a:pt x="5045" y="9614"/>
                      <a:pt x="5119" y="9057"/>
                    </a:cubicBezTo>
                    <a:cubicBezTo>
                      <a:pt x="5133" y="8963"/>
                      <a:pt x="5146" y="8862"/>
                      <a:pt x="5197" y="8781"/>
                    </a:cubicBezTo>
                    <a:cubicBezTo>
                      <a:pt x="5262" y="8676"/>
                      <a:pt x="5385" y="8618"/>
                      <a:pt x="5506" y="8618"/>
                    </a:cubicBezTo>
                    <a:cubicBezTo>
                      <a:pt x="5579" y="8618"/>
                      <a:pt x="5651" y="8639"/>
                      <a:pt x="5710" y="8683"/>
                    </a:cubicBezTo>
                    <a:cubicBezTo>
                      <a:pt x="5898" y="7799"/>
                      <a:pt x="5524" y="6867"/>
                      <a:pt x="5710" y="5984"/>
                    </a:cubicBezTo>
                    <a:cubicBezTo>
                      <a:pt x="5918" y="4964"/>
                      <a:pt x="5605" y="3911"/>
                      <a:pt x="5224" y="2943"/>
                    </a:cubicBezTo>
                    <a:cubicBezTo>
                      <a:pt x="5105" y="2639"/>
                      <a:pt x="4984" y="2332"/>
                      <a:pt x="4917" y="2012"/>
                    </a:cubicBezTo>
                    <a:cubicBezTo>
                      <a:pt x="4775" y="1310"/>
                      <a:pt x="4957" y="538"/>
                      <a:pt x="5409" y="1"/>
                    </a:cubicBezTo>
                    <a:close/>
                  </a:path>
                </a:pathLst>
              </a:custGeom>
              <a:solidFill>
                <a:srgbClr val="EEC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5"/>
              <p:cNvSpPr/>
              <p:nvPr/>
            </p:nvSpPr>
            <p:spPr>
              <a:xfrm>
                <a:off x="7468210" y="1252047"/>
                <a:ext cx="581515" cy="946648"/>
              </a:xfrm>
              <a:custGeom>
                <a:avLst/>
                <a:gdLst/>
                <a:ahLst/>
                <a:cxnLst/>
                <a:rect l="l" t="t" r="r" b="b"/>
                <a:pathLst>
                  <a:path w="10043" h="16349" extrusionOk="0">
                    <a:moveTo>
                      <a:pt x="9553" y="0"/>
                    </a:moveTo>
                    <a:cubicBezTo>
                      <a:pt x="9611" y="1340"/>
                      <a:pt x="9492" y="3051"/>
                      <a:pt x="9014" y="6202"/>
                    </a:cubicBezTo>
                    <a:cubicBezTo>
                      <a:pt x="8315" y="10815"/>
                      <a:pt x="3186" y="14594"/>
                      <a:pt x="1951" y="15424"/>
                    </a:cubicBezTo>
                    <a:cubicBezTo>
                      <a:pt x="1637" y="15636"/>
                      <a:pt x="1302" y="15715"/>
                      <a:pt x="977" y="15715"/>
                    </a:cubicBezTo>
                    <a:cubicBezTo>
                      <a:pt x="627" y="15715"/>
                      <a:pt x="289" y="15624"/>
                      <a:pt x="0" y="15509"/>
                    </a:cubicBezTo>
                    <a:lnTo>
                      <a:pt x="0" y="15509"/>
                    </a:lnTo>
                    <a:cubicBezTo>
                      <a:pt x="426" y="16203"/>
                      <a:pt x="882" y="16348"/>
                      <a:pt x="1203" y="16348"/>
                    </a:cubicBezTo>
                    <a:cubicBezTo>
                      <a:pt x="1398" y="16348"/>
                      <a:pt x="1542" y="16294"/>
                      <a:pt x="1600" y="16278"/>
                    </a:cubicBezTo>
                    <a:cubicBezTo>
                      <a:pt x="1617" y="16271"/>
                      <a:pt x="1634" y="16268"/>
                      <a:pt x="1648" y="16261"/>
                    </a:cubicBezTo>
                    <a:cubicBezTo>
                      <a:pt x="4222" y="15107"/>
                      <a:pt x="6490" y="12941"/>
                      <a:pt x="8032" y="10164"/>
                    </a:cubicBezTo>
                    <a:cubicBezTo>
                      <a:pt x="9071" y="8294"/>
                      <a:pt x="9695" y="6357"/>
                      <a:pt x="9891" y="4404"/>
                    </a:cubicBezTo>
                    <a:cubicBezTo>
                      <a:pt x="10042" y="2892"/>
                      <a:pt x="9925" y="1397"/>
                      <a:pt x="9553" y="0"/>
                    </a:cubicBezTo>
                    <a:close/>
                  </a:path>
                </a:pathLst>
              </a:custGeom>
              <a:solidFill>
                <a:srgbClr val="D69F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5"/>
              <p:cNvSpPr/>
              <p:nvPr/>
            </p:nvSpPr>
            <p:spPr>
              <a:xfrm>
                <a:off x="5750561" y="1914056"/>
                <a:ext cx="422109" cy="301614"/>
              </a:xfrm>
              <a:custGeom>
                <a:avLst/>
                <a:gdLst/>
                <a:ahLst/>
                <a:cxnLst/>
                <a:rect l="l" t="t" r="r" b="b"/>
                <a:pathLst>
                  <a:path w="7290" h="5209" extrusionOk="0">
                    <a:moveTo>
                      <a:pt x="5365" y="1"/>
                    </a:moveTo>
                    <a:cubicBezTo>
                      <a:pt x="5080" y="1"/>
                      <a:pt x="4794" y="35"/>
                      <a:pt x="4515" y="98"/>
                    </a:cubicBezTo>
                    <a:cubicBezTo>
                      <a:pt x="3962" y="222"/>
                      <a:pt x="3425" y="445"/>
                      <a:pt x="2930" y="738"/>
                    </a:cubicBezTo>
                    <a:cubicBezTo>
                      <a:pt x="2086" y="1231"/>
                      <a:pt x="1344" y="1923"/>
                      <a:pt x="770" y="2679"/>
                    </a:cubicBezTo>
                    <a:cubicBezTo>
                      <a:pt x="413" y="3151"/>
                      <a:pt x="99" y="3684"/>
                      <a:pt x="24" y="4275"/>
                    </a:cubicBezTo>
                    <a:cubicBezTo>
                      <a:pt x="1" y="4487"/>
                      <a:pt x="8" y="4717"/>
                      <a:pt x="125" y="4896"/>
                    </a:cubicBezTo>
                    <a:cubicBezTo>
                      <a:pt x="259" y="5106"/>
                      <a:pt x="516" y="5209"/>
                      <a:pt x="766" y="5209"/>
                    </a:cubicBezTo>
                    <a:cubicBezTo>
                      <a:pt x="789" y="5209"/>
                      <a:pt x="811" y="5208"/>
                      <a:pt x="834" y="5206"/>
                    </a:cubicBezTo>
                    <a:cubicBezTo>
                      <a:pt x="1101" y="5186"/>
                      <a:pt x="1354" y="5061"/>
                      <a:pt x="1583" y="4916"/>
                    </a:cubicBezTo>
                    <a:cubicBezTo>
                      <a:pt x="2539" y="4315"/>
                      <a:pt x="3254" y="3333"/>
                      <a:pt x="4306" y="2918"/>
                    </a:cubicBezTo>
                    <a:cubicBezTo>
                      <a:pt x="4725" y="2756"/>
                      <a:pt x="5174" y="2692"/>
                      <a:pt x="5609" y="2591"/>
                    </a:cubicBezTo>
                    <a:cubicBezTo>
                      <a:pt x="6048" y="2490"/>
                      <a:pt x="6490" y="2341"/>
                      <a:pt x="6827" y="2048"/>
                    </a:cubicBezTo>
                    <a:cubicBezTo>
                      <a:pt x="7036" y="1862"/>
                      <a:pt x="7205" y="1616"/>
                      <a:pt x="7236" y="1339"/>
                    </a:cubicBezTo>
                    <a:cubicBezTo>
                      <a:pt x="7289" y="843"/>
                      <a:pt x="6915" y="344"/>
                      <a:pt x="6462" y="185"/>
                    </a:cubicBezTo>
                    <a:cubicBezTo>
                      <a:pt x="6110" y="59"/>
                      <a:pt x="5739" y="1"/>
                      <a:pt x="5365" y="1"/>
                    </a:cubicBezTo>
                    <a:close/>
                  </a:path>
                </a:pathLst>
              </a:custGeom>
              <a:solidFill>
                <a:srgbClr val="E275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5"/>
              <p:cNvSpPr/>
              <p:nvPr/>
            </p:nvSpPr>
            <p:spPr>
              <a:xfrm>
                <a:off x="7934044" y="1178741"/>
                <a:ext cx="42269" cy="45396"/>
              </a:xfrm>
              <a:custGeom>
                <a:avLst/>
                <a:gdLst/>
                <a:ahLst/>
                <a:cxnLst/>
                <a:rect l="l" t="t" r="r" b="b"/>
                <a:pathLst>
                  <a:path w="730" h="784" extrusionOk="0">
                    <a:moveTo>
                      <a:pt x="314" y="1"/>
                    </a:moveTo>
                    <a:cubicBezTo>
                      <a:pt x="309" y="1"/>
                      <a:pt x="305" y="1"/>
                      <a:pt x="301" y="1"/>
                    </a:cubicBezTo>
                    <a:cubicBezTo>
                      <a:pt x="212" y="1"/>
                      <a:pt x="125" y="45"/>
                      <a:pt x="74" y="115"/>
                    </a:cubicBezTo>
                    <a:cubicBezTo>
                      <a:pt x="24" y="183"/>
                      <a:pt x="4" y="267"/>
                      <a:pt x="4" y="341"/>
                    </a:cubicBezTo>
                    <a:cubicBezTo>
                      <a:pt x="0" y="503"/>
                      <a:pt x="67" y="635"/>
                      <a:pt x="105" y="766"/>
                    </a:cubicBezTo>
                    <a:cubicBezTo>
                      <a:pt x="108" y="777"/>
                      <a:pt x="119" y="783"/>
                      <a:pt x="128" y="783"/>
                    </a:cubicBezTo>
                    <a:cubicBezTo>
                      <a:pt x="139" y="780"/>
                      <a:pt x="148" y="770"/>
                      <a:pt x="148" y="760"/>
                    </a:cubicBezTo>
                    <a:cubicBezTo>
                      <a:pt x="135" y="615"/>
                      <a:pt x="85" y="476"/>
                      <a:pt x="98" y="348"/>
                    </a:cubicBezTo>
                    <a:cubicBezTo>
                      <a:pt x="105" y="220"/>
                      <a:pt x="186" y="109"/>
                      <a:pt x="304" y="106"/>
                    </a:cubicBezTo>
                    <a:cubicBezTo>
                      <a:pt x="361" y="106"/>
                      <a:pt x="415" y="126"/>
                      <a:pt x="455" y="166"/>
                    </a:cubicBezTo>
                    <a:cubicBezTo>
                      <a:pt x="499" y="210"/>
                      <a:pt x="530" y="271"/>
                      <a:pt x="560" y="331"/>
                    </a:cubicBezTo>
                    <a:cubicBezTo>
                      <a:pt x="621" y="453"/>
                      <a:pt x="655" y="591"/>
                      <a:pt x="695" y="726"/>
                    </a:cubicBezTo>
                    <a:cubicBezTo>
                      <a:pt x="698" y="736"/>
                      <a:pt x="706" y="740"/>
                      <a:pt x="715" y="740"/>
                    </a:cubicBezTo>
                    <a:cubicBezTo>
                      <a:pt x="722" y="740"/>
                      <a:pt x="729" y="730"/>
                      <a:pt x="729" y="719"/>
                    </a:cubicBezTo>
                    <a:cubicBezTo>
                      <a:pt x="715" y="578"/>
                      <a:pt x="695" y="436"/>
                      <a:pt x="641" y="297"/>
                    </a:cubicBezTo>
                    <a:cubicBezTo>
                      <a:pt x="614" y="227"/>
                      <a:pt x="584" y="159"/>
                      <a:pt x="530" y="95"/>
                    </a:cubicBezTo>
                    <a:cubicBezTo>
                      <a:pt x="479" y="34"/>
                      <a:pt x="392" y="1"/>
                      <a:pt x="314" y="1"/>
                    </a:cubicBezTo>
                    <a:close/>
                  </a:path>
                </a:pathLst>
              </a:custGeom>
              <a:solidFill>
                <a:srgbClr val="5F4A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5"/>
              <p:cNvSpPr/>
              <p:nvPr/>
            </p:nvSpPr>
            <p:spPr>
              <a:xfrm>
                <a:off x="7840414" y="1204682"/>
                <a:ext cx="39721" cy="50086"/>
              </a:xfrm>
              <a:custGeom>
                <a:avLst/>
                <a:gdLst/>
                <a:ahLst/>
                <a:cxnLst/>
                <a:rect l="l" t="t" r="r" b="b"/>
                <a:pathLst>
                  <a:path w="686" h="865" extrusionOk="0">
                    <a:moveTo>
                      <a:pt x="310" y="0"/>
                    </a:moveTo>
                    <a:cubicBezTo>
                      <a:pt x="273" y="0"/>
                      <a:pt x="236" y="7"/>
                      <a:pt x="203" y="22"/>
                    </a:cubicBezTo>
                    <a:cubicBezTo>
                      <a:pt x="126" y="49"/>
                      <a:pt x="55" y="120"/>
                      <a:pt x="31" y="201"/>
                    </a:cubicBezTo>
                    <a:cubicBezTo>
                      <a:pt x="4" y="278"/>
                      <a:pt x="1" y="352"/>
                      <a:pt x="4" y="427"/>
                    </a:cubicBezTo>
                    <a:cubicBezTo>
                      <a:pt x="11" y="578"/>
                      <a:pt x="48" y="717"/>
                      <a:pt x="92" y="852"/>
                    </a:cubicBezTo>
                    <a:cubicBezTo>
                      <a:pt x="96" y="862"/>
                      <a:pt x="102" y="865"/>
                      <a:pt x="112" y="865"/>
                    </a:cubicBezTo>
                    <a:cubicBezTo>
                      <a:pt x="119" y="862"/>
                      <a:pt x="126" y="855"/>
                      <a:pt x="126" y="845"/>
                    </a:cubicBezTo>
                    <a:cubicBezTo>
                      <a:pt x="109" y="703"/>
                      <a:pt x="88" y="565"/>
                      <a:pt x="92" y="427"/>
                    </a:cubicBezTo>
                    <a:cubicBezTo>
                      <a:pt x="96" y="359"/>
                      <a:pt x="102" y="292"/>
                      <a:pt x="126" y="234"/>
                    </a:cubicBezTo>
                    <a:cubicBezTo>
                      <a:pt x="146" y="181"/>
                      <a:pt x="186" y="140"/>
                      <a:pt x="241" y="120"/>
                    </a:cubicBezTo>
                    <a:cubicBezTo>
                      <a:pt x="263" y="111"/>
                      <a:pt x="286" y="107"/>
                      <a:pt x="309" y="107"/>
                    </a:cubicBezTo>
                    <a:cubicBezTo>
                      <a:pt x="396" y="107"/>
                      <a:pt x="479" y="170"/>
                      <a:pt x="527" y="262"/>
                    </a:cubicBezTo>
                    <a:cubicBezTo>
                      <a:pt x="588" y="373"/>
                      <a:pt x="598" y="521"/>
                      <a:pt x="642" y="659"/>
                    </a:cubicBezTo>
                    <a:cubicBezTo>
                      <a:pt x="645" y="667"/>
                      <a:pt x="655" y="673"/>
                      <a:pt x="666" y="673"/>
                    </a:cubicBezTo>
                    <a:cubicBezTo>
                      <a:pt x="675" y="670"/>
                      <a:pt x="686" y="659"/>
                      <a:pt x="683" y="650"/>
                    </a:cubicBezTo>
                    <a:cubicBezTo>
                      <a:pt x="666" y="511"/>
                      <a:pt x="675" y="366"/>
                      <a:pt x="611" y="217"/>
                    </a:cubicBezTo>
                    <a:cubicBezTo>
                      <a:pt x="577" y="147"/>
                      <a:pt x="527" y="79"/>
                      <a:pt x="453" y="39"/>
                    </a:cubicBezTo>
                    <a:cubicBezTo>
                      <a:pt x="410" y="13"/>
                      <a:pt x="360" y="0"/>
                      <a:pt x="310" y="0"/>
                    </a:cubicBezTo>
                    <a:close/>
                  </a:path>
                </a:pathLst>
              </a:custGeom>
              <a:solidFill>
                <a:srgbClr val="5F4A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5"/>
              <p:cNvSpPr/>
              <p:nvPr/>
            </p:nvSpPr>
            <p:spPr>
              <a:xfrm>
                <a:off x="7874403" y="1231491"/>
                <a:ext cx="92528" cy="57323"/>
              </a:xfrm>
              <a:custGeom>
                <a:avLst/>
                <a:gdLst/>
                <a:ahLst/>
                <a:cxnLst/>
                <a:rect l="l" t="t" r="r" b="b"/>
                <a:pathLst>
                  <a:path w="1598" h="990" extrusionOk="0">
                    <a:moveTo>
                      <a:pt x="1300" y="1"/>
                    </a:moveTo>
                    <a:cubicBezTo>
                      <a:pt x="1133" y="1"/>
                      <a:pt x="996" y="125"/>
                      <a:pt x="855" y="207"/>
                    </a:cubicBezTo>
                    <a:cubicBezTo>
                      <a:pt x="740" y="271"/>
                      <a:pt x="612" y="315"/>
                      <a:pt x="480" y="335"/>
                    </a:cubicBezTo>
                    <a:cubicBezTo>
                      <a:pt x="395" y="349"/>
                      <a:pt x="291" y="332"/>
                      <a:pt x="210" y="366"/>
                    </a:cubicBezTo>
                    <a:cubicBezTo>
                      <a:pt x="1" y="447"/>
                      <a:pt x="38" y="770"/>
                      <a:pt x="197" y="885"/>
                    </a:cubicBezTo>
                    <a:cubicBezTo>
                      <a:pt x="244" y="919"/>
                      <a:pt x="301" y="939"/>
                      <a:pt x="359" y="953"/>
                    </a:cubicBezTo>
                    <a:cubicBezTo>
                      <a:pt x="454" y="977"/>
                      <a:pt x="552" y="990"/>
                      <a:pt x="650" y="990"/>
                    </a:cubicBezTo>
                    <a:cubicBezTo>
                      <a:pt x="781" y="990"/>
                      <a:pt x="912" y="967"/>
                      <a:pt x="1034" y="919"/>
                    </a:cubicBezTo>
                    <a:cubicBezTo>
                      <a:pt x="1242" y="834"/>
                      <a:pt x="1428" y="672"/>
                      <a:pt x="1529" y="467"/>
                    </a:cubicBezTo>
                    <a:cubicBezTo>
                      <a:pt x="1570" y="382"/>
                      <a:pt x="1597" y="281"/>
                      <a:pt x="1570" y="190"/>
                    </a:cubicBezTo>
                    <a:cubicBezTo>
                      <a:pt x="1536" y="82"/>
                      <a:pt x="1425" y="8"/>
                      <a:pt x="1314" y="1"/>
                    </a:cubicBezTo>
                    <a:cubicBezTo>
                      <a:pt x="1309" y="1"/>
                      <a:pt x="1304" y="1"/>
                      <a:pt x="1300" y="1"/>
                    </a:cubicBezTo>
                    <a:close/>
                  </a:path>
                </a:pathLst>
              </a:custGeom>
              <a:solidFill>
                <a:srgbClr val="AB6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5"/>
              <p:cNvSpPr/>
              <p:nvPr/>
            </p:nvSpPr>
            <p:spPr>
              <a:xfrm>
                <a:off x="7848636" y="1457199"/>
                <a:ext cx="185114" cy="32715"/>
              </a:xfrm>
              <a:custGeom>
                <a:avLst/>
                <a:gdLst/>
                <a:ahLst/>
                <a:cxnLst/>
                <a:rect l="l" t="t" r="r" b="b"/>
                <a:pathLst>
                  <a:path w="3197" h="565" extrusionOk="0">
                    <a:moveTo>
                      <a:pt x="1" y="0"/>
                    </a:moveTo>
                    <a:lnTo>
                      <a:pt x="1" y="0"/>
                    </a:lnTo>
                    <a:cubicBezTo>
                      <a:pt x="581" y="432"/>
                      <a:pt x="1187" y="565"/>
                      <a:pt x="1713" y="565"/>
                    </a:cubicBezTo>
                    <a:cubicBezTo>
                      <a:pt x="2557" y="565"/>
                      <a:pt x="3196" y="223"/>
                      <a:pt x="3196" y="223"/>
                    </a:cubicBezTo>
                    <a:lnTo>
                      <a:pt x="3196" y="223"/>
                    </a:lnTo>
                    <a:cubicBezTo>
                      <a:pt x="2740" y="389"/>
                      <a:pt x="2298" y="450"/>
                      <a:pt x="1896" y="450"/>
                    </a:cubicBezTo>
                    <a:cubicBezTo>
                      <a:pt x="802" y="450"/>
                      <a:pt x="1" y="0"/>
                      <a:pt x="1" y="0"/>
                    </a:cubicBezTo>
                    <a:close/>
                  </a:path>
                </a:pathLst>
              </a:custGeom>
              <a:solidFill>
                <a:srgbClr val="AB6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5"/>
              <p:cNvSpPr/>
              <p:nvPr/>
            </p:nvSpPr>
            <p:spPr>
              <a:xfrm>
                <a:off x="7822638" y="1616607"/>
                <a:ext cx="174923" cy="50549"/>
              </a:xfrm>
              <a:custGeom>
                <a:avLst/>
                <a:gdLst/>
                <a:ahLst/>
                <a:cxnLst/>
                <a:rect l="l" t="t" r="r" b="b"/>
                <a:pathLst>
                  <a:path w="3021" h="873" extrusionOk="0">
                    <a:moveTo>
                      <a:pt x="1" y="1"/>
                    </a:moveTo>
                    <a:lnTo>
                      <a:pt x="1" y="1"/>
                    </a:lnTo>
                    <a:cubicBezTo>
                      <a:pt x="726" y="703"/>
                      <a:pt x="1511" y="873"/>
                      <a:pt x="2098" y="873"/>
                    </a:cubicBezTo>
                    <a:cubicBezTo>
                      <a:pt x="2645" y="873"/>
                      <a:pt x="3021" y="726"/>
                      <a:pt x="3021" y="726"/>
                    </a:cubicBezTo>
                    <a:lnTo>
                      <a:pt x="3021" y="726"/>
                    </a:lnTo>
                    <a:cubicBezTo>
                      <a:pt x="2823" y="760"/>
                      <a:pt x="2628" y="775"/>
                      <a:pt x="2439" y="775"/>
                    </a:cubicBezTo>
                    <a:cubicBezTo>
                      <a:pt x="1080" y="775"/>
                      <a:pt x="1" y="1"/>
                      <a:pt x="1" y="1"/>
                    </a:cubicBezTo>
                    <a:close/>
                  </a:path>
                </a:pathLst>
              </a:custGeom>
              <a:solidFill>
                <a:srgbClr val="AB6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5"/>
              <p:cNvSpPr/>
              <p:nvPr/>
            </p:nvSpPr>
            <p:spPr>
              <a:xfrm>
                <a:off x="7773593" y="1733050"/>
                <a:ext cx="159695" cy="79905"/>
              </a:xfrm>
              <a:custGeom>
                <a:avLst/>
                <a:gdLst/>
                <a:ahLst/>
                <a:cxnLst/>
                <a:rect l="l" t="t" r="r" b="b"/>
                <a:pathLst>
                  <a:path w="2758" h="1380" extrusionOk="0">
                    <a:moveTo>
                      <a:pt x="1" y="0"/>
                    </a:moveTo>
                    <a:cubicBezTo>
                      <a:pt x="587" y="1215"/>
                      <a:pt x="1787" y="1379"/>
                      <a:pt x="2391" y="1379"/>
                    </a:cubicBezTo>
                    <a:cubicBezTo>
                      <a:pt x="2615" y="1379"/>
                      <a:pt x="2758" y="1357"/>
                      <a:pt x="2758" y="1357"/>
                    </a:cubicBezTo>
                    <a:cubicBezTo>
                      <a:pt x="774" y="1240"/>
                      <a:pt x="1" y="1"/>
                      <a:pt x="1" y="0"/>
                    </a:cubicBezTo>
                    <a:close/>
                  </a:path>
                </a:pathLst>
              </a:custGeom>
              <a:solidFill>
                <a:srgbClr val="AB6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5"/>
              <p:cNvSpPr/>
              <p:nvPr/>
            </p:nvSpPr>
            <p:spPr>
              <a:xfrm>
                <a:off x="7702662" y="1844630"/>
                <a:ext cx="129412" cy="119105"/>
              </a:xfrm>
              <a:custGeom>
                <a:avLst/>
                <a:gdLst/>
                <a:ahLst/>
                <a:cxnLst/>
                <a:rect l="l" t="t" r="r" b="b"/>
                <a:pathLst>
                  <a:path w="2235" h="2057" extrusionOk="0">
                    <a:moveTo>
                      <a:pt x="1" y="1"/>
                    </a:moveTo>
                    <a:cubicBezTo>
                      <a:pt x="416" y="1952"/>
                      <a:pt x="1869" y="2057"/>
                      <a:pt x="2177" y="2057"/>
                    </a:cubicBezTo>
                    <a:cubicBezTo>
                      <a:pt x="2214" y="2057"/>
                      <a:pt x="2235" y="2055"/>
                      <a:pt x="2235" y="2055"/>
                    </a:cubicBezTo>
                    <a:cubicBezTo>
                      <a:pt x="484" y="1691"/>
                      <a:pt x="1" y="2"/>
                      <a:pt x="1" y="1"/>
                    </a:cubicBezTo>
                    <a:close/>
                  </a:path>
                </a:pathLst>
              </a:custGeom>
              <a:solidFill>
                <a:srgbClr val="AB6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5"/>
              <p:cNvSpPr/>
              <p:nvPr/>
            </p:nvSpPr>
            <p:spPr>
              <a:xfrm>
                <a:off x="7593629" y="1943529"/>
                <a:ext cx="109088" cy="151241"/>
              </a:xfrm>
              <a:custGeom>
                <a:avLst/>
                <a:gdLst/>
                <a:ahLst/>
                <a:cxnLst/>
                <a:rect l="l" t="t" r="r" b="b"/>
                <a:pathLst>
                  <a:path w="1884" h="2612" extrusionOk="0">
                    <a:moveTo>
                      <a:pt x="251" y="0"/>
                    </a:moveTo>
                    <a:cubicBezTo>
                      <a:pt x="1" y="2244"/>
                      <a:pt x="1884" y="2612"/>
                      <a:pt x="1884" y="2612"/>
                    </a:cubicBezTo>
                    <a:cubicBezTo>
                      <a:pt x="163" y="1836"/>
                      <a:pt x="251" y="1"/>
                      <a:pt x="251" y="0"/>
                    </a:cubicBezTo>
                    <a:close/>
                  </a:path>
                </a:pathLst>
              </a:custGeom>
              <a:solidFill>
                <a:srgbClr val="AB6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5"/>
              <p:cNvSpPr/>
              <p:nvPr/>
            </p:nvSpPr>
            <p:spPr>
              <a:xfrm>
                <a:off x="7782395" y="1071504"/>
                <a:ext cx="194263" cy="104919"/>
              </a:xfrm>
              <a:custGeom>
                <a:avLst/>
                <a:gdLst/>
                <a:ahLst/>
                <a:cxnLst/>
                <a:rect l="l" t="t" r="r" b="b"/>
                <a:pathLst>
                  <a:path w="3355" h="1812" extrusionOk="0">
                    <a:moveTo>
                      <a:pt x="3001" y="0"/>
                    </a:moveTo>
                    <a:lnTo>
                      <a:pt x="0" y="760"/>
                    </a:lnTo>
                    <a:lnTo>
                      <a:pt x="223" y="1741"/>
                    </a:lnTo>
                    <a:cubicBezTo>
                      <a:pt x="223" y="1741"/>
                      <a:pt x="495" y="1812"/>
                      <a:pt x="936" y="1812"/>
                    </a:cubicBezTo>
                    <a:cubicBezTo>
                      <a:pt x="1524" y="1812"/>
                      <a:pt x="2412" y="1686"/>
                      <a:pt x="3355" y="1100"/>
                    </a:cubicBezTo>
                    <a:lnTo>
                      <a:pt x="3001" y="0"/>
                    </a:lnTo>
                    <a:close/>
                  </a:path>
                </a:pathLst>
              </a:custGeom>
              <a:solidFill>
                <a:srgbClr val="5643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5"/>
              <p:cNvSpPr/>
              <p:nvPr/>
            </p:nvSpPr>
            <p:spPr>
              <a:xfrm>
                <a:off x="7673189" y="1032825"/>
                <a:ext cx="409950" cy="117889"/>
              </a:xfrm>
              <a:custGeom>
                <a:avLst/>
                <a:gdLst/>
                <a:ahLst/>
                <a:cxnLst/>
                <a:rect l="l" t="t" r="r" b="b"/>
                <a:pathLst>
                  <a:path w="7080" h="2036" extrusionOk="0">
                    <a:moveTo>
                      <a:pt x="3186" y="0"/>
                    </a:moveTo>
                    <a:lnTo>
                      <a:pt x="0" y="1313"/>
                    </a:lnTo>
                    <a:lnTo>
                      <a:pt x="3199" y="2035"/>
                    </a:lnTo>
                    <a:lnTo>
                      <a:pt x="7080" y="783"/>
                    </a:lnTo>
                    <a:lnTo>
                      <a:pt x="31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5"/>
              <p:cNvSpPr/>
              <p:nvPr/>
            </p:nvSpPr>
            <p:spPr>
              <a:xfrm>
                <a:off x="7118821" y="2968650"/>
                <a:ext cx="1853" cy="1274"/>
              </a:xfrm>
              <a:custGeom>
                <a:avLst/>
                <a:gdLst/>
                <a:ahLst/>
                <a:cxnLst/>
                <a:rect l="l" t="t" r="r" b="b"/>
                <a:pathLst>
                  <a:path w="32" h="22" extrusionOk="0">
                    <a:moveTo>
                      <a:pt x="11" y="1"/>
                    </a:moveTo>
                    <a:cubicBezTo>
                      <a:pt x="8" y="8"/>
                      <a:pt x="5" y="15"/>
                      <a:pt x="1" y="21"/>
                    </a:cubicBezTo>
                    <a:lnTo>
                      <a:pt x="32" y="21"/>
                    </a:lnTo>
                    <a:cubicBezTo>
                      <a:pt x="25" y="15"/>
                      <a:pt x="18" y="8"/>
                      <a:pt x="11" y="1"/>
                    </a:cubicBezTo>
                    <a:close/>
                  </a:path>
                </a:pathLst>
              </a:custGeom>
              <a:solidFill>
                <a:srgbClr val="7A0A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5"/>
              <p:cNvSpPr/>
              <p:nvPr/>
            </p:nvSpPr>
            <p:spPr>
              <a:xfrm>
                <a:off x="5851024" y="3158399"/>
                <a:ext cx="169828" cy="192294"/>
              </a:xfrm>
              <a:custGeom>
                <a:avLst/>
                <a:gdLst/>
                <a:ahLst/>
                <a:cxnLst/>
                <a:rect l="l" t="t" r="r" b="b"/>
                <a:pathLst>
                  <a:path w="2933" h="3321" extrusionOk="0">
                    <a:moveTo>
                      <a:pt x="689" y="0"/>
                    </a:moveTo>
                    <a:cubicBezTo>
                      <a:pt x="189" y="0"/>
                      <a:pt x="0" y="254"/>
                      <a:pt x="0" y="254"/>
                    </a:cubicBezTo>
                    <a:cubicBezTo>
                      <a:pt x="0" y="254"/>
                      <a:pt x="678" y="3321"/>
                      <a:pt x="1748" y="3321"/>
                    </a:cubicBezTo>
                    <a:lnTo>
                      <a:pt x="1792" y="3321"/>
                    </a:lnTo>
                    <a:cubicBezTo>
                      <a:pt x="2889" y="3237"/>
                      <a:pt x="2933" y="831"/>
                      <a:pt x="1681" y="254"/>
                    </a:cubicBezTo>
                    <a:cubicBezTo>
                      <a:pt x="1262" y="61"/>
                      <a:pt x="938" y="0"/>
                      <a:pt x="689" y="0"/>
                    </a:cubicBezTo>
                    <a:close/>
                  </a:path>
                </a:pathLst>
              </a:custGeom>
              <a:solidFill>
                <a:srgbClr val="A5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5"/>
              <p:cNvSpPr/>
              <p:nvPr/>
            </p:nvSpPr>
            <p:spPr>
              <a:xfrm>
                <a:off x="5160525" y="2954406"/>
                <a:ext cx="855625" cy="466289"/>
              </a:xfrm>
              <a:custGeom>
                <a:avLst/>
                <a:gdLst/>
                <a:ahLst/>
                <a:cxnLst/>
                <a:rect l="l" t="t" r="r" b="b"/>
                <a:pathLst>
                  <a:path w="14777" h="8053" extrusionOk="0">
                    <a:moveTo>
                      <a:pt x="1938" y="0"/>
                    </a:moveTo>
                    <a:cubicBezTo>
                      <a:pt x="1772" y="0"/>
                      <a:pt x="1602" y="25"/>
                      <a:pt x="1434" y="75"/>
                    </a:cubicBezTo>
                    <a:cubicBezTo>
                      <a:pt x="516" y="355"/>
                      <a:pt x="0" y="1324"/>
                      <a:pt x="280" y="2242"/>
                    </a:cubicBezTo>
                    <a:cubicBezTo>
                      <a:pt x="1047" y="4766"/>
                      <a:pt x="2494" y="6500"/>
                      <a:pt x="4579" y="7398"/>
                    </a:cubicBezTo>
                    <a:cubicBezTo>
                      <a:pt x="5686" y="7873"/>
                      <a:pt x="6857" y="8052"/>
                      <a:pt x="7994" y="8052"/>
                    </a:cubicBezTo>
                    <a:cubicBezTo>
                      <a:pt x="10393" y="8052"/>
                      <a:pt x="12620" y="7259"/>
                      <a:pt x="13663" y="6824"/>
                    </a:cubicBezTo>
                    <a:cubicBezTo>
                      <a:pt x="14179" y="6618"/>
                      <a:pt x="14777" y="5920"/>
                      <a:pt x="14149" y="4624"/>
                    </a:cubicBezTo>
                    <a:cubicBezTo>
                      <a:pt x="13729" y="3754"/>
                      <a:pt x="13024" y="3610"/>
                      <a:pt x="12604" y="3610"/>
                    </a:cubicBezTo>
                    <a:cubicBezTo>
                      <a:pt x="12397" y="3610"/>
                      <a:pt x="12259" y="3645"/>
                      <a:pt x="12259" y="3645"/>
                    </a:cubicBezTo>
                    <a:cubicBezTo>
                      <a:pt x="11448" y="3976"/>
                      <a:pt x="9721" y="4589"/>
                      <a:pt x="8009" y="4589"/>
                    </a:cubicBezTo>
                    <a:cubicBezTo>
                      <a:pt x="7298" y="4589"/>
                      <a:pt x="6591" y="4484"/>
                      <a:pt x="5953" y="4209"/>
                    </a:cubicBezTo>
                    <a:cubicBezTo>
                      <a:pt x="4833" y="3726"/>
                      <a:pt x="4063" y="2754"/>
                      <a:pt x="3601" y="1232"/>
                    </a:cubicBezTo>
                    <a:cubicBezTo>
                      <a:pt x="3372" y="483"/>
                      <a:pt x="2683" y="0"/>
                      <a:pt x="1938" y="0"/>
                    </a:cubicBezTo>
                    <a:close/>
                  </a:path>
                </a:pathLst>
              </a:custGeom>
              <a:solidFill>
                <a:srgbClr val="E6B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5"/>
              <p:cNvSpPr/>
              <p:nvPr/>
            </p:nvSpPr>
            <p:spPr>
              <a:xfrm>
                <a:off x="5334814" y="2975946"/>
                <a:ext cx="613535" cy="295998"/>
              </a:xfrm>
              <a:custGeom>
                <a:avLst/>
                <a:gdLst/>
                <a:ahLst/>
                <a:cxnLst/>
                <a:rect l="l" t="t" r="r" b="b"/>
                <a:pathLst>
                  <a:path w="10596" h="5112" extrusionOk="0">
                    <a:moveTo>
                      <a:pt x="0" y="0"/>
                    </a:moveTo>
                    <a:cubicBezTo>
                      <a:pt x="401" y="779"/>
                      <a:pt x="604" y="1664"/>
                      <a:pt x="571" y="2541"/>
                    </a:cubicBezTo>
                    <a:cubicBezTo>
                      <a:pt x="563" y="2717"/>
                      <a:pt x="580" y="2939"/>
                      <a:pt x="745" y="2997"/>
                    </a:cubicBezTo>
                    <a:cubicBezTo>
                      <a:pt x="770" y="3004"/>
                      <a:pt x="794" y="3007"/>
                      <a:pt x="819" y="3007"/>
                    </a:cubicBezTo>
                    <a:cubicBezTo>
                      <a:pt x="885" y="3007"/>
                      <a:pt x="954" y="2988"/>
                      <a:pt x="1022" y="2983"/>
                    </a:cubicBezTo>
                    <a:cubicBezTo>
                      <a:pt x="1029" y="2983"/>
                      <a:pt x="1035" y="2983"/>
                      <a:pt x="1042" y="2983"/>
                    </a:cubicBezTo>
                    <a:cubicBezTo>
                      <a:pt x="1263" y="2983"/>
                      <a:pt x="1452" y="3157"/>
                      <a:pt x="1589" y="3337"/>
                    </a:cubicBezTo>
                    <a:cubicBezTo>
                      <a:pt x="1904" y="3739"/>
                      <a:pt x="2119" y="4215"/>
                      <a:pt x="2217" y="4714"/>
                    </a:cubicBezTo>
                    <a:cubicBezTo>
                      <a:pt x="2453" y="4704"/>
                      <a:pt x="2517" y="4323"/>
                      <a:pt x="2750" y="4272"/>
                    </a:cubicBezTo>
                    <a:cubicBezTo>
                      <a:pt x="2767" y="4268"/>
                      <a:pt x="2785" y="4267"/>
                      <a:pt x="2803" y="4267"/>
                    </a:cubicBezTo>
                    <a:cubicBezTo>
                      <a:pt x="2861" y="4267"/>
                      <a:pt x="2920" y="4285"/>
                      <a:pt x="2977" y="4306"/>
                    </a:cubicBezTo>
                    <a:cubicBezTo>
                      <a:pt x="3290" y="4424"/>
                      <a:pt x="3577" y="4609"/>
                      <a:pt x="3813" y="4849"/>
                    </a:cubicBezTo>
                    <a:cubicBezTo>
                      <a:pt x="3914" y="4950"/>
                      <a:pt x="4012" y="5068"/>
                      <a:pt x="4154" y="5106"/>
                    </a:cubicBezTo>
                    <a:cubicBezTo>
                      <a:pt x="4172" y="5110"/>
                      <a:pt x="4190" y="5112"/>
                      <a:pt x="4208" y="5112"/>
                    </a:cubicBezTo>
                    <a:cubicBezTo>
                      <a:pt x="4335" y="5112"/>
                      <a:pt x="4471" y="5016"/>
                      <a:pt x="4447" y="4893"/>
                    </a:cubicBezTo>
                    <a:cubicBezTo>
                      <a:pt x="4438" y="4832"/>
                      <a:pt x="4387" y="4778"/>
                      <a:pt x="4387" y="4714"/>
                    </a:cubicBezTo>
                    <a:cubicBezTo>
                      <a:pt x="4389" y="4605"/>
                      <a:pt x="4514" y="4566"/>
                      <a:pt x="4633" y="4566"/>
                    </a:cubicBezTo>
                    <a:cubicBezTo>
                      <a:pt x="4661" y="4566"/>
                      <a:pt x="4688" y="4568"/>
                      <a:pt x="4714" y="4572"/>
                    </a:cubicBezTo>
                    <a:cubicBezTo>
                      <a:pt x="5554" y="4687"/>
                      <a:pt x="6394" y="4805"/>
                      <a:pt x="7235" y="4920"/>
                    </a:cubicBezTo>
                    <a:cubicBezTo>
                      <a:pt x="7260" y="4924"/>
                      <a:pt x="7285" y="4928"/>
                      <a:pt x="7311" y="4928"/>
                    </a:cubicBezTo>
                    <a:cubicBezTo>
                      <a:pt x="7329" y="4928"/>
                      <a:pt x="7347" y="4926"/>
                      <a:pt x="7366" y="4920"/>
                    </a:cubicBezTo>
                    <a:cubicBezTo>
                      <a:pt x="7474" y="4886"/>
                      <a:pt x="7508" y="4741"/>
                      <a:pt x="7461" y="4637"/>
                    </a:cubicBezTo>
                    <a:cubicBezTo>
                      <a:pt x="7417" y="4536"/>
                      <a:pt x="7319" y="4467"/>
                      <a:pt x="7228" y="4404"/>
                    </a:cubicBezTo>
                    <a:cubicBezTo>
                      <a:pt x="7333" y="4228"/>
                      <a:pt x="7562" y="4187"/>
                      <a:pt x="7764" y="4161"/>
                    </a:cubicBezTo>
                    <a:cubicBezTo>
                      <a:pt x="8426" y="4070"/>
                      <a:pt x="9087" y="3944"/>
                      <a:pt x="9739" y="3790"/>
                    </a:cubicBezTo>
                    <a:cubicBezTo>
                      <a:pt x="10022" y="3722"/>
                      <a:pt x="10315" y="3658"/>
                      <a:pt x="10596" y="3564"/>
                    </a:cubicBezTo>
                    <a:cubicBezTo>
                      <a:pt x="10243" y="3297"/>
                      <a:pt x="9859" y="3238"/>
                      <a:pt x="9592" y="3238"/>
                    </a:cubicBezTo>
                    <a:cubicBezTo>
                      <a:pt x="9386" y="3238"/>
                      <a:pt x="9249" y="3273"/>
                      <a:pt x="9249" y="3273"/>
                    </a:cubicBezTo>
                    <a:cubicBezTo>
                      <a:pt x="8438" y="3604"/>
                      <a:pt x="6711" y="4217"/>
                      <a:pt x="4999" y="4217"/>
                    </a:cubicBezTo>
                    <a:cubicBezTo>
                      <a:pt x="4288" y="4217"/>
                      <a:pt x="3581" y="4112"/>
                      <a:pt x="2943" y="3837"/>
                    </a:cubicBezTo>
                    <a:cubicBezTo>
                      <a:pt x="1823" y="3354"/>
                      <a:pt x="1053" y="2382"/>
                      <a:pt x="591" y="860"/>
                    </a:cubicBezTo>
                    <a:cubicBezTo>
                      <a:pt x="482" y="507"/>
                      <a:pt x="270" y="213"/>
                      <a:pt x="0" y="0"/>
                    </a:cubicBezTo>
                    <a:close/>
                  </a:path>
                </a:pathLst>
              </a:custGeom>
              <a:solidFill>
                <a:srgbClr val="EEC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5"/>
              <p:cNvSpPr/>
              <p:nvPr/>
            </p:nvSpPr>
            <p:spPr>
              <a:xfrm>
                <a:off x="5219702" y="3189494"/>
                <a:ext cx="775546" cy="231205"/>
              </a:xfrm>
              <a:custGeom>
                <a:avLst/>
                <a:gdLst/>
                <a:ahLst/>
                <a:cxnLst/>
                <a:rect l="l" t="t" r="r" b="b"/>
                <a:pathLst>
                  <a:path w="13394" h="3993" extrusionOk="0">
                    <a:moveTo>
                      <a:pt x="0" y="0"/>
                    </a:moveTo>
                    <a:lnTo>
                      <a:pt x="0" y="0"/>
                    </a:lnTo>
                    <a:cubicBezTo>
                      <a:pt x="827" y="1556"/>
                      <a:pt x="2018" y="2676"/>
                      <a:pt x="3557" y="3338"/>
                    </a:cubicBezTo>
                    <a:cubicBezTo>
                      <a:pt x="4664" y="3813"/>
                      <a:pt x="5835" y="3992"/>
                      <a:pt x="6972" y="3992"/>
                    </a:cubicBezTo>
                    <a:cubicBezTo>
                      <a:pt x="9371" y="3992"/>
                      <a:pt x="11598" y="3199"/>
                      <a:pt x="12641" y="2764"/>
                    </a:cubicBezTo>
                    <a:cubicBezTo>
                      <a:pt x="12982" y="2629"/>
                      <a:pt x="13353" y="2278"/>
                      <a:pt x="13393" y="1687"/>
                    </a:cubicBezTo>
                    <a:lnTo>
                      <a:pt x="13393" y="1687"/>
                    </a:lnTo>
                    <a:cubicBezTo>
                      <a:pt x="13347" y="1721"/>
                      <a:pt x="13299" y="1751"/>
                      <a:pt x="13252" y="1785"/>
                    </a:cubicBezTo>
                    <a:cubicBezTo>
                      <a:pt x="12604" y="2251"/>
                      <a:pt x="11885" y="2619"/>
                      <a:pt x="11129" y="2875"/>
                    </a:cubicBezTo>
                    <a:cubicBezTo>
                      <a:pt x="10704" y="3017"/>
                      <a:pt x="10265" y="3125"/>
                      <a:pt x="9824" y="3196"/>
                    </a:cubicBezTo>
                    <a:cubicBezTo>
                      <a:pt x="9914" y="3108"/>
                      <a:pt x="9840" y="2939"/>
                      <a:pt x="9722" y="2899"/>
                    </a:cubicBezTo>
                    <a:cubicBezTo>
                      <a:pt x="9686" y="2885"/>
                      <a:pt x="9649" y="2880"/>
                      <a:pt x="9611" y="2880"/>
                    </a:cubicBezTo>
                    <a:cubicBezTo>
                      <a:pt x="9526" y="2880"/>
                      <a:pt x="9438" y="2908"/>
                      <a:pt x="9354" y="2936"/>
                    </a:cubicBezTo>
                    <a:cubicBezTo>
                      <a:pt x="8530" y="3201"/>
                      <a:pt x="7663" y="3334"/>
                      <a:pt x="6799" y="3334"/>
                    </a:cubicBezTo>
                    <a:cubicBezTo>
                      <a:pt x="6683" y="3334"/>
                      <a:pt x="6568" y="3332"/>
                      <a:pt x="6452" y="3327"/>
                    </a:cubicBezTo>
                    <a:cubicBezTo>
                      <a:pt x="6402" y="3220"/>
                      <a:pt x="6392" y="3095"/>
                      <a:pt x="6429" y="2983"/>
                    </a:cubicBezTo>
                    <a:lnTo>
                      <a:pt x="6429" y="2983"/>
                    </a:lnTo>
                    <a:cubicBezTo>
                      <a:pt x="6062" y="3018"/>
                      <a:pt x="5693" y="3036"/>
                      <a:pt x="5324" y="3036"/>
                    </a:cubicBezTo>
                    <a:cubicBezTo>
                      <a:pt x="4947" y="3036"/>
                      <a:pt x="4570" y="3018"/>
                      <a:pt x="4195" y="2980"/>
                    </a:cubicBezTo>
                    <a:cubicBezTo>
                      <a:pt x="3811" y="2943"/>
                      <a:pt x="3351" y="2821"/>
                      <a:pt x="3240" y="2450"/>
                    </a:cubicBezTo>
                    <a:cubicBezTo>
                      <a:pt x="3213" y="2355"/>
                      <a:pt x="3210" y="2248"/>
                      <a:pt x="3149" y="2170"/>
                    </a:cubicBezTo>
                    <a:cubicBezTo>
                      <a:pt x="3074" y="2080"/>
                      <a:pt x="2954" y="2066"/>
                      <a:pt x="2832" y="2066"/>
                    </a:cubicBezTo>
                    <a:cubicBezTo>
                      <a:pt x="2789" y="2066"/>
                      <a:pt x="2745" y="2068"/>
                      <a:pt x="2704" y="2069"/>
                    </a:cubicBezTo>
                    <a:cubicBezTo>
                      <a:pt x="2698" y="2069"/>
                      <a:pt x="2693" y="2069"/>
                      <a:pt x="2688" y="2069"/>
                    </a:cubicBezTo>
                    <a:cubicBezTo>
                      <a:pt x="1952" y="2069"/>
                      <a:pt x="1293" y="1365"/>
                      <a:pt x="1341" y="628"/>
                    </a:cubicBezTo>
                    <a:cubicBezTo>
                      <a:pt x="1347" y="507"/>
                      <a:pt x="1364" y="354"/>
                      <a:pt x="1263" y="281"/>
                    </a:cubicBezTo>
                    <a:cubicBezTo>
                      <a:pt x="1209" y="243"/>
                      <a:pt x="1138" y="240"/>
                      <a:pt x="1070" y="240"/>
                    </a:cubicBezTo>
                    <a:cubicBezTo>
                      <a:pt x="702" y="226"/>
                      <a:pt x="341" y="142"/>
                      <a:pt x="0" y="0"/>
                    </a:cubicBezTo>
                    <a:close/>
                  </a:path>
                </a:pathLst>
              </a:custGeom>
              <a:solidFill>
                <a:srgbClr val="D69F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5"/>
              <p:cNvSpPr/>
              <p:nvPr/>
            </p:nvSpPr>
            <p:spPr>
              <a:xfrm>
                <a:off x="5577662" y="3240275"/>
                <a:ext cx="71567" cy="147420"/>
              </a:xfrm>
              <a:custGeom>
                <a:avLst/>
                <a:gdLst/>
                <a:ahLst/>
                <a:cxnLst/>
                <a:rect l="l" t="t" r="r" b="b"/>
                <a:pathLst>
                  <a:path w="1236" h="2546" extrusionOk="0">
                    <a:moveTo>
                      <a:pt x="108" y="0"/>
                    </a:moveTo>
                    <a:cubicBezTo>
                      <a:pt x="109" y="1"/>
                      <a:pt x="912" y="1455"/>
                      <a:pt x="1" y="2545"/>
                    </a:cubicBezTo>
                    <a:cubicBezTo>
                      <a:pt x="1" y="2545"/>
                      <a:pt x="1236" y="1667"/>
                      <a:pt x="108" y="0"/>
                    </a:cubicBezTo>
                    <a:close/>
                  </a:path>
                </a:pathLst>
              </a:custGeom>
              <a:solidFill>
                <a:srgbClr val="AB6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5"/>
              <p:cNvSpPr/>
              <p:nvPr/>
            </p:nvSpPr>
            <p:spPr>
              <a:xfrm>
                <a:off x="5735507" y="3218793"/>
                <a:ext cx="126112" cy="171391"/>
              </a:xfrm>
              <a:custGeom>
                <a:avLst/>
                <a:gdLst/>
                <a:ahLst/>
                <a:cxnLst/>
                <a:rect l="l" t="t" r="r" b="b"/>
                <a:pathLst>
                  <a:path w="2178" h="2960" extrusionOk="0">
                    <a:moveTo>
                      <a:pt x="1" y="1"/>
                    </a:moveTo>
                    <a:lnTo>
                      <a:pt x="1" y="1"/>
                    </a:lnTo>
                    <a:cubicBezTo>
                      <a:pt x="2" y="1"/>
                      <a:pt x="1705" y="966"/>
                      <a:pt x="720" y="2960"/>
                    </a:cubicBezTo>
                    <a:cubicBezTo>
                      <a:pt x="720" y="2960"/>
                      <a:pt x="2177" y="1202"/>
                      <a:pt x="1" y="1"/>
                    </a:cubicBezTo>
                    <a:close/>
                  </a:path>
                </a:pathLst>
              </a:custGeom>
              <a:solidFill>
                <a:srgbClr val="AB6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5"/>
              <p:cNvSpPr/>
              <p:nvPr/>
            </p:nvSpPr>
            <p:spPr>
              <a:xfrm>
                <a:off x="8055352" y="3441084"/>
                <a:ext cx="203354" cy="283606"/>
              </a:xfrm>
              <a:custGeom>
                <a:avLst/>
                <a:gdLst/>
                <a:ahLst/>
                <a:cxnLst/>
                <a:rect l="l" t="t" r="r" b="b"/>
                <a:pathLst>
                  <a:path w="3512" h="4898" extrusionOk="0">
                    <a:moveTo>
                      <a:pt x="734" y="1"/>
                    </a:moveTo>
                    <a:cubicBezTo>
                      <a:pt x="666" y="1"/>
                      <a:pt x="596" y="2"/>
                      <a:pt x="524" y="5"/>
                    </a:cubicBezTo>
                    <a:cubicBezTo>
                      <a:pt x="524" y="5"/>
                      <a:pt x="0" y="3511"/>
                      <a:pt x="723" y="4897"/>
                    </a:cubicBezTo>
                    <a:cubicBezTo>
                      <a:pt x="723" y="4897"/>
                      <a:pt x="723" y="4897"/>
                      <a:pt x="725" y="4897"/>
                    </a:cubicBezTo>
                    <a:cubicBezTo>
                      <a:pt x="808" y="4897"/>
                      <a:pt x="3512" y="4878"/>
                      <a:pt x="3409" y="2337"/>
                    </a:cubicBezTo>
                    <a:cubicBezTo>
                      <a:pt x="3409" y="2337"/>
                      <a:pt x="3502" y="1"/>
                      <a:pt x="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5"/>
              <p:cNvSpPr/>
              <p:nvPr/>
            </p:nvSpPr>
            <p:spPr>
              <a:xfrm>
                <a:off x="7920147" y="3441373"/>
                <a:ext cx="267741" cy="290323"/>
              </a:xfrm>
              <a:custGeom>
                <a:avLst/>
                <a:gdLst/>
                <a:ahLst/>
                <a:cxnLst/>
                <a:rect l="l" t="t" r="r" b="b"/>
                <a:pathLst>
                  <a:path w="4624" h="5014" extrusionOk="0">
                    <a:moveTo>
                      <a:pt x="2859" y="0"/>
                    </a:moveTo>
                    <a:lnTo>
                      <a:pt x="1" y="114"/>
                    </a:lnTo>
                    <a:lnTo>
                      <a:pt x="132" y="5014"/>
                    </a:lnTo>
                    <a:lnTo>
                      <a:pt x="3058" y="4892"/>
                    </a:lnTo>
                    <a:cubicBezTo>
                      <a:pt x="4623" y="2369"/>
                      <a:pt x="2859" y="0"/>
                      <a:pt x="2859" y="0"/>
                    </a:cubicBezTo>
                    <a:close/>
                  </a:path>
                </a:pathLst>
              </a:custGeom>
              <a:solidFill>
                <a:srgbClr val="604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5"/>
              <p:cNvSpPr/>
              <p:nvPr/>
            </p:nvSpPr>
            <p:spPr>
              <a:xfrm>
                <a:off x="5363708" y="3447974"/>
                <a:ext cx="2668379" cy="376945"/>
              </a:xfrm>
              <a:custGeom>
                <a:avLst/>
                <a:gdLst/>
                <a:ahLst/>
                <a:cxnLst/>
                <a:rect l="l" t="t" r="r" b="b"/>
                <a:pathLst>
                  <a:path w="46084" h="6510" extrusionOk="0">
                    <a:moveTo>
                      <a:pt x="44151" y="0"/>
                    </a:moveTo>
                    <a:lnTo>
                      <a:pt x="4576" y="1614"/>
                    </a:lnTo>
                    <a:lnTo>
                      <a:pt x="0" y="4252"/>
                    </a:lnTo>
                    <a:lnTo>
                      <a:pt x="4775" y="6510"/>
                    </a:lnTo>
                    <a:lnTo>
                      <a:pt x="44350" y="4897"/>
                    </a:lnTo>
                    <a:cubicBezTo>
                      <a:pt x="46084" y="2542"/>
                      <a:pt x="44151" y="0"/>
                      <a:pt x="44151" y="0"/>
                    </a:cubicBezTo>
                    <a:close/>
                  </a:path>
                </a:pathLst>
              </a:custGeom>
              <a:solidFill>
                <a:srgbClr val="E8A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5"/>
              <p:cNvSpPr/>
              <p:nvPr/>
            </p:nvSpPr>
            <p:spPr>
              <a:xfrm>
                <a:off x="5594280" y="3515374"/>
                <a:ext cx="2380777" cy="198027"/>
              </a:xfrm>
              <a:custGeom>
                <a:avLst/>
                <a:gdLst/>
                <a:ahLst/>
                <a:cxnLst/>
                <a:rect l="l" t="t" r="r" b="b"/>
                <a:pathLst>
                  <a:path w="41117" h="3420" extrusionOk="0">
                    <a:moveTo>
                      <a:pt x="40782" y="1"/>
                    </a:moveTo>
                    <a:lnTo>
                      <a:pt x="0" y="1661"/>
                    </a:lnTo>
                    <a:lnTo>
                      <a:pt x="71" y="3419"/>
                    </a:lnTo>
                    <a:lnTo>
                      <a:pt x="41086" y="1748"/>
                    </a:lnTo>
                    <a:cubicBezTo>
                      <a:pt x="41117" y="1091"/>
                      <a:pt x="40968" y="487"/>
                      <a:pt x="40782" y="1"/>
                    </a:cubicBezTo>
                    <a:close/>
                  </a:path>
                </a:pathLst>
              </a:custGeom>
              <a:solidFill>
                <a:srgbClr val="DCA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5"/>
              <p:cNvSpPr/>
              <p:nvPr/>
            </p:nvSpPr>
            <p:spPr>
              <a:xfrm>
                <a:off x="5386928" y="3616589"/>
                <a:ext cx="2586389" cy="208333"/>
              </a:xfrm>
              <a:custGeom>
                <a:avLst/>
                <a:gdLst/>
                <a:ahLst/>
                <a:cxnLst/>
                <a:rect l="l" t="t" r="r" b="b"/>
                <a:pathLst>
                  <a:path w="44668" h="3598" extrusionOk="0">
                    <a:moveTo>
                      <a:pt x="44667" y="0"/>
                    </a:moveTo>
                    <a:lnTo>
                      <a:pt x="3652" y="1671"/>
                    </a:lnTo>
                    <a:cubicBezTo>
                      <a:pt x="3189" y="1391"/>
                      <a:pt x="2577" y="1292"/>
                      <a:pt x="1944" y="1292"/>
                    </a:cubicBezTo>
                    <a:cubicBezTo>
                      <a:pt x="1270" y="1292"/>
                      <a:pt x="572" y="1404"/>
                      <a:pt x="1" y="1529"/>
                    </a:cubicBezTo>
                    <a:lnTo>
                      <a:pt x="4374" y="3598"/>
                    </a:lnTo>
                    <a:lnTo>
                      <a:pt x="43949" y="1985"/>
                    </a:lnTo>
                    <a:cubicBezTo>
                      <a:pt x="44441" y="1316"/>
                      <a:pt x="44637" y="635"/>
                      <a:pt x="44667" y="0"/>
                    </a:cubicBezTo>
                    <a:close/>
                  </a:path>
                </a:pathLst>
              </a:custGeom>
              <a:solidFill>
                <a:srgbClr val="C88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5"/>
              <p:cNvSpPr/>
              <p:nvPr/>
            </p:nvSpPr>
            <p:spPr>
              <a:xfrm>
                <a:off x="8066064" y="3450927"/>
                <a:ext cx="82743" cy="264383"/>
              </a:xfrm>
              <a:custGeom>
                <a:avLst/>
                <a:gdLst/>
                <a:ahLst/>
                <a:cxnLst/>
                <a:rect l="l" t="t" r="r" b="b"/>
                <a:pathLst>
                  <a:path w="1429" h="4566" extrusionOk="0">
                    <a:moveTo>
                      <a:pt x="1" y="0"/>
                    </a:moveTo>
                    <a:cubicBezTo>
                      <a:pt x="1199" y="2231"/>
                      <a:pt x="234" y="4565"/>
                      <a:pt x="234" y="4565"/>
                    </a:cubicBezTo>
                    <a:cubicBezTo>
                      <a:pt x="1428" y="2038"/>
                      <a:pt x="1" y="1"/>
                      <a:pt x="1" y="0"/>
                    </a:cubicBezTo>
                    <a:close/>
                  </a:path>
                </a:pathLst>
              </a:custGeom>
              <a:solidFill>
                <a:srgbClr val="352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5"/>
              <p:cNvSpPr/>
              <p:nvPr/>
            </p:nvSpPr>
            <p:spPr>
              <a:xfrm>
                <a:off x="8033464" y="3452259"/>
                <a:ext cx="82685" cy="264383"/>
              </a:xfrm>
              <a:custGeom>
                <a:avLst/>
                <a:gdLst/>
                <a:ahLst/>
                <a:cxnLst/>
                <a:rect l="l" t="t" r="r" b="b"/>
                <a:pathLst>
                  <a:path w="1428" h="4566" extrusionOk="0">
                    <a:moveTo>
                      <a:pt x="1" y="1"/>
                    </a:moveTo>
                    <a:lnTo>
                      <a:pt x="1" y="1"/>
                    </a:lnTo>
                    <a:cubicBezTo>
                      <a:pt x="1199" y="2231"/>
                      <a:pt x="237" y="4566"/>
                      <a:pt x="237" y="4566"/>
                    </a:cubicBezTo>
                    <a:cubicBezTo>
                      <a:pt x="1428" y="2040"/>
                      <a:pt x="1" y="1"/>
                      <a:pt x="1" y="1"/>
                    </a:cubicBezTo>
                    <a:close/>
                  </a:path>
                </a:pathLst>
              </a:custGeom>
              <a:solidFill>
                <a:srgbClr val="352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5"/>
              <p:cNvSpPr/>
              <p:nvPr/>
            </p:nvSpPr>
            <p:spPr>
              <a:xfrm>
                <a:off x="8000864" y="3453649"/>
                <a:ext cx="82858" cy="264209"/>
              </a:xfrm>
              <a:custGeom>
                <a:avLst/>
                <a:gdLst/>
                <a:ahLst/>
                <a:cxnLst/>
                <a:rect l="l" t="t" r="r" b="b"/>
                <a:pathLst>
                  <a:path w="1431" h="4563" extrusionOk="0">
                    <a:moveTo>
                      <a:pt x="0" y="0"/>
                    </a:moveTo>
                    <a:lnTo>
                      <a:pt x="0" y="0"/>
                    </a:lnTo>
                    <a:cubicBezTo>
                      <a:pt x="1198" y="2231"/>
                      <a:pt x="236" y="4562"/>
                      <a:pt x="236" y="4562"/>
                    </a:cubicBezTo>
                    <a:cubicBezTo>
                      <a:pt x="1430" y="2039"/>
                      <a:pt x="1" y="1"/>
                      <a:pt x="0" y="0"/>
                    </a:cubicBezTo>
                    <a:close/>
                  </a:path>
                </a:pathLst>
              </a:custGeom>
              <a:solidFill>
                <a:srgbClr val="352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5"/>
              <p:cNvSpPr/>
              <p:nvPr/>
            </p:nvSpPr>
            <p:spPr>
              <a:xfrm>
                <a:off x="7968381" y="3454807"/>
                <a:ext cx="82743" cy="264441"/>
              </a:xfrm>
              <a:custGeom>
                <a:avLst/>
                <a:gdLst/>
                <a:ahLst/>
                <a:cxnLst/>
                <a:rect l="l" t="t" r="r" b="b"/>
                <a:pathLst>
                  <a:path w="1429" h="4567" extrusionOk="0">
                    <a:moveTo>
                      <a:pt x="1" y="1"/>
                    </a:moveTo>
                    <a:cubicBezTo>
                      <a:pt x="1195" y="2231"/>
                      <a:pt x="234" y="4566"/>
                      <a:pt x="234" y="4566"/>
                    </a:cubicBezTo>
                    <a:cubicBezTo>
                      <a:pt x="1428" y="2043"/>
                      <a:pt x="1" y="1"/>
                      <a:pt x="1" y="1"/>
                    </a:cubicBezTo>
                    <a:close/>
                  </a:path>
                </a:pathLst>
              </a:custGeom>
              <a:solidFill>
                <a:srgbClr val="352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5"/>
              <p:cNvSpPr/>
              <p:nvPr/>
            </p:nvSpPr>
            <p:spPr>
              <a:xfrm>
                <a:off x="5363708" y="3541199"/>
                <a:ext cx="291944" cy="283722"/>
              </a:xfrm>
              <a:custGeom>
                <a:avLst/>
                <a:gdLst/>
                <a:ahLst/>
                <a:cxnLst/>
                <a:rect l="l" t="t" r="r" b="b"/>
                <a:pathLst>
                  <a:path w="5042" h="4900" extrusionOk="0">
                    <a:moveTo>
                      <a:pt x="4674" y="0"/>
                    </a:moveTo>
                    <a:lnTo>
                      <a:pt x="4576" y="4"/>
                    </a:lnTo>
                    <a:lnTo>
                      <a:pt x="0" y="2642"/>
                    </a:lnTo>
                    <a:lnTo>
                      <a:pt x="4775" y="4900"/>
                    </a:lnTo>
                    <a:lnTo>
                      <a:pt x="4795" y="4897"/>
                    </a:lnTo>
                    <a:cubicBezTo>
                      <a:pt x="4812" y="4859"/>
                      <a:pt x="4826" y="4819"/>
                      <a:pt x="4839" y="4778"/>
                    </a:cubicBezTo>
                    <a:cubicBezTo>
                      <a:pt x="5001" y="4302"/>
                      <a:pt x="5042" y="3746"/>
                      <a:pt x="4778" y="3317"/>
                    </a:cubicBezTo>
                    <a:cubicBezTo>
                      <a:pt x="4711" y="3206"/>
                      <a:pt x="4620" y="3070"/>
                      <a:pt x="4684" y="2956"/>
                    </a:cubicBezTo>
                    <a:cubicBezTo>
                      <a:pt x="4705" y="2919"/>
                      <a:pt x="4738" y="2892"/>
                      <a:pt x="4769" y="2861"/>
                    </a:cubicBezTo>
                    <a:cubicBezTo>
                      <a:pt x="4944" y="2693"/>
                      <a:pt x="5012" y="2440"/>
                      <a:pt x="4995" y="2197"/>
                    </a:cubicBezTo>
                    <a:cubicBezTo>
                      <a:pt x="4974" y="1957"/>
                      <a:pt x="4880" y="1731"/>
                      <a:pt x="4765" y="1519"/>
                    </a:cubicBezTo>
                    <a:cubicBezTo>
                      <a:pt x="4705" y="1414"/>
                      <a:pt x="4637" y="1293"/>
                      <a:pt x="4674" y="1178"/>
                    </a:cubicBezTo>
                    <a:cubicBezTo>
                      <a:pt x="4688" y="1124"/>
                      <a:pt x="4725" y="1080"/>
                      <a:pt x="4755" y="1033"/>
                    </a:cubicBezTo>
                    <a:cubicBezTo>
                      <a:pt x="4998" y="658"/>
                      <a:pt x="4876" y="327"/>
                      <a:pt x="4674" y="0"/>
                    </a:cubicBezTo>
                    <a:close/>
                  </a:path>
                </a:pathLst>
              </a:custGeom>
              <a:solidFill>
                <a:srgbClr val="DC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5"/>
              <p:cNvSpPr/>
              <p:nvPr/>
            </p:nvSpPr>
            <p:spPr>
              <a:xfrm>
                <a:off x="5363708" y="3691631"/>
                <a:ext cx="291944" cy="133292"/>
              </a:xfrm>
              <a:custGeom>
                <a:avLst/>
                <a:gdLst/>
                <a:ahLst/>
                <a:cxnLst/>
                <a:rect l="l" t="t" r="r" b="b"/>
                <a:pathLst>
                  <a:path w="5042" h="2302" extrusionOk="0">
                    <a:moveTo>
                      <a:pt x="75" y="0"/>
                    </a:moveTo>
                    <a:lnTo>
                      <a:pt x="0" y="44"/>
                    </a:lnTo>
                    <a:lnTo>
                      <a:pt x="4775" y="2302"/>
                    </a:lnTo>
                    <a:lnTo>
                      <a:pt x="4795" y="2299"/>
                    </a:lnTo>
                    <a:cubicBezTo>
                      <a:pt x="4812" y="2261"/>
                      <a:pt x="4826" y="2221"/>
                      <a:pt x="4839" y="2180"/>
                    </a:cubicBezTo>
                    <a:cubicBezTo>
                      <a:pt x="5001" y="1704"/>
                      <a:pt x="5042" y="1148"/>
                      <a:pt x="4778" y="719"/>
                    </a:cubicBezTo>
                    <a:cubicBezTo>
                      <a:pt x="4728" y="631"/>
                      <a:pt x="4660" y="530"/>
                      <a:pt x="4664" y="436"/>
                    </a:cubicBezTo>
                    <a:lnTo>
                      <a:pt x="4664" y="436"/>
                    </a:lnTo>
                    <a:cubicBezTo>
                      <a:pt x="4105" y="488"/>
                      <a:pt x="3602" y="511"/>
                      <a:pt x="3149" y="511"/>
                    </a:cubicBezTo>
                    <a:cubicBezTo>
                      <a:pt x="1561" y="511"/>
                      <a:pt x="600" y="234"/>
                      <a:pt x="75" y="0"/>
                    </a:cubicBezTo>
                    <a:close/>
                  </a:path>
                </a:pathLst>
              </a:custGeom>
              <a:solidFill>
                <a:srgbClr val="CC85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5"/>
              <p:cNvSpPr/>
              <p:nvPr/>
            </p:nvSpPr>
            <p:spPr>
              <a:xfrm>
                <a:off x="7833408" y="3056200"/>
                <a:ext cx="267510" cy="204222"/>
              </a:xfrm>
              <a:custGeom>
                <a:avLst/>
                <a:gdLst/>
                <a:ahLst/>
                <a:cxnLst/>
                <a:rect l="l" t="t" r="r" b="b"/>
                <a:pathLst>
                  <a:path w="4620" h="3527" extrusionOk="0">
                    <a:moveTo>
                      <a:pt x="4424" y="1"/>
                    </a:moveTo>
                    <a:cubicBezTo>
                      <a:pt x="3351" y="1"/>
                      <a:pt x="2254" y="403"/>
                      <a:pt x="1536" y="1202"/>
                    </a:cubicBezTo>
                    <a:cubicBezTo>
                      <a:pt x="1303" y="1465"/>
                      <a:pt x="1114" y="1762"/>
                      <a:pt x="925" y="2059"/>
                    </a:cubicBezTo>
                    <a:cubicBezTo>
                      <a:pt x="776" y="2292"/>
                      <a:pt x="628" y="2522"/>
                      <a:pt x="480" y="2754"/>
                    </a:cubicBezTo>
                    <a:cubicBezTo>
                      <a:pt x="281" y="3069"/>
                      <a:pt x="0" y="3527"/>
                      <a:pt x="584" y="3527"/>
                    </a:cubicBezTo>
                    <a:cubicBezTo>
                      <a:pt x="1053" y="3527"/>
                      <a:pt x="1516" y="3426"/>
                      <a:pt x="1961" y="3287"/>
                    </a:cubicBezTo>
                    <a:cubicBezTo>
                      <a:pt x="2180" y="3217"/>
                      <a:pt x="2399" y="3139"/>
                      <a:pt x="2606" y="3038"/>
                    </a:cubicBezTo>
                    <a:cubicBezTo>
                      <a:pt x="3581" y="2558"/>
                      <a:pt x="4262" y="1591"/>
                      <a:pt x="4549" y="541"/>
                    </a:cubicBezTo>
                    <a:cubicBezTo>
                      <a:pt x="4590" y="392"/>
                      <a:pt x="4620" y="237"/>
                      <a:pt x="4573" y="92"/>
                    </a:cubicBezTo>
                    <a:cubicBezTo>
                      <a:pt x="4565" y="68"/>
                      <a:pt x="4552" y="45"/>
                      <a:pt x="4535" y="28"/>
                    </a:cubicBezTo>
                    <a:cubicBezTo>
                      <a:pt x="4505" y="4"/>
                      <a:pt x="4464" y="1"/>
                      <a:pt x="4424" y="1"/>
                    </a:cubicBezTo>
                    <a:close/>
                  </a:path>
                </a:pathLst>
              </a:custGeom>
              <a:solidFill>
                <a:srgbClr val="94C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5"/>
              <p:cNvSpPr/>
              <p:nvPr/>
            </p:nvSpPr>
            <p:spPr>
              <a:xfrm>
                <a:off x="7840240" y="3056200"/>
                <a:ext cx="258708" cy="200748"/>
              </a:xfrm>
              <a:custGeom>
                <a:avLst/>
                <a:gdLst/>
                <a:ahLst/>
                <a:cxnLst/>
                <a:rect l="l" t="t" r="r" b="b"/>
                <a:pathLst>
                  <a:path w="4468" h="3467" extrusionOk="0">
                    <a:moveTo>
                      <a:pt x="4306" y="1"/>
                    </a:moveTo>
                    <a:cubicBezTo>
                      <a:pt x="3233" y="1"/>
                      <a:pt x="2136" y="403"/>
                      <a:pt x="1418" y="1202"/>
                    </a:cubicBezTo>
                    <a:cubicBezTo>
                      <a:pt x="1185" y="1465"/>
                      <a:pt x="996" y="1762"/>
                      <a:pt x="807" y="2059"/>
                    </a:cubicBezTo>
                    <a:cubicBezTo>
                      <a:pt x="658" y="2292"/>
                      <a:pt x="510" y="2522"/>
                      <a:pt x="362" y="2754"/>
                    </a:cubicBezTo>
                    <a:cubicBezTo>
                      <a:pt x="206" y="2997"/>
                      <a:pt x="1" y="3332"/>
                      <a:pt x="196" y="3466"/>
                    </a:cubicBezTo>
                    <a:cubicBezTo>
                      <a:pt x="304" y="3237"/>
                      <a:pt x="625" y="2680"/>
                      <a:pt x="1401" y="1924"/>
                    </a:cubicBezTo>
                    <a:cubicBezTo>
                      <a:pt x="2396" y="956"/>
                      <a:pt x="3723" y="288"/>
                      <a:pt x="4468" y="143"/>
                    </a:cubicBezTo>
                    <a:cubicBezTo>
                      <a:pt x="4464" y="126"/>
                      <a:pt x="4461" y="109"/>
                      <a:pt x="4455" y="92"/>
                    </a:cubicBezTo>
                    <a:cubicBezTo>
                      <a:pt x="4447" y="68"/>
                      <a:pt x="4434" y="45"/>
                      <a:pt x="4417" y="28"/>
                    </a:cubicBezTo>
                    <a:cubicBezTo>
                      <a:pt x="4387" y="4"/>
                      <a:pt x="4346" y="1"/>
                      <a:pt x="4306" y="1"/>
                    </a:cubicBezTo>
                    <a:close/>
                  </a:path>
                </a:pathLst>
              </a:custGeom>
              <a:solidFill>
                <a:srgbClr val="789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5"/>
              <p:cNvSpPr/>
              <p:nvPr/>
            </p:nvSpPr>
            <p:spPr>
              <a:xfrm>
                <a:off x="7850200" y="3063785"/>
                <a:ext cx="244696" cy="191947"/>
              </a:xfrm>
              <a:custGeom>
                <a:avLst/>
                <a:gdLst/>
                <a:ahLst/>
                <a:cxnLst/>
                <a:rect l="l" t="t" r="r" b="b"/>
                <a:pathLst>
                  <a:path w="4226" h="3315" extrusionOk="0">
                    <a:moveTo>
                      <a:pt x="4192" y="1"/>
                    </a:moveTo>
                    <a:cubicBezTo>
                      <a:pt x="4190" y="1"/>
                      <a:pt x="4187" y="1"/>
                      <a:pt x="4185" y="2"/>
                    </a:cubicBezTo>
                    <a:cubicBezTo>
                      <a:pt x="1408" y="808"/>
                      <a:pt x="8" y="3254"/>
                      <a:pt x="4" y="3278"/>
                    </a:cubicBezTo>
                    <a:cubicBezTo>
                      <a:pt x="0" y="3295"/>
                      <a:pt x="11" y="3312"/>
                      <a:pt x="28" y="3315"/>
                    </a:cubicBezTo>
                    <a:lnTo>
                      <a:pt x="44" y="3315"/>
                    </a:lnTo>
                    <a:cubicBezTo>
                      <a:pt x="51" y="3312"/>
                      <a:pt x="58" y="3302"/>
                      <a:pt x="61" y="3295"/>
                    </a:cubicBezTo>
                    <a:cubicBezTo>
                      <a:pt x="72" y="3271"/>
                      <a:pt x="1435" y="859"/>
                      <a:pt x="4202" y="59"/>
                    </a:cubicBezTo>
                    <a:cubicBezTo>
                      <a:pt x="4219" y="55"/>
                      <a:pt x="4225" y="38"/>
                      <a:pt x="4222" y="22"/>
                    </a:cubicBezTo>
                    <a:cubicBezTo>
                      <a:pt x="4216" y="10"/>
                      <a:pt x="4205" y="1"/>
                      <a:pt x="4192" y="1"/>
                    </a:cubicBezTo>
                    <a:close/>
                  </a:path>
                </a:pathLst>
              </a:custGeom>
              <a:solidFill>
                <a:srgbClr val="634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5"/>
              <p:cNvSpPr/>
              <p:nvPr/>
            </p:nvSpPr>
            <p:spPr>
              <a:xfrm>
                <a:off x="7903934" y="3143866"/>
                <a:ext cx="15460" cy="41574"/>
              </a:xfrm>
              <a:custGeom>
                <a:avLst/>
                <a:gdLst/>
                <a:ahLst/>
                <a:cxnLst/>
                <a:rect l="l" t="t" r="r" b="b"/>
                <a:pathLst>
                  <a:path w="267" h="718" extrusionOk="0">
                    <a:moveTo>
                      <a:pt x="259" y="1"/>
                    </a:moveTo>
                    <a:cubicBezTo>
                      <a:pt x="255" y="1"/>
                      <a:pt x="253" y="3"/>
                      <a:pt x="250" y="5"/>
                    </a:cubicBezTo>
                    <a:cubicBezTo>
                      <a:pt x="213" y="52"/>
                      <a:pt x="176" y="103"/>
                      <a:pt x="149" y="158"/>
                    </a:cubicBezTo>
                    <a:cubicBezTo>
                      <a:pt x="119" y="208"/>
                      <a:pt x="92" y="265"/>
                      <a:pt x="72" y="323"/>
                    </a:cubicBezTo>
                    <a:cubicBezTo>
                      <a:pt x="51" y="380"/>
                      <a:pt x="34" y="441"/>
                      <a:pt x="21" y="502"/>
                    </a:cubicBezTo>
                    <a:cubicBezTo>
                      <a:pt x="11" y="562"/>
                      <a:pt x="0" y="623"/>
                      <a:pt x="0" y="687"/>
                    </a:cubicBezTo>
                    <a:cubicBezTo>
                      <a:pt x="0" y="704"/>
                      <a:pt x="14" y="717"/>
                      <a:pt x="31" y="717"/>
                    </a:cubicBezTo>
                    <a:cubicBezTo>
                      <a:pt x="47" y="717"/>
                      <a:pt x="61" y="704"/>
                      <a:pt x="61" y="687"/>
                    </a:cubicBezTo>
                    <a:lnTo>
                      <a:pt x="61" y="684"/>
                    </a:lnTo>
                    <a:cubicBezTo>
                      <a:pt x="58" y="626"/>
                      <a:pt x="61" y="569"/>
                      <a:pt x="72" y="508"/>
                    </a:cubicBezTo>
                    <a:cubicBezTo>
                      <a:pt x="78" y="451"/>
                      <a:pt x="92" y="393"/>
                      <a:pt x="108" y="336"/>
                    </a:cubicBezTo>
                    <a:cubicBezTo>
                      <a:pt x="125" y="279"/>
                      <a:pt x="145" y="222"/>
                      <a:pt x="173" y="167"/>
                    </a:cubicBezTo>
                    <a:cubicBezTo>
                      <a:pt x="196" y="113"/>
                      <a:pt x="230" y="63"/>
                      <a:pt x="264" y="16"/>
                    </a:cubicBezTo>
                    <a:cubicBezTo>
                      <a:pt x="267" y="9"/>
                      <a:pt x="267" y="5"/>
                      <a:pt x="264" y="2"/>
                    </a:cubicBezTo>
                    <a:cubicBezTo>
                      <a:pt x="262" y="1"/>
                      <a:pt x="260" y="1"/>
                      <a:pt x="259" y="1"/>
                    </a:cubicBezTo>
                    <a:close/>
                  </a:path>
                </a:pathLst>
              </a:custGeom>
              <a:solidFill>
                <a:srgbClr val="634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5"/>
              <p:cNvSpPr/>
              <p:nvPr/>
            </p:nvSpPr>
            <p:spPr>
              <a:xfrm>
                <a:off x="7881062" y="3207328"/>
                <a:ext cx="68093" cy="11407"/>
              </a:xfrm>
              <a:custGeom>
                <a:avLst/>
                <a:gdLst/>
                <a:ahLst/>
                <a:cxnLst/>
                <a:rect l="l" t="t" r="r" b="b"/>
                <a:pathLst>
                  <a:path w="1176" h="197" extrusionOk="0">
                    <a:moveTo>
                      <a:pt x="34" y="0"/>
                    </a:moveTo>
                    <a:cubicBezTo>
                      <a:pt x="24" y="0"/>
                      <a:pt x="14" y="6"/>
                      <a:pt x="7" y="16"/>
                    </a:cubicBezTo>
                    <a:cubicBezTo>
                      <a:pt x="1" y="29"/>
                      <a:pt x="4" y="46"/>
                      <a:pt x="17" y="57"/>
                    </a:cubicBezTo>
                    <a:cubicBezTo>
                      <a:pt x="105" y="114"/>
                      <a:pt x="199" y="148"/>
                      <a:pt x="297" y="168"/>
                    </a:cubicBezTo>
                    <a:cubicBezTo>
                      <a:pt x="381" y="188"/>
                      <a:pt x="467" y="196"/>
                      <a:pt x="551" y="196"/>
                    </a:cubicBezTo>
                    <a:cubicBezTo>
                      <a:pt x="566" y="196"/>
                      <a:pt x="580" y="196"/>
                      <a:pt x="595" y="195"/>
                    </a:cubicBezTo>
                    <a:cubicBezTo>
                      <a:pt x="693" y="191"/>
                      <a:pt x="791" y="178"/>
                      <a:pt x="888" y="155"/>
                    </a:cubicBezTo>
                    <a:cubicBezTo>
                      <a:pt x="936" y="144"/>
                      <a:pt x="982" y="127"/>
                      <a:pt x="1029" y="114"/>
                    </a:cubicBezTo>
                    <a:lnTo>
                      <a:pt x="1168" y="63"/>
                    </a:lnTo>
                    <a:cubicBezTo>
                      <a:pt x="1171" y="63"/>
                      <a:pt x="1175" y="57"/>
                      <a:pt x="1175" y="50"/>
                    </a:cubicBezTo>
                    <a:cubicBezTo>
                      <a:pt x="1171" y="46"/>
                      <a:pt x="1165" y="43"/>
                      <a:pt x="1161" y="43"/>
                    </a:cubicBezTo>
                    <a:lnTo>
                      <a:pt x="1158" y="43"/>
                    </a:lnTo>
                    <a:lnTo>
                      <a:pt x="1023" y="90"/>
                    </a:lnTo>
                    <a:cubicBezTo>
                      <a:pt x="976" y="104"/>
                      <a:pt x="928" y="118"/>
                      <a:pt x="881" y="127"/>
                    </a:cubicBezTo>
                    <a:cubicBezTo>
                      <a:pt x="787" y="144"/>
                      <a:pt x="689" y="155"/>
                      <a:pt x="595" y="155"/>
                    </a:cubicBezTo>
                    <a:cubicBezTo>
                      <a:pt x="497" y="155"/>
                      <a:pt x="402" y="144"/>
                      <a:pt x="311" y="121"/>
                    </a:cubicBezTo>
                    <a:cubicBezTo>
                      <a:pt x="220" y="97"/>
                      <a:pt x="126" y="60"/>
                      <a:pt x="54" y="9"/>
                    </a:cubicBezTo>
                    <a:lnTo>
                      <a:pt x="51" y="6"/>
                    </a:lnTo>
                    <a:cubicBezTo>
                      <a:pt x="46" y="2"/>
                      <a:pt x="40" y="0"/>
                      <a:pt x="34" y="0"/>
                    </a:cubicBezTo>
                    <a:close/>
                  </a:path>
                </a:pathLst>
              </a:custGeom>
              <a:solidFill>
                <a:srgbClr val="634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5"/>
              <p:cNvSpPr/>
              <p:nvPr/>
            </p:nvSpPr>
            <p:spPr>
              <a:xfrm>
                <a:off x="7942787" y="3102523"/>
                <a:ext cx="18645" cy="45627"/>
              </a:xfrm>
              <a:custGeom>
                <a:avLst/>
                <a:gdLst/>
                <a:ahLst/>
                <a:cxnLst/>
                <a:rect l="l" t="t" r="r" b="b"/>
                <a:pathLst>
                  <a:path w="322" h="788" extrusionOk="0">
                    <a:moveTo>
                      <a:pt x="312" y="1"/>
                    </a:moveTo>
                    <a:cubicBezTo>
                      <a:pt x="237" y="115"/>
                      <a:pt x="183" y="240"/>
                      <a:pt x="136" y="365"/>
                    </a:cubicBezTo>
                    <a:cubicBezTo>
                      <a:pt x="85" y="490"/>
                      <a:pt x="41" y="618"/>
                      <a:pt x="8" y="750"/>
                    </a:cubicBezTo>
                    <a:lnTo>
                      <a:pt x="4" y="753"/>
                    </a:lnTo>
                    <a:cubicBezTo>
                      <a:pt x="1" y="770"/>
                      <a:pt x="14" y="783"/>
                      <a:pt x="28" y="787"/>
                    </a:cubicBezTo>
                    <a:cubicBezTo>
                      <a:pt x="31" y="787"/>
                      <a:pt x="33" y="787"/>
                      <a:pt x="35" y="787"/>
                    </a:cubicBezTo>
                    <a:cubicBezTo>
                      <a:pt x="49" y="787"/>
                      <a:pt x="62" y="778"/>
                      <a:pt x="65" y="763"/>
                    </a:cubicBezTo>
                    <a:cubicBezTo>
                      <a:pt x="92" y="635"/>
                      <a:pt x="125" y="503"/>
                      <a:pt x="166" y="375"/>
                    </a:cubicBezTo>
                    <a:cubicBezTo>
                      <a:pt x="206" y="250"/>
                      <a:pt x="254" y="122"/>
                      <a:pt x="318" y="7"/>
                    </a:cubicBezTo>
                    <a:cubicBezTo>
                      <a:pt x="321" y="4"/>
                      <a:pt x="318" y="1"/>
                      <a:pt x="318" y="1"/>
                    </a:cubicBezTo>
                    <a:close/>
                  </a:path>
                </a:pathLst>
              </a:custGeom>
              <a:solidFill>
                <a:srgbClr val="634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5"/>
              <p:cNvSpPr/>
              <p:nvPr/>
            </p:nvSpPr>
            <p:spPr>
              <a:xfrm>
                <a:off x="7955121" y="3134427"/>
                <a:ext cx="61608" cy="20440"/>
              </a:xfrm>
              <a:custGeom>
                <a:avLst/>
                <a:gdLst/>
                <a:ahLst/>
                <a:cxnLst/>
                <a:rect l="l" t="t" r="r" b="b"/>
                <a:pathLst>
                  <a:path w="1064" h="353" extrusionOk="0">
                    <a:moveTo>
                      <a:pt x="36" y="1"/>
                    </a:moveTo>
                    <a:cubicBezTo>
                      <a:pt x="27" y="1"/>
                      <a:pt x="17" y="5"/>
                      <a:pt x="10" y="13"/>
                    </a:cubicBezTo>
                    <a:cubicBezTo>
                      <a:pt x="1" y="23"/>
                      <a:pt x="4" y="44"/>
                      <a:pt x="14" y="53"/>
                    </a:cubicBezTo>
                    <a:cubicBezTo>
                      <a:pt x="88" y="114"/>
                      <a:pt x="166" y="165"/>
                      <a:pt x="250" y="206"/>
                    </a:cubicBezTo>
                    <a:cubicBezTo>
                      <a:pt x="331" y="249"/>
                      <a:pt x="419" y="283"/>
                      <a:pt x="507" y="307"/>
                    </a:cubicBezTo>
                    <a:cubicBezTo>
                      <a:pt x="594" y="334"/>
                      <a:pt x="686" y="347"/>
                      <a:pt x="780" y="351"/>
                    </a:cubicBezTo>
                    <a:cubicBezTo>
                      <a:pt x="800" y="352"/>
                      <a:pt x="820" y="353"/>
                      <a:pt x="839" y="353"/>
                    </a:cubicBezTo>
                    <a:cubicBezTo>
                      <a:pt x="911" y="353"/>
                      <a:pt x="982" y="344"/>
                      <a:pt x="1054" y="334"/>
                    </a:cubicBezTo>
                    <a:cubicBezTo>
                      <a:pt x="1060" y="334"/>
                      <a:pt x="1063" y="327"/>
                      <a:pt x="1063" y="324"/>
                    </a:cubicBezTo>
                    <a:cubicBezTo>
                      <a:pt x="1063" y="317"/>
                      <a:pt x="1057" y="313"/>
                      <a:pt x="1050" y="313"/>
                    </a:cubicBezTo>
                    <a:cubicBezTo>
                      <a:pt x="990" y="320"/>
                      <a:pt x="932" y="325"/>
                      <a:pt x="873" y="325"/>
                    </a:cubicBezTo>
                    <a:cubicBezTo>
                      <a:pt x="842" y="325"/>
                      <a:pt x="811" y="324"/>
                      <a:pt x="780" y="321"/>
                    </a:cubicBezTo>
                    <a:cubicBezTo>
                      <a:pt x="692" y="313"/>
                      <a:pt x="605" y="296"/>
                      <a:pt x="520" y="266"/>
                    </a:cubicBezTo>
                    <a:cubicBezTo>
                      <a:pt x="432" y="240"/>
                      <a:pt x="351" y="206"/>
                      <a:pt x="274" y="162"/>
                    </a:cubicBezTo>
                    <a:cubicBezTo>
                      <a:pt x="196" y="118"/>
                      <a:pt x="122" y="67"/>
                      <a:pt x="58" y="10"/>
                    </a:cubicBezTo>
                    <a:lnTo>
                      <a:pt x="54" y="10"/>
                    </a:lnTo>
                    <a:lnTo>
                      <a:pt x="54" y="6"/>
                    </a:lnTo>
                    <a:cubicBezTo>
                      <a:pt x="49" y="3"/>
                      <a:pt x="43" y="1"/>
                      <a:pt x="36" y="1"/>
                    </a:cubicBezTo>
                    <a:close/>
                  </a:path>
                </a:pathLst>
              </a:custGeom>
              <a:solidFill>
                <a:srgbClr val="634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5"/>
              <p:cNvSpPr/>
              <p:nvPr/>
            </p:nvSpPr>
            <p:spPr>
              <a:xfrm>
                <a:off x="8012561" y="3096848"/>
                <a:ext cx="61203" cy="8280"/>
              </a:xfrm>
              <a:custGeom>
                <a:avLst/>
                <a:gdLst/>
                <a:ahLst/>
                <a:cxnLst/>
                <a:rect l="l" t="t" r="r" b="b"/>
                <a:pathLst>
                  <a:path w="1057" h="143" extrusionOk="0">
                    <a:moveTo>
                      <a:pt x="37" y="0"/>
                    </a:moveTo>
                    <a:cubicBezTo>
                      <a:pt x="25" y="0"/>
                      <a:pt x="13" y="7"/>
                      <a:pt x="7" y="21"/>
                    </a:cubicBezTo>
                    <a:cubicBezTo>
                      <a:pt x="1" y="34"/>
                      <a:pt x="10" y="54"/>
                      <a:pt x="24" y="58"/>
                    </a:cubicBezTo>
                    <a:cubicBezTo>
                      <a:pt x="112" y="88"/>
                      <a:pt x="196" y="109"/>
                      <a:pt x="281" y="122"/>
                    </a:cubicBezTo>
                    <a:cubicBezTo>
                      <a:pt x="368" y="135"/>
                      <a:pt x="456" y="143"/>
                      <a:pt x="544" y="143"/>
                    </a:cubicBezTo>
                    <a:cubicBezTo>
                      <a:pt x="628" y="139"/>
                      <a:pt x="716" y="132"/>
                      <a:pt x="800" y="115"/>
                    </a:cubicBezTo>
                    <a:cubicBezTo>
                      <a:pt x="888" y="99"/>
                      <a:pt x="969" y="68"/>
                      <a:pt x="1050" y="38"/>
                    </a:cubicBezTo>
                    <a:cubicBezTo>
                      <a:pt x="1054" y="38"/>
                      <a:pt x="1057" y="31"/>
                      <a:pt x="1057" y="28"/>
                    </a:cubicBezTo>
                    <a:cubicBezTo>
                      <a:pt x="1054" y="24"/>
                      <a:pt x="1050" y="21"/>
                      <a:pt x="1043" y="21"/>
                    </a:cubicBezTo>
                    <a:cubicBezTo>
                      <a:pt x="962" y="51"/>
                      <a:pt x="881" y="75"/>
                      <a:pt x="797" y="85"/>
                    </a:cubicBezTo>
                    <a:cubicBezTo>
                      <a:pt x="727" y="97"/>
                      <a:pt x="657" y="103"/>
                      <a:pt x="587" y="103"/>
                    </a:cubicBezTo>
                    <a:cubicBezTo>
                      <a:pt x="573" y="103"/>
                      <a:pt x="559" y="103"/>
                      <a:pt x="544" y="102"/>
                    </a:cubicBezTo>
                    <a:cubicBezTo>
                      <a:pt x="459" y="99"/>
                      <a:pt x="372" y="92"/>
                      <a:pt x="291" y="75"/>
                    </a:cubicBezTo>
                    <a:cubicBezTo>
                      <a:pt x="206" y="58"/>
                      <a:pt x="125" y="34"/>
                      <a:pt x="48" y="4"/>
                    </a:cubicBezTo>
                    <a:lnTo>
                      <a:pt x="48" y="1"/>
                    </a:lnTo>
                    <a:lnTo>
                      <a:pt x="44" y="1"/>
                    </a:lnTo>
                    <a:cubicBezTo>
                      <a:pt x="42" y="0"/>
                      <a:pt x="40" y="0"/>
                      <a:pt x="37" y="0"/>
                    </a:cubicBezTo>
                    <a:close/>
                  </a:path>
                </a:pathLst>
              </a:custGeom>
              <a:solidFill>
                <a:srgbClr val="634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5"/>
              <p:cNvSpPr/>
              <p:nvPr/>
            </p:nvSpPr>
            <p:spPr>
              <a:xfrm>
                <a:off x="8019799" y="3072876"/>
                <a:ext cx="16850" cy="23335"/>
              </a:xfrm>
              <a:custGeom>
                <a:avLst/>
                <a:gdLst/>
                <a:ahLst/>
                <a:cxnLst/>
                <a:rect l="l" t="t" r="r" b="b"/>
                <a:pathLst>
                  <a:path w="291" h="403" extrusionOk="0">
                    <a:moveTo>
                      <a:pt x="282" y="0"/>
                    </a:moveTo>
                    <a:cubicBezTo>
                      <a:pt x="281" y="0"/>
                      <a:pt x="279" y="1"/>
                      <a:pt x="277" y="3"/>
                    </a:cubicBezTo>
                    <a:cubicBezTo>
                      <a:pt x="223" y="54"/>
                      <a:pt x="172" y="108"/>
                      <a:pt x="125" y="169"/>
                    </a:cubicBezTo>
                    <a:cubicBezTo>
                      <a:pt x="81" y="225"/>
                      <a:pt x="41" y="290"/>
                      <a:pt x="7" y="357"/>
                    </a:cubicBezTo>
                    <a:lnTo>
                      <a:pt x="4" y="361"/>
                    </a:lnTo>
                    <a:cubicBezTo>
                      <a:pt x="0" y="378"/>
                      <a:pt x="7" y="395"/>
                      <a:pt x="24" y="401"/>
                    </a:cubicBezTo>
                    <a:cubicBezTo>
                      <a:pt x="26" y="402"/>
                      <a:pt x="29" y="402"/>
                      <a:pt x="31" y="402"/>
                    </a:cubicBezTo>
                    <a:cubicBezTo>
                      <a:pt x="44" y="402"/>
                      <a:pt x="59" y="395"/>
                      <a:pt x="61" y="381"/>
                    </a:cubicBezTo>
                    <a:cubicBezTo>
                      <a:pt x="88" y="317"/>
                      <a:pt x="122" y="250"/>
                      <a:pt x="159" y="189"/>
                    </a:cubicBezTo>
                    <a:cubicBezTo>
                      <a:pt x="196" y="128"/>
                      <a:pt x="240" y="68"/>
                      <a:pt x="287" y="13"/>
                    </a:cubicBezTo>
                    <a:cubicBezTo>
                      <a:pt x="290" y="10"/>
                      <a:pt x="290" y="7"/>
                      <a:pt x="287" y="3"/>
                    </a:cubicBezTo>
                    <a:cubicBezTo>
                      <a:pt x="286" y="1"/>
                      <a:pt x="284" y="0"/>
                      <a:pt x="282" y="0"/>
                    </a:cubicBezTo>
                    <a:close/>
                  </a:path>
                </a:pathLst>
              </a:custGeom>
              <a:solidFill>
                <a:srgbClr val="634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5" name="Google Shape;865;p35"/>
              <p:cNvGrpSpPr/>
              <p:nvPr/>
            </p:nvGrpSpPr>
            <p:grpSpPr>
              <a:xfrm>
                <a:off x="5274832" y="2753158"/>
                <a:ext cx="399064" cy="304278"/>
                <a:chOff x="4286075" y="980900"/>
                <a:chExt cx="172300" cy="131375"/>
              </a:xfrm>
            </p:grpSpPr>
            <p:sp>
              <p:nvSpPr>
                <p:cNvPr id="866" name="Google Shape;866;p35"/>
                <p:cNvSpPr/>
                <p:nvPr/>
              </p:nvSpPr>
              <p:spPr>
                <a:xfrm>
                  <a:off x="4286075" y="980900"/>
                  <a:ext cx="172300" cy="131375"/>
                </a:xfrm>
                <a:custGeom>
                  <a:avLst/>
                  <a:gdLst/>
                  <a:ahLst/>
                  <a:cxnLst/>
                  <a:rect l="l" t="t" r="r" b="b"/>
                  <a:pathLst>
                    <a:path w="6892" h="5255" extrusionOk="0">
                      <a:moveTo>
                        <a:pt x="294" y="1"/>
                      </a:moveTo>
                      <a:cubicBezTo>
                        <a:pt x="237" y="1"/>
                        <a:pt x="173" y="4"/>
                        <a:pt x="129" y="41"/>
                      </a:cubicBezTo>
                      <a:cubicBezTo>
                        <a:pt x="102" y="65"/>
                        <a:pt x="85" y="98"/>
                        <a:pt x="75" y="135"/>
                      </a:cubicBezTo>
                      <a:cubicBezTo>
                        <a:pt x="1" y="348"/>
                        <a:pt x="51" y="584"/>
                        <a:pt x="109" y="800"/>
                      </a:cubicBezTo>
                      <a:cubicBezTo>
                        <a:pt x="534" y="2365"/>
                        <a:pt x="1553" y="3813"/>
                        <a:pt x="3007" y="4528"/>
                      </a:cubicBezTo>
                      <a:cubicBezTo>
                        <a:pt x="3317" y="4677"/>
                        <a:pt x="3638" y="4795"/>
                        <a:pt x="3965" y="4896"/>
                      </a:cubicBezTo>
                      <a:cubicBezTo>
                        <a:pt x="4623" y="5104"/>
                        <a:pt x="5307" y="5254"/>
                        <a:pt x="6002" y="5254"/>
                      </a:cubicBezTo>
                      <a:cubicBezTo>
                        <a:pt x="6009" y="5254"/>
                        <a:pt x="6016" y="5254"/>
                        <a:pt x="6024" y="5254"/>
                      </a:cubicBezTo>
                      <a:cubicBezTo>
                        <a:pt x="6891" y="5254"/>
                        <a:pt x="6472" y="4569"/>
                        <a:pt x="6176" y="4107"/>
                      </a:cubicBezTo>
                      <a:cubicBezTo>
                        <a:pt x="5956" y="3759"/>
                        <a:pt x="5734" y="3412"/>
                        <a:pt x="5514" y="3068"/>
                      </a:cubicBezTo>
                      <a:cubicBezTo>
                        <a:pt x="5234" y="2625"/>
                        <a:pt x="4951" y="2183"/>
                        <a:pt x="4600" y="1792"/>
                      </a:cubicBezTo>
                      <a:cubicBezTo>
                        <a:pt x="3530" y="597"/>
                        <a:pt x="1893" y="1"/>
                        <a:pt x="294" y="1"/>
                      </a:cubicBezTo>
                      <a:close/>
                    </a:path>
                  </a:pathLst>
                </a:custGeom>
                <a:solidFill>
                  <a:srgbClr val="94C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5"/>
                <p:cNvSpPr/>
                <p:nvPr/>
              </p:nvSpPr>
              <p:spPr>
                <a:xfrm>
                  <a:off x="4287425" y="980900"/>
                  <a:ext cx="166475" cy="129100"/>
                </a:xfrm>
                <a:custGeom>
                  <a:avLst/>
                  <a:gdLst/>
                  <a:ahLst/>
                  <a:cxnLst/>
                  <a:rect l="l" t="t" r="r" b="b"/>
                  <a:pathLst>
                    <a:path w="6659" h="5164" extrusionOk="0">
                      <a:moveTo>
                        <a:pt x="240" y="1"/>
                      </a:moveTo>
                      <a:cubicBezTo>
                        <a:pt x="183" y="1"/>
                        <a:pt x="119" y="4"/>
                        <a:pt x="75" y="41"/>
                      </a:cubicBezTo>
                      <a:cubicBezTo>
                        <a:pt x="48" y="65"/>
                        <a:pt x="31" y="98"/>
                        <a:pt x="21" y="135"/>
                      </a:cubicBezTo>
                      <a:cubicBezTo>
                        <a:pt x="11" y="159"/>
                        <a:pt x="4" y="186"/>
                        <a:pt x="0" y="210"/>
                      </a:cubicBezTo>
                      <a:cubicBezTo>
                        <a:pt x="1111" y="426"/>
                        <a:pt x="3088" y="1424"/>
                        <a:pt x="4573" y="2868"/>
                      </a:cubicBezTo>
                      <a:cubicBezTo>
                        <a:pt x="5730" y="3996"/>
                        <a:pt x="6206" y="4826"/>
                        <a:pt x="6371" y="5163"/>
                      </a:cubicBezTo>
                      <a:cubicBezTo>
                        <a:pt x="6658" y="4964"/>
                        <a:pt x="6354" y="4468"/>
                        <a:pt x="6122" y="4107"/>
                      </a:cubicBezTo>
                      <a:cubicBezTo>
                        <a:pt x="5902" y="3759"/>
                        <a:pt x="5680" y="3412"/>
                        <a:pt x="5460" y="3068"/>
                      </a:cubicBezTo>
                      <a:cubicBezTo>
                        <a:pt x="5180" y="2625"/>
                        <a:pt x="4897" y="2183"/>
                        <a:pt x="4546" y="1792"/>
                      </a:cubicBezTo>
                      <a:cubicBezTo>
                        <a:pt x="3476" y="597"/>
                        <a:pt x="1839" y="1"/>
                        <a:pt x="240" y="1"/>
                      </a:cubicBezTo>
                      <a:close/>
                    </a:path>
                  </a:pathLst>
                </a:custGeom>
                <a:solidFill>
                  <a:srgbClr val="789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5"/>
                <p:cNvSpPr/>
                <p:nvPr/>
              </p:nvSpPr>
              <p:spPr>
                <a:xfrm>
                  <a:off x="4290025" y="985750"/>
                  <a:ext cx="157550" cy="123550"/>
                </a:xfrm>
                <a:custGeom>
                  <a:avLst/>
                  <a:gdLst/>
                  <a:ahLst/>
                  <a:cxnLst/>
                  <a:rect l="l" t="t" r="r" b="b"/>
                  <a:pathLst>
                    <a:path w="6302" h="4942" extrusionOk="0">
                      <a:moveTo>
                        <a:pt x="50" y="0"/>
                      </a:moveTo>
                      <a:cubicBezTo>
                        <a:pt x="31" y="0"/>
                        <a:pt x="13" y="13"/>
                        <a:pt x="8" y="33"/>
                      </a:cubicBezTo>
                      <a:cubicBezTo>
                        <a:pt x="1" y="56"/>
                        <a:pt x="15" y="83"/>
                        <a:pt x="38" y="90"/>
                      </a:cubicBezTo>
                      <a:cubicBezTo>
                        <a:pt x="4162" y="1281"/>
                        <a:pt x="6196" y="4875"/>
                        <a:pt x="6210" y="4909"/>
                      </a:cubicBezTo>
                      <a:cubicBezTo>
                        <a:pt x="6213" y="4925"/>
                        <a:pt x="6224" y="4935"/>
                        <a:pt x="6237" y="4939"/>
                      </a:cubicBezTo>
                      <a:cubicBezTo>
                        <a:pt x="6244" y="4942"/>
                        <a:pt x="6254" y="4942"/>
                        <a:pt x="6261" y="4942"/>
                      </a:cubicBezTo>
                      <a:cubicBezTo>
                        <a:pt x="6288" y="4935"/>
                        <a:pt x="6301" y="4909"/>
                        <a:pt x="6294" y="4884"/>
                      </a:cubicBezTo>
                      <a:cubicBezTo>
                        <a:pt x="6288" y="4851"/>
                        <a:pt x="4206" y="1200"/>
                        <a:pt x="62" y="2"/>
                      </a:cubicBezTo>
                      <a:cubicBezTo>
                        <a:pt x="58" y="1"/>
                        <a:pt x="54" y="0"/>
                        <a:pt x="50" y="0"/>
                      </a:cubicBezTo>
                      <a:close/>
                    </a:path>
                  </a:pathLst>
                </a:custGeom>
                <a:solidFill>
                  <a:srgbClr val="634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5"/>
                <p:cNvSpPr/>
                <p:nvPr/>
              </p:nvSpPr>
              <p:spPr>
                <a:xfrm>
                  <a:off x="4403000" y="1037275"/>
                  <a:ext cx="9975" cy="26750"/>
                </a:xfrm>
                <a:custGeom>
                  <a:avLst/>
                  <a:gdLst/>
                  <a:ahLst/>
                  <a:cxnLst/>
                  <a:rect l="l" t="t" r="r" b="b"/>
                  <a:pathLst>
                    <a:path w="399" h="1070" extrusionOk="0">
                      <a:moveTo>
                        <a:pt x="15" y="1"/>
                      </a:moveTo>
                      <a:cubicBezTo>
                        <a:pt x="13" y="1"/>
                        <a:pt x="10" y="1"/>
                        <a:pt x="7" y="3"/>
                      </a:cubicBezTo>
                      <a:cubicBezTo>
                        <a:pt x="1" y="9"/>
                        <a:pt x="1" y="16"/>
                        <a:pt x="4" y="20"/>
                      </a:cubicBezTo>
                      <a:cubicBezTo>
                        <a:pt x="54" y="94"/>
                        <a:pt x="102" y="171"/>
                        <a:pt x="138" y="252"/>
                      </a:cubicBezTo>
                      <a:cubicBezTo>
                        <a:pt x="179" y="330"/>
                        <a:pt x="210" y="414"/>
                        <a:pt x="236" y="499"/>
                      </a:cubicBezTo>
                      <a:cubicBezTo>
                        <a:pt x="260" y="583"/>
                        <a:pt x="280" y="671"/>
                        <a:pt x="291" y="758"/>
                      </a:cubicBezTo>
                      <a:cubicBezTo>
                        <a:pt x="304" y="847"/>
                        <a:pt x="311" y="937"/>
                        <a:pt x="308" y="1021"/>
                      </a:cubicBezTo>
                      <a:cubicBezTo>
                        <a:pt x="308" y="1049"/>
                        <a:pt x="328" y="1069"/>
                        <a:pt x="351" y="1069"/>
                      </a:cubicBezTo>
                      <a:cubicBezTo>
                        <a:pt x="375" y="1069"/>
                        <a:pt x="398" y="1049"/>
                        <a:pt x="398" y="1025"/>
                      </a:cubicBezTo>
                      <a:lnTo>
                        <a:pt x="398" y="1021"/>
                      </a:lnTo>
                      <a:cubicBezTo>
                        <a:pt x="395" y="928"/>
                        <a:pt x="381" y="836"/>
                        <a:pt x="365" y="745"/>
                      </a:cubicBezTo>
                      <a:cubicBezTo>
                        <a:pt x="348" y="657"/>
                        <a:pt x="321" y="566"/>
                        <a:pt x="291" y="482"/>
                      </a:cubicBezTo>
                      <a:cubicBezTo>
                        <a:pt x="260" y="394"/>
                        <a:pt x="223" y="313"/>
                        <a:pt x="176" y="232"/>
                      </a:cubicBezTo>
                      <a:cubicBezTo>
                        <a:pt x="135" y="151"/>
                        <a:pt x="82" y="77"/>
                        <a:pt x="24" y="6"/>
                      </a:cubicBezTo>
                      <a:cubicBezTo>
                        <a:pt x="22" y="2"/>
                        <a:pt x="19" y="1"/>
                        <a:pt x="15" y="1"/>
                      </a:cubicBezTo>
                      <a:close/>
                    </a:path>
                  </a:pathLst>
                </a:custGeom>
                <a:solidFill>
                  <a:srgbClr val="634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5"/>
                <p:cNvSpPr/>
                <p:nvPr/>
              </p:nvSpPr>
              <p:spPr>
                <a:xfrm>
                  <a:off x="4383850" y="1078150"/>
                  <a:ext cx="43800" cy="7300"/>
                </a:xfrm>
                <a:custGeom>
                  <a:avLst/>
                  <a:gdLst/>
                  <a:ahLst/>
                  <a:cxnLst/>
                  <a:rect l="l" t="t" r="r" b="b"/>
                  <a:pathLst>
                    <a:path w="1752" h="292" extrusionOk="0">
                      <a:moveTo>
                        <a:pt x="1701" y="1"/>
                      </a:moveTo>
                      <a:cubicBezTo>
                        <a:pt x="1693" y="1"/>
                        <a:pt x="1685" y="3"/>
                        <a:pt x="1678" y="8"/>
                      </a:cubicBezTo>
                      <a:lnTo>
                        <a:pt x="1671" y="11"/>
                      </a:lnTo>
                      <a:cubicBezTo>
                        <a:pt x="1563" y="89"/>
                        <a:pt x="1428" y="143"/>
                        <a:pt x="1289" y="180"/>
                      </a:cubicBezTo>
                      <a:cubicBezTo>
                        <a:pt x="1155" y="213"/>
                        <a:pt x="1010" y="230"/>
                        <a:pt x="868" y="230"/>
                      </a:cubicBezTo>
                      <a:cubicBezTo>
                        <a:pt x="722" y="230"/>
                        <a:pt x="580" y="217"/>
                        <a:pt x="439" y="187"/>
                      </a:cubicBezTo>
                      <a:cubicBezTo>
                        <a:pt x="368" y="173"/>
                        <a:pt x="301" y="153"/>
                        <a:pt x="230" y="136"/>
                      </a:cubicBezTo>
                      <a:lnTo>
                        <a:pt x="24" y="65"/>
                      </a:lnTo>
                      <a:cubicBezTo>
                        <a:pt x="21" y="64"/>
                        <a:pt x="19" y="64"/>
                        <a:pt x="17" y="64"/>
                      </a:cubicBezTo>
                      <a:cubicBezTo>
                        <a:pt x="11" y="64"/>
                        <a:pt x="6" y="68"/>
                        <a:pt x="4" y="75"/>
                      </a:cubicBezTo>
                      <a:cubicBezTo>
                        <a:pt x="1" y="82"/>
                        <a:pt x="4" y="92"/>
                        <a:pt x="14" y="95"/>
                      </a:cubicBezTo>
                      <a:lnTo>
                        <a:pt x="216" y="170"/>
                      </a:lnTo>
                      <a:cubicBezTo>
                        <a:pt x="287" y="190"/>
                        <a:pt x="358" y="217"/>
                        <a:pt x="429" y="230"/>
                      </a:cubicBezTo>
                      <a:cubicBezTo>
                        <a:pt x="574" y="264"/>
                        <a:pt x="719" y="288"/>
                        <a:pt x="868" y="291"/>
                      </a:cubicBezTo>
                      <a:cubicBezTo>
                        <a:pt x="885" y="291"/>
                        <a:pt x="902" y="292"/>
                        <a:pt x="920" y="292"/>
                      </a:cubicBezTo>
                      <a:cubicBezTo>
                        <a:pt x="1048" y="292"/>
                        <a:pt x="1179" y="281"/>
                        <a:pt x="1309" y="251"/>
                      </a:cubicBezTo>
                      <a:cubicBezTo>
                        <a:pt x="1455" y="217"/>
                        <a:pt x="1593" y="170"/>
                        <a:pt x="1728" y="82"/>
                      </a:cubicBezTo>
                      <a:cubicBezTo>
                        <a:pt x="1748" y="68"/>
                        <a:pt x="1752" y="42"/>
                        <a:pt x="1739" y="21"/>
                      </a:cubicBezTo>
                      <a:cubicBezTo>
                        <a:pt x="1730" y="8"/>
                        <a:pt x="1715" y="1"/>
                        <a:pt x="1701" y="1"/>
                      </a:cubicBezTo>
                      <a:close/>
                    </a:path>
                  </a:pathLst>
                </a:custGeom>
                <a:solidFill>
                  <a:srgbClr val="634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5"/>
                <p:cNvSpPr/>
                <p:nvPr/>
              </p:nvSpPr>
              <p:spPr>
                <a:xfrm>
                  <a:off x="4376000" y="1010675"/>
                  <a:ext cx="11850" cy="29400"/>
                </a:xfrm>
                <a:custGeom>
                  <a:avLst/>
                  <a:gdLst/>
                  <a:ahLst/>
                  <a:cxnLst/>
                  <a:rect l="l" t="t" r="r" b="b"/>
                  <a:pathLst>
                    <a:path w="474" h="1176" extrusionOk="0">
                      <a:moveTo>
                        <a:pt x="4" y="0"/>
                      </a:moveTo>
                      <a:cubicBezTo>
                        <a:pt x="0" y="4"/>
                        <a:pt x="0" y="7"/>
                        <a:pt x="0" y="7"/>
                      </a:cubicBezTo>
                      <a:cubicBezTo>
                        <a:pt x="98" y="182"/>
                        <a:pt x="170" y="372"/>
                        <a:pt x="230" y="561"/>
                      </a:cubicBezTo>
                      <a:cubicBezTo>
                        <a:pt x="287" y="749"/>
                        <a:pt x="338" y="945"/>
                        <a:pt x="382" y="1138"/>
                      </a:cubicBezTo>
                      <a:cubicBezTo>
                        <a:pt x="385" y="1162"/>
                        <a:pt x="403" y="1175"/>
                        <a:pt x="425" y="1175"/>
                      </a:cubicBezTo>
                      <a:cubicBezTo>
                        <a:pt x="427" y="1175"/>
                        <a:pt x="430" y="1175"/>
                        <a:pt x="433" y="1174"/>
                      </a:cubicBezTo>
                      <a:cubicBezTo>
                        <a:pt x="460" y="1168"/>
                        <a:pt x="473" y="1144"/>
                        <a:pt x="469" y="1121"/>
                      </a:cubicBezTo>
                      <a:lnTo>
                        <a:pt x="466" y="1118"/>
                      </a:lnTo>
                      <a:cubicBezTo>
                        <a:pt x="413" y="922"/>
                        <a:pt x="352" y="733"/>
                        <a:pt x="277" y="543"/>
                      </a:cubicBezTo>
                      <a:cubicBezTo>
                        <a:pt x="203" y="358"/>
                        <a:pt x="122" y="173"/>
                        <a:pt x="11" y="4"/>
                      </a:cubicBezTo>
                      <a:cubicBezTo>
                        <a:pt x="11" y="0"/>
                        <a:pt x="8" y="0"/>
                        <a:pt x="4" y="0"/>
                      </a:cubicBezTo>
                      <a:close/>
                    </a:path>
                  </a:pathLst>
                </a:custGeom>
                <a:solidFill>
                  <a:srgbClr val="634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5"/>
                <p:cNvSpPr/>
                <p:nvPr/>
              </p:nvSpPr>
              <p:spPr>
                <a:xfrm>
                  <a:off x="4340325" y="1031225"/>
                  <a:ext cx="39675" cy="13125"/>
                </a:xfrm>
                <a:custGeom>
                  <a:avLst/>
                  <a:gdLst/>
                  <a:ahLst/>
                  <a:cxnLst/>
                  <a:rect l="l" t="t" r="r" b="b"/>
                  <a:pathLst>
                    <a:path w="1587" h="525" extrusionOk="0">
                      <a:moveTo>
                        <a:pt x="1535" y="1"/>
                      </a:moveTo>
                      <a:cubicBezTo>
                        <a:pt x="1525" y="1"/>
                        <a:pt x="1514" y="5"/>
                        <a:pt x="1505" y="12"/>
                      </a:cubicBezTo>
                      <a:lnTo>
                        <a:pt x="1502" y="12"/>
                      </a:lnTo>
                      <a:cubicBezTo>
                        <a:pt x="1407" y="100"/>
                        <a:pt x="1296" y="174"/>
                        <a:pt x="1178" y="238"/>
                      </a:cubicBezTo>
                      <a:cubicBezTo>
                        <a:pt x="1063" y="305"/>
                        <a:pt x="942" y="356"/>
                        <a:pt x="814" y="397"/>
                      </a:cubicBezTo>
                      <a:cubicBezTo>
                        <a:pt x="689" y="437"/>
                        <a:pt x="557" y="467"/>
                        <a:pt x="422" y="474"/>
                      </a:cubicBezTo>
                      <a:cubicBezTo>
                        <a:pt x="374" y="480"/>
                        <a:pt x="325" y="483"/>
                        <a:pt x="276" y="483"/>
                      </a:cubicBezTo>
                      <a:cubicBezTo>
                        <a:pt x="191" y="483"/>
                        <a:pt x="106" y="475"/>
                        <a:pt x="21" y="464"/>
                      </a:cubicBezTo>
                      <a:cubicBezTo>
                        <a:pt x="10" y="464"/>
                        <a:pt x="4" y="471"/>
                        <a:pt x="4" y="481"/>
                      </a:cubicBezTo>
                      <a:cubicBezTo>
                        <a:pt x="0" y="488"/>
                        <a:pt x="7" y="498"/>
                        <a:pt x="17" y="498"/>
                      </a:cubicBezTo>
                      <a:cubicBezTo>
                        <a:pt x="121" y="514"/>
                        <a:pt x="224" y="525"/>
                        <a:pt x="329" y="525"/>
                      </a:cubicBezTo>
                      <a:cubicBezTo>
                        <a:pt x="361" y="525"/>
                        <a:pt x="393" y="524"/>
                        <a:pt x="426" y="522"/>
                      </a:cubicBezTo>
                      <a:cubicBezTo>
                        <a:pt x="564" y="518"/>
                        <a:pt x="699" y="494"/>
                        <a:pt x="831" y="458"/>
                      </a:cubicBezTo>
                      <a:cubicBezTo>
                        <a:pt x="962" y="420"/>
                        <a:pt x="1094" y="369"/>
                        <a:pt x="1215" y="305"/>
                      </a:cubicBezTo>
                      <a:cubicBezTo>
                        <a:pt x="1337" y="241"/>
                        <a:pt x="1455" y="170"/>
                        <a:pt x="1563" y="79"/>
                      </a:cubicBezTo>
                      <a:cubicBezTo>
                        <a:pt x="1583" y="62"/>
                        <a:pt x="1586" y="36"/>
                        <a:pt x="1569" y="15"/>
                      </a:cubicBezTo>
                      <a:cubicBezTo>
                        <a:pt x="1560" y="6"/>
                        <a:pt x="1548" y="1"/>
                        <a:pt x="1535" y="1"/>
                      </a:cubicBezTo>
                      <a:close/>
                    </a:path>
                  </a:pathLst>
                </a:custGeom>
                <a:solidFill>
                  <a:srgbClr val="634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5"/>
                <p:cNvSpPr/>
                <p:nvPr/>
              </p:nvSpPr>
              <p:spPr>
                <a:xfrm>
                  <a:off x="4303625" y="1007000"/>
                  <a:ext cx="39325" cy="5300"/>
                </a:xfrm>
                <a:custGeom>
                  <a:avLst/>
                  <a:gdLst/>
                  <a:ahLst/>
                  <a:cxnLst/>
                  <a:rect l="l" t="t" r="r" b="b"/>
                  <a:pathLst>
                    <a:path w="1573" h="212" extrusionOk="0">
                      <a:moveTo>
                        <a:pt x="1523" y="0"/>
                      </a:moveTo>
                      <a:cubicBezTo>
                        <a:pt x="1518" y="0"/>
                        <a:pt x="1514" y="1"/>
                        <a:pt x="1509" y="2"/>
                      </a:cubicBezTo>
                      <a:lnTo>
                        <a:pt x="1506" y="2"/>
                      </a:lnTo>
                      <a:lnTo>
                        <a:pt x="1502" y="5"/>
                      </a:lnTo>
                      <a:cubicBezTo>
                        <a:pt x="1391" y="50"/>
                        <a:pt x="1266" y="86"/>
                        <a:pt x="1145" y="111"/>
                      </a:cubicBezTo>
                      <a:cubicBezTo>
                        <a:pt x="1020" y="134"/>
                        <a:pt x="894" y="147"/>
                        <a:pt x="766" y="154"/>
                      </a:cubicBezTo>
                      <a:cubicBezTo>
                        <a:pt x="746" y="155"/>
                        <a:pt x="726" y="155"/>
                        <a:pt x="706" y="155"/>
                      </a:cubicBezTo>
                      <a:cubicBezTo>
                        <a:pt x="600" y="155"/>
                        <a:pt x="493" y="148"/>
                        <a:pt x="388" y="131"/>
                      </a:cubicBezTo>
                      <a:cubicBezTo>
                        <a:pt x="260" y="114"/>
                        <a:pt x="139" y="73"/>
                        <a:pt x="17" y="33"/>
                      </a:cubicBezTo>
                      <a:cubicBezTo>
                        <a:pt x="15" y="32"/>
                        <a:pt x="14" y="32"/>
                        <a:pt x="12" y="32"/>
                      </a:cubicBezTo>
                      <a:cubicBezTo>
                        <a:pt x="7" y="32"/>
                        <a:pt x="3" y="35"/>
                        <a:pt x="0" y="39"/>
                      </a:cubicBezTo>
                      <a:cubicBezTo>
                        <a:pt x="0" y="46"/>
                        <a:pt x="3" y="56"/>
                        <a:pt x="11" y="56"/>
                      </a:cubicBezTo>
                      <a:cubicBezTo>
                        <a:pt x="129" y="103"/>
                        <a:pt x="254" y="147"/>
                        <a:pt x="382" y="171"/>
                      </a:cubicBezTo>
                      <a:cubicBezTo>
                        <a:pt x="506" y="198"/>
                        <a:pt x="638" y="212"/>
                        <a:pt x="766" y="212"/>
                      </a:cubicBezTo>
                      <a:cubicBezTo>
                        <a:pt x="898" y="212"/>
                        <a:pt x="1026" y="205"/>
                        <a:pt x="1157" y="181"/>
                      </a:cubicBezTo>
                      <a:cubicBezTo>
                        <a:pt x="1286" y="161"/>
                        <a:pt x="1411" y="134"/>
                        <a:pt x="1539" y="86"/>
                      </a:cubicBezTo>
                      <a:cubicBezTo>
                        <a:pt x="1562" y="80"/>
                        <a:pt x="1573" y="53"/>
                        <a:pt x="1566" y="30"/>
                      </a:cubicBezTo>
                      <a:cubicBezTo>
                        <a:pt x="1558" y="10"/>
                        <a:pt x="1541" y="0"/>
                        <a:pt x="1523" y="0"/>
                      </a:cubicBezTo>
                      <a:close/>
                    </a:path>
                  </a:pathLst>
                </a:custGeom>
                <a:solidFill>
                  <a:srgbClr val="634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5"/>
                <p:cNvSpPr/>
                <p:nvPr/>
              </p:nvSpPr>
              <p:spPr>
                <a:xfrm>
                  <a:off x="4327600" y="991575"/>
                  <a:ext cx="10800" cy="15000"/>
                </a:xfrm>
                <a:custGeom>
                  <a:avLst/>
                  <a:gdLst/>
                  <a:ahLst/>
                  <a:cxnLst/>
                  <a:rect l="l" t="t" r="r" b="b"/>
                  <a:pathLst>
                    <a:path w="432" h="600" extrusionOk="0">
                      <a:moveTo>
                        <a:pt x="10" y="0"/>
                      </a:moveTo>
                      <a:cubicBezTo>
                        <a:pt x="7" y="0"/>
                        <a:pt x="5" y="2"/>
                        <a:pt x="3" y="5"/>
                      </a:cubicBezTo>
                      <a:cubicBezTo>
                        <a:pt x="0" y="9"/>
                        <a:pt x="0" y="15"/>
                        <a:pt x="3" y="19"/>
                      </a:cubicBezTo>
                      <a:cubicBezTo>
                        <a:pt x="74" y="103"/>
                        <a:pt x="138" y="187"/>
                        <a:pt x="195" y="282"/>
                      </a:cubicBezTo>
                      <a:cubicBezTo>
                        <a:pt x="250" y="373"/>
                        <a:pt x="300" y="471"/>
                        <a:pt x="337" y="569"/>
                      </a:cubicBezTo>
                      <a:cubicBezTo>
                        <a:pt x="345" y="587"/>
                        <a:pt x="361" y="599"/>
                        <a:pt x="378" y="599"/>
                      </a:cubicBezTo>
                      <a:cubicBezTo>
                        <a:pt x="384" y="599"/>
                        <a:pt x="389" y="598"/>
                        <a:pt x="394" y="596"/>
                      </a:cubicBezTo>
                      <a:cubicBezTo>
                        <a:pt x="418" y="589"/>
                        <a:pt x="432" y="562"/>
                        <a:pt x="421" y="538"/>
                      </a:cubicBezTo>
                      <a:lnTo>
                        <a:pt x="421" y="535"/>
                      </a:lnTo>
                      <a:cubicBezTo>
                        <a:pt x="371" y="430"/>
                        <a:pt x="310" y="339"/>
                        <a:pt x="243" y="248"/>
                      </a:cubicBezTo>
                      <a:cubicBezTo>
                        <a:pt x="175" y="161"/>
                        <a:pt x="101" y="80"/>
                        <a:pt x="20" y="5"/>
                      </a:cubicBezTo>
                      <a:cubicBezTo>
                        <a:pt x="17" y="2"/>
                        <a:pt x="13" y="0"/>
                        <a:pt x="10" y="0"/>
                      </a:cubicBezTo>
                      <a:close/>
                    </a:path>
                  </a:pathLst>
                </a:custGeom>
                <a:solidFill>
                  <a:srgbClr val="634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5" name="Google Shape;875;p35"/>
              <p:cNvSpPr/>
              <p:nvPr/>
            </p:nvSpPr>
            <p:spPr>
              <a:xfrm>
                <a:off x="7790038" y="2123724"/>
                <a:ext cx="254829" cy="938194"/>
              </a:xfrm>
              <a:custGeom>
                <a:avLst/>
                <a:gdLst/>
                <a:ahLst/>
                <a:cxnLst/>
                <a:rect l="l" t="t" r="r" b="b"/>
                <a:pathLst>
                  <a:path w="4401" h="16203" extrusionOk="0">
                    <a:moveTo>
                      <a:pt x="338" y="1"/>
                    </a:moveTo>
                    <a:cubicBezTo>
                      <a:pt x="325" y="1"/>
                      <a:pt x="312" y="5"/>
                      <a:pt x="301" y="12"/>
                    </a:cubicBezTo>
                    <a:cubicBezTo>
                      <a:pt x="273" y="36"/>
                      <a:pt x="270" y="73"/>
                      <a:pt x="290" y="104"/>
                    </a:cubicBezTo>
                    <a:cubicBezTo>
                      <a:pt x="1512" y="1716"/>
                      <a:pt x="2352" y="3619"/>
                      <a:pt x="2723" y="5611"/>
                    </a:cubicBezTo>
                    <a:cubicBezTo>
                      <a:pt x="3145" y="7875"/>
                      <a:pt x="2835" y="9936"/>
                      <a:pt x="1849" y="11411"/>
                    </a:cubicBezTo>
                    <a:cubicBezTo>
                      <a:pt x="1677" y="11671"/>
                      <a:pt x="1478" y="11917"/>
                      <a:pt x="1290" y="12157"/>
                    </a:cubicBezTo>
                    <a:cubicBezTo>
                      <a:pt x="975" y="12552"/>
                      <a:pt x="651" y="12957"/>
                      <a:pt x="429" y="13419"/>
                    </a:cubicBezTo>
                    <a:cubicBezTo>
                      <a:pt x="78" y="14138"/>
                      <a:pt x="0" y="15180"/>
                      <a:pt x="655" y="15771"/>
                    </a:cubicBezTo>
                    <a:cubicBezTo>
                      <a:pt x="1036" y="16115"/>
                      <a:pt x="1556" y="16203"/>
                      <a:pt x="1991" y="16203"/>
                    </a:cubicBezTo>
                    <a:cubicBezTo>
                      <a:pt x="2072" y="16203"/>
                      <a:pt x="2150" y="16200"/>
                      <a:pt x="2224" y="16196"/>
                    </a:cubicBezTo>
                    <a:cubicBezTo>
                      <a:pt x="2872" y="16149"/>
                      <a:pt x="3405" y="15949"/>
                      <a:pt x="3766" y="15612"/>
                    </a:cubicBezTo>
                    <a:cubicBezTo>
                      <a:pt x="4154" y="15251"/>
                      <a:pt x="4400" y="14597"/>
                      <a:pt x="4127" y="14050"/>
                    </a:cubicBezTo>
                    <a:cubicBezTo>
                      <a:pt x="3901" y="13594"/>
                      <a:pt x="3425" y="13398"/>
                      <a:pt x="3159" y="13325"/>
                    </a:cubicBezTo>
                    <a:cubicBezTo>
                      <a:pt x="2970" y="13271"/>
                      <a:pt x="2781" y="13244"/>
                      <a:pt x="2601" y="13244"/>
                    </a:cubicBezTo>
                    <a:cubicBezTo>
                      <a:pt x="2303" y="13244"/>
                      <a:pt x="2027" y="13317"/>
                      <a:pt x="1802" y="13459"/>
                    </a:cubicBezTo>
                    <a:cubicBezTo>
                      <a:pt x="1374" y="13726"/>
                      <a:pt x="1161" y="14273"/>
                      <a:pt x="1319" y="14698"/>
                    </a:cubicBezTo>
                    <a:cubicBezTo>
                      <a:pt x="1404" y="14934"/>
                      <a:pt x="1623" y="15127"/>
                      <a:pt x="1886" y="15197"/>
                    </a:cubicBezTo>
                    <a:cubicBezTo>
                      <a:pt x="1961" y="15219"/>
                      <a:pt x="2036" y="15230"/>
                      <a:pt x="2108" y="15230"/>
                    </a:cubicBezTo>
                    <a:cubicBezTo>
                      <a:pt x="2261" y="15230"/>
                      <a:pt x="2403" y="15182"/>
                      <a:pt x="2517" y="15093"/>
                    </a:cubicBezTo>
                    <a:cubicBezTo>
                      <a:pt x="2696" y="14954"/>
                      <a:pt x="2733" y="14684"/>
                      <a:pt x="2669" y="14509"/>
                    </a:cubicBezTo>
                    <a:cubicBezTo>
                      <a:pt x="2618" y="14364"/>
                      <a:pt x="2508" y="14286"/>
                      <a:pt x="2372" y="14286"/>
                    </a:cubicBezTo>
                    <a:cubicBezTo>
                      <a:pt x="2338" y="14286"/>
                      <a:pt x="2308" y="14317"/>
                      <a:pt x="2308" y="14350"/>
                    </a:cubicBezTo>
                    <a:cubicBezTo>
                      <a:pt x="2312" y="14387"/>
                      <a:pt x="2335" y="14411"/>
                      <a:pt x="2376" y="14415"/>
                    </a:cubicBezTo>
                    <a:cubicBezTo>
                      <a:pt x="2378" y="14415"/>
                      <a:pt x="2381" y="14415"/>
                      <a:pt x="2383" y="14415"/>
                    </a:cubicBezTo>
                    <a:cubicBezTo>
                      <a:pt x="2479" y="14415"/>
                      <a:pt x="2528" y="14487"/>
                      <a:pt x="2551" y="14549"/>
                    </a:cubicBezTo>
                    <a:cubicBezTo>
                      <a:pt x="2598" y="14684"/>
                      <a:pt x="2572" y="14890"/>
                      <a:pt x="2439" y="14991"/>
                    </a:cubicBezTo>
                    <a:cubicBezTo>
                      <a:pt x="2349" y="15064"/>
                      <a:pt x="2231" y="15103"/>
                      <a:pt x="2105" y="15103"/>
                    </a:cubicBezTo>
                    <a:cubicBezTo>
                      <a:pt x="2045" y="15103"/>
                      <a:pt x="1983" y="15094"/>
                      <a:pt x="1920" y="15076"/>
                    </a:cubicBezTo>
                    <a:cubicBezTo>
                      <a:pt x="1694" y="15015"/>
                      <a:pt x="1508" y="14853"/>
                      <a:pt x="1438" y="14654"/>
                    </a:cubicBezTo>
                    <a:cubicBezTo>
                      <a:pt x="1299" y="14283"/>
                      <a:pt x="1488" y="13803"/>
                      <a:pt x="1869" y="13568"/>
                    </a:cubicBezTo>
                    <a:cubicBezTo>
                      <a:pt x="2075" y="13437"/>
                      <a:pt x="2329" y="13371"/>
                      <a:pt x="2604" y="13371"/>
                    </a:cubicBezTo>
                    <a:cubicBezTo>
                      <a:pt x="2772" y="13371"/>
                      <a:pt x="2948" y="13396"/>
                      <a:pt x="3125" y="13446"/>
                    </a:cubicBezTo>
                    <a:cubicBezTo>
                      <a:pt x="3368" y="13517"/>
                      <a:pt x="3810" y="13696"/>
                      <a:pt x="4015" y="14104"/>
                    </a:cubicBezTo>
                    <a:cubicBezTo>
                      <a:pt x="4262" y="14600"/>
                      <a:pt x="4032" y="15191"/>
                      <a:pt x="3679" y="15521"/>
                    </a:cubicBezTo>
                    <a:cubicBezTo>
                      <a:pt x="3253" y="15919"/>
                      <a:pt x="2646" y="16038"/>
                      <a:pt x="2214" y="16068"/>
                    </a:cubicBezTo>
                    <a:cubicBezTo>
                      <a:pt x="2142" y="16073"/>
                      <a:pt x="2067" y="16076"/>
                      <a:pt x="1988" y="16076"/>
                    </a:cubicBezTo>
                    <a:cubicBezTo>
                      <a:pt x="1579" y="16076"/>
                      <a:pt x="1090" y="15994"/>
                      <a:pt x="739" y="15676"/>
                    </a:cubicBezTo>
                    <a:cubicBezTo>
                      <a:pt x="135" y="15130"/>
                      <a:pt x="212" y="14151"/>
                      <a:pt x="544" y="13476"/>
                    </a:cubicBezTo>
                    <a:cubicBezTo>
                      <a:pt x="759" y="13027"/>
                      <a:pt x="1080" y="12626"/>
                      <a:pt x="1387" y="12238"/>
                    </a:cubicBezTo>
                    <a:cubicBezTo>
                      <a:pt x="1579" y="11995"/>
                      <a:pt x="1779" y="11745"/>
                      <a:pt x="1954" y="11482"/>
                    </a:cubicBezTo>
                    <a:cubicBezTo>
                      <a:pt x="2959" y="9981"/>
                      <a:pt x="3277" y="7885"/>
                      <a:pt x="2848" y="5587"/>
                    </a:cubicBezTo>
                    <a:cubicBezTo>
                      <a:pt x="2474" y="3579"/>
                      <a:pt x="1623" y="1656"/>
                      <a:pt x="391" y="26"/>
                    </a:cubicBezTo>
                    <a:cubicBezTo>
                      <a:pt x="377" y="10"/>
                      <a:pt x="358"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5"/>
              <p:cNvSpPr/>
              <p:nvPr/>
            </p:nvSpPr>
            <p:spPr>
              <a:xfrm>
                <a:off x="5372683" y="1887421"/>
                <a:ext cx="467042" cy="808377"/>
              </a:xfrm>
              <a:custGeom>
                <a:avLst/>
                <a:gdLst/>
                <a:ahLst/>
                <a:cxnLst/>
                <a:rect l="l" t="t" r="r" b="b"/>
                <a:pathLst>
                  <a:path w="8066" h="13961" extrusionOk="0">
                    <a:moveTo>
                      <a:pt x="7993" y="1"/>
                    </a:moveTo>
                    <a:cubicBezTo>
                      <a:pt x="7987" y="1"/>
                      <a:pt x="7981" y="2"/>
                      <a:pt x="7975" y="4"/>
                    </a:cubicBezTo>
                    <a:cubicBezTo>
                      <a:pt x="6392" y="541"/>
                      <a:pt x="5002" y="1695"/>
                      <a:pt x="4050" y="3246"/>
                    </a:cubicBezTo>
                    <a:cubicBezTo>
                      <a:pt x="3203" y="4637"/>
                      <a:pt x="2714" y="6341"/>
                      <a:pt x="2636" y="8177"/>
                    </a:cubicBezTo>
                    <a:cubicBezTo>
                      <a:pt x="2613" y="8753"/>
                      <a:pt x="2633" y="9256"/>
                      <a:pt x="2697" y="9712"/>
                    </a:cubicBezTo>
                    <a:cubicBezTo>
                      <a:pt x="2723" y="9894"/>
                      <a:pt x="2758" y="10073"/>
                      <a:pt x="2792" y="10248"/>
                    </a:cubicBezTo>
                    <a:cubicBezTo>
                      <a:pt x="2829" y="10447"/>
                      <a:pt x="2865" y="10653"/>
                      <a:pt x="2893" y="10856"/>
                    </a:cubicBezTo>
                    <a:cubicBezTo>
                      <a:pt x="2953" y="11321"/>
                      <a:pt x="2953" y="11804"/>
                      <a:pt x="2950" y="12266"/>
                    </a:cubicBezTo>
                    <a:cubicBezTo>
                      <a:pt x="2950" y="12543"/>
                      <a:pt x="2950" y="12830"/>
                      <a:pt x="2852" y="13090"/>
                    </a:cubicBezTo>
                    <a:cubicBezTo>
                      <a:pt x="2734" y="13400"/>
                      <a:pt x="2464" y="13643"/>
                      <a:pt x="2106" y="13761"/>
                    </a:cubicBezTo>
                    <a:cubicBezTo>
                      <a:pt x="1959" y="13810"/>
                      <a:pt x="1807" y="13833"/>
                      <a:pt x="1658" y="13833"/>
                    </a:cubicBezTo>
                    <a:cubicBezTo>
                      <a:pt x="1411" y="13833"/>
                      <a:pt x="1172" y="13768"/>
                      <a:pt x="976" y="13640"/>
                    </a:cubicBezTo>
                    <a:cubicBezTo>
                      <a:pt x="362" y="13238"/>
                      <a:pt x="143" y="12337"/>
                      <a:pt x="483" y="11628"/>
                    </a:cubicBezTo>
                    <a:cubicBezTo>
                      <a:pt x="568" y="11453"/>
                      <a:pt x="723" y="11217"/>
                      <a:pt x="969" y="11099"/>
                    </a:cubicBezTo>
                    <a:cubicBezTo>
                      <a:pt x="1070" y="11051"/>
                      <a:pt x="1181" y="11029"/>
                      <a:pt x="1293" y="11029"/>
                    </a:cubicBezTo>
                    <a:cubicBezTo>
                      <a:pt x="1565" y="11029"/>
                      <a:pt x="1848" y="11161"/>
                      <a:pt x="2022" y="11393"/>
                    </a:cubicBezTo>
                    <a:cubicBezTo>
                      <a:pt x="2251" y="11696"/>
                      <a:pt x="2295" y="12145"/>
                      <a:pt x="2133" y="12536"/>
                    </a:cubicBezTo>
                    <a:cubicBezTo>
                      <a:pt x="2069" y="12692"/>
                      <a:pt x="1985" y="12807"/>
                      <a:pt x="1880" y="12874"/>
                    </a:cubicBezTo>
                    <a:cubicBezTo>
                      <a:pt x="1804" y="12926"/>
                      <a:pt x="1711" y="12951"/>
                      <a:pt x="1619" y="12951"/>
                    </a:cubicBezTo>
                    <a:cubicBezTo>
                      <a:pt x="1495" y="12951"/>
                      <a:pt x="1372" y="12906"/>
                      <a:pt x="1283" y="12819"/>
                    </a:cubicBezTo>
                    <a:cubicBezTo>
                      <a:pt x="1128" y="12671"/>
                      <a:pt x="1094" y="12408"/>
                      <a:pt x="1205" y="12226"/>
                    </a:cubicBezTo>
                    <a:cubicBezTo>
                      <a:pt x="1225" y="12195"/>
                      <a:pt x="1216" y="12155"/>
                      <a:pt x="1185" y="12138"/>
                    </a:cubicBezTo>
                    <a:cubicBezTo>
                      <a:pt x="1174" y="12132"/>
                      <a:pt x="1162" y="12129"/>
                      <a:pt x="1151" y="12129"/>
                    </a:cubicBezTo>
                    <a:cubicBezTo>
                      <a:pt x="1130" y="12129"/>
                      <a:pt x="1110" y="12139"/>
                      <a:pt x="1097" y="12159"/>
                    </a:cubicBezTo>
                    <a:cubicBezTo>
                      <a:pt x="956" y="12391"/>
                      <a:pt x="999" y="12721"/>
                      <a:pt x="1195" y="12911"/>
                    </a:cubicBezTo>
                    <a:cubicBezTo>
                      <a:pt x="1307" y="13020"/>
                      <a:pt x="1463" y="13076"/>
                      <a:pt x="1618" y="13076"/>
                    </a:cubicBezTo>
                    <a:cubicBezTo>
                      <a:pt x="1736" y="13076"/>
                      <a:pt x="1853" y="13044"/>
                      <a:pt x="1951" y="12978"/>
                    </a:cubicBezTo>
                    <a:cubicBezTo>
                      <a:pt x="2076" y="12897"/>
                      <a:pt x="2177" y="12762"/>
                      <a:pt x="2251" y="12584"/>
                    </a:cubicBezTo>
                    <a:cubicBezTo>
                      <a:pt x="2427" y="12151"/>
                      <a:pt x="2376" y="11656"/>
                      <a:pt x="2123" y="11315"/>
                    </a:cubicBezTo>
                    <a:cubicBezTo>
                      <a:pt x="1926" y="11053"/>
                      <a:pt x="1604" y="10903"/>
                      <a:pt x="1291" y="10903"/>
                    </a:cubicBezTo>
                    <a:cubicBezTo>
                      <a:pt x="1161" y="10903"/>
                      <a:pt x="1032" y="10930"/>
                      <a:pt x="915" y="10984"/>
                    </a:cubicBezTo>
                    <a:cubicBezTo>
                      <a:pt x="635" y="11119"/>
                      <a:pt x="463" y="11379"/>
                      <a:pt x="368" y="11575"/>
                    </a:cubicBezTo>
                    <a:cubicBezTo>
                      <a:pt x="1" y="12337"/>
                      <a:pt x="244" y="13313"/>
                      <a:pt x="909" y="13744"/>
                    </a:cubicBezTo>
                    <a:cubicBezTo>
                      <a:pt x="1124" y="13886"/>
                      <a:pt x="1387" y="13961"/>
                      <a:pt x="1658" y="13961"/>
                    </a:cubicBezTo>
                    <a:cubicBezTo>
                      <a:pt x="1820" y="13961"/>
                      <a:pt x="1985" y="13933"/>
                      <a:pt x="2147" y="13883"/>
                    </a:cubicBezTo>
                    <a:cubicBezTo>
                      <a:pt x="2538" y="13751"/>
                      <a:pt x="2838" y="13481"/>
                      <a:pt x="2970" y="13137"/>
                    </a:cubicBezTo>
                    <a:cubicBezTo>
                      <a:pt x="3075" y="12854"/>
                      <a:pt x="3075" y="12543"/>
                      <a:pt x="3078" y="12266"/>
                    </a:cubicBezTo>
                    <a:cubicBezTo>
                      <a:pt x="3078" y="11797"/>
                      <a:pt x="3081" y="11315"/>
                      <a:pt x="3017" y="10839"/>
                    </a:cubicBezTo>
                    <a:cubicBezTo>
                      <a:pt x="2994" y="10633"/>
                      <a:pt x="2953" y="10424"/>
                      <a:pt x="2916" y="10225"/>
                    </a:cubicBezTo>
                    <a:cubicBezTo>
                      <a:pt x="2882" y="10053"/>
                      <a:pt x="2849" y="9871"/>
                      <a:pt x="2821" y="9695"/>
                    </a:cubicBezTo>
                    <a:cubicBezTo>
                      <a:pt x="2758" y="9246"/>
                      <a:pt x="2737" y="8750"/>
                      <a:pt x="2764" y="8180"/>
                    </a:cubicBezTo>
                    <a:cubicBezTo>
                      <a:pt x="2838" y="6368"/>
                      <a:pt x="3321" y="4684"/>
                      <a:pt x="4158" y="3314"/>
                    </a:cubicBezTo>
                    <a:cubicBezTo>
                      <a:pt x="5092" y="1785"/>
                      <a:pt x="6463" y="652"/>
                      <a:pt x="8015" y="125"/>
                    </a:cubicBezTo>
                    <a:cubicBezTo>
                      <a:pt x="8048" y="112"/>
                      <a:pt x="8065" y="78"/>
                      <a:pt x="8056" y="44"/>
                    </a:cubicBezTo>
                    <a:cubicBezTo>
                      <a:pt x="8044" y="17"/>
                      <a:pt x="8020" y="1"/>
                      <a:pt x="7993"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5"/>
              <p:cNvSpPr/>
              <p:nvPr/>
            </p:nvSpPr>
            <p:spPr>
              <a:xfrm>
                <a:off x="7599304" y="3213813"/>
                <a:ext cx="291423" cy="176776"/>
              </a:xfrm>
              <a:custGeom>
                <a:avLst/>
                <a:gdLst/>
                <a:ahLst/>
                <a:cxnLst/>
                <a:rect l="l" t="t" r="r" b="b"/>
                <a:pathLst>
                  <a:path w="5033" h="3053" extrusionOk="0">
                    <a:moveTo>
                      <a:pt x="740" y="1990"/>
                    </a:moveTo>
                    <a:cubicBezTo>
                      <a:pt x="807" y="1990"/>
                      <a:pt x="878" y="1999"/>
                      <a:pt x="942" y="2027"/>
                    </a:cubicBezTo>
                    <a:cubicBezTo>
                      <a:pt x="1084" y="2084"/>
                      <a:pt x="1192" y="2195"/>
                      <a:pt x="1310" y="2310"/>
                    </a:cubicBezTo>
                    <a:cubicBezTo>
                      <a:pt x="1344" y="2344"/>
                      <a:pt x="1377" y="2378"/>
                      <a:pt x="1415" y="2412"/>
                    </a:cubicBezTo>
                    <a:cubicBezTo>
                      <a:pt x="1178" y="2671"/>
                      <a:pt x="908" y="2843"/>
                      <a:pt x="622" y="2907"/>
                    </a:cubicBezTo>
                    <a:cubicBezTo>
                      <a:pt x="567" y="2920"/>
                      <a:pt x="518" y="2927"/>
                      <a:pt x="475" y="2927"/>
                    </a:cubicBezTo>
                    <a:cubicBezTo>
                      <a:pt x="405" y="2927"/>
                      <a:pt x="348" y="2910"/>
                      <a:pt x="304" y="2877"/>
                    </a:cubicBezTo>
                    <a:cubicBezTo>
                      <a:pt x="271" y="2850"/>
                      <a:pt x="240" y="2806"/>
                      <a:pt x="217" y="2745"/>
                    </a:cubicBezTo>
                    <a:cubicBezTo>
                      <a:pt x="136" y="2543"/>
                      <a:pt x="190" y="2297"/>
                      <a:pt x="342" y="2144"/>
                    </a:cubicBezTo>
                    <a:cubicBezTo>
                      <a:pt x="446" y="2043"/>
                      <a:pt x="591" y="1990"/>
                      <a:pt x="740" y="1990"/>
                    </a:cubicBezTo>
                    <a:close/>
                    <a:moveTo>
                      <a:pt x="2506" y="1"/>
                    </a:moveTo>
                    <a:cubicBezTo>
                      <a:pt x="2482" y="1"/>
                      <a:pt x="2458" y="16"/>
                      <a:pt x="2447" y="39"/>
                    </a:cubicBezTo>
                    <a:cubicBezTo>
                      <a:pt x="2339" y="299"/>
                      <a:pt x="2255" y="569"/>
                      <a:pt x="2174" y="828"/>
                    </a:cubicBezTo>
                    <a:cubicBezTo>
                      <a:pt x="2079" y="1132"/>
                      <a:pt x="1981" y="1450"/>
                      <a:pt x="1846" y="1744"/>
                    </a:cubicBezTo>
                    <a:cubicBezTo>
                      <a:pt x="1749" y="1959"/>
                      <a:pt x="1628" y="2152"/>
                      <a:pt x="1496" y="2317"/>
                    </a:cubicBezTo>
                    <a:cubicBezTo>
                      <a:pt x="1462" y="2286"/>
                      <a:pt x="1432" y="2253"/>
                      <a:pt x="1398" y="2222"/>
                    </a:cubicBezTo>
                    <a:cubicBezTo>
                      <a:pt x="1279" y="2101"/>
                      <a:pt x="1155" y="1979"/>
                      <a:pt x="993" y="1912"/>
                    </a:cubicBezTo>
                    <a:cubicBezTo>
                      <a:pt x="912" y="1879"/>
                      <a:pt x="825" y="1863"/>
                      <a:pt x="738" y="1863"/>
                    </a:cubicBezTo>
                    <a:cubicBezTo>
                      <a:pt x="560" y="1863"/>
                      <a:pt x="381" y="1930"/>
                      <a:pt x="254" y="2057"/>
                    </a:cubicBezTo>
                    <a:cubicBezTo>
                      <a:pt x="65" y="2242"/>
                      <a:pt x="1" y="2543"/>
                      <a:pt x="99" y="2792"/>
                    </a:cubicBezTo>
                    <a:cubicBezTo>
                      <a:pt x="129" y="2873"/>
                      <a:pt x="173" y="2934"/>
                      <a:pt x="231" y="2979"/>
                    </a:cubicBezTo>
                    <a:cubicBezTo>
                      <a:pt x="295" y="3029"/>
                      <a:pt x="376" y="3052"/>
                      <a:pt x="477" y="3052"/>
                    </a:cubicBezTo>
                    <a:cubicBezTo>
                      <a:pt x="530" y="3052"/>
                      <a:pt x="588" y="3046"/>
                      <a:pt x="652" y="3032"/>
                    </a:cubicBezTo>
                    <a:cubicBezTo>
                      <a:pt x="963" y="2958"/>
                      <a:pt x="1256" y="2772"/>
                      <a:pt x="1509" y="2496"/>
                    </a:cubicBezTo>
                    <a:cubicBezTo>
                      <a:pt x="1857" y="2776"/>
                      <a:pt x="2332" y="2850"/>
                      <a:pt x="2717" y="2907"/>
                    </a:cubicBezTo>
                    <a:cubicBezTo>
                      <a:pt x="3091" y="2964"/>
                      <a:pt x="3459" y="3011"/>
                      <a:pt x="3810" y="3011"/>
                    </a:cubicBezTo>
                    <a:cubicBezTo>
                      <a:pt x="4234" y="3011"/>
                      <a:pt x="4633" y="2942"/>
                      <a:pt x="4992" y="2736"/>
                    </a:cubicBezTo>
                    <a:cubicBezTo>
                      <a:pt x="5022" y="2719"/>
                      <a:pt x="5032" y="2678"/>
                      <a:pt x="5015" y="2647"/>
                    </a:cubicBezTo>
                    <a:cubicBezTo>
                      <a:pt x="5004" y="2628"/>
                      <a:pt x="4983" y="2617"/>
                      <a:pt x="4962" y="2617"/>
                    </a:cubicBezTo>
                    <a:cubicBezTo>
                      <a:pt x="4950" y="2617"/>
                      <a:pt x="4938" y="2620"/>
                      <a:pt x="4928" y="2627"/>
                    </a:cubicBezTo>
                    <a:cubicBezTo>
                      <a:pt x="4594" y="2820"/>
                      <a:pt x="4215" y="2886"/>
                      <a:pt x="3811" y="2886"/>
                    </a:cubicBezTo>
                    <a:cubicBezTo>
                      <a:pt x="3467" y="2886"/>
                      <a:pt x="3105" y="2838"/>
                      <a:pt x="2737" y="2783"/>
                    </a:cubicBezTo>
                    <a:cubicBezTo>
                      <a:pt x="2349" y="2722"/>
                      <a:pt x="1914" y="2658"/>
                      <a:pt x="1590" y="2401"/>
                    </a:cubicBezTo>
                    <a:cubicBezTo>
                      <a:pt x="1732" y="2225"/>
                      <a:pt x="1857" y="2023"/>
                      <a:pt x="1961" y="1797"/>
                    </a:cubicBezTo>
                    <a:cubicBezTo>
                      <a:pt x="2100" y="1493"/>
                      <a:pt x="2201" y="1177"/>
                      <a:pt x="2296" y="866"/>
                    </a:cubicBezTo>
                    <a:cubicBezTo>
                      <a:pt x="2377" y="610"/>
                      <a:pt x="2458" y="339"/>
                      <a:pt x="2562" y="90"/>
                    </a:cubicBezTo>
                    <a:cubicBezTo>
                      <a:pt x="2575" y="56"/>
                      <a:pt x="2562" y="19"/>
                      <a:pt x="2528" y="6"/>
                    </a:cubicBezTo>
                    <a:cubicBezTo>
                      <a:pt x="2521" y="2"/>
                      <a:pt x="2513" y="1"/>
                      <a:pt x="2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5"/>
              <p:cNvSpPr/>
              <p:nvPr/>
            </p:nvSpPr>
            <p:spPr>
              <a:xfrm>
                <a:off x="8046550" y="2843463"/>
                <a:ext cx="31152" cy="24087"/>
              </a:xfrm>
              <a:custGeom>
                <a:avLst/>
                <a:gdLst/>
                <a:ahLst/>
                <a:cxnLst/>
                <a:rect l="l" t="t" r="r" b="b"/>
                <a:pathLst>
                  <a:path w="538" h="416" extrusionOk="0">
                    <a:moveTo>
                      <a:pt x="267" y="1"/>
                    </a:moveTo>
                    <a:cubicBezTo>
                      <a:pt x="1" y="1"/>
                      <a:pt x="1" y="415"/>
                      <a:pt x="267" y="415"/>
                    </a:cubicBezTo>
                    <a:cubicBezTo>
                      <a:pt x="537" y="415"/>
                      <a:pt x="537" y="1"/>
                      <a:pt x="267" y="1"/>
                    </a:cubicBezTo>
                    <a:close/>
                  </a:path>
                </a:pathLst>
              </a:custGeom>
              <a:solidFill>
                <a:srgbClr val="DE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5"/>
              <p:cNvSpPr/>
              <p:nvPr/>
            </p:nvSpPr>
            <p:spPr>
              <a:xfrm>
                <a:off x="5668107" y="1803635"/>
                <a:ext cx="50838" cy="39490"/>
              </a:xfrm>
              <a:custGeom>
                <a:avLst/>
                <a:gdLst/>
                <a:ahLst/>
                <a:cxnLst/>
                <a:rect l="l" t="t" r="r" b="b"/>
                <a:pathLst>
                  <a:path w="878" h="682" extrusionOk="0">
                    <a:moveTo>
                      <a:pt x="440" y="0"/>
                    </a:moveTo>
                    <a:cubicBezTo>
                      <a:pt x="1" y="0"/>
                      <a:pt x="1" y="681"/>
                      <a:pt x="440" y="681"/>
                    </a:cubicBezTo>
                    <a:cubicBezTo>
                      <a:pt x="878" y="681"/>
                      <a:pt x="878" y="0"/>
                      <a:pt x="440" y="0"/>
                    </a:cubicBezTo>
                    <a:close/>
                  </a:path>
                </a:pathLst>
              </a:custGeom>
              <a:solidFill>
                <a:srgbClr val="DE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5"/>
              <p:cNvSpPr/>
              <p:nvPr/>
            </p:nvSpPr>
            <p:spPr>
              <a:xfrm>
                <a:off x="6578813" y="1366696"/>
                <a:ext cx="50838" cy="39316"/>
              </a:xfrm>
              <a:custGeom>
                <a:avLst/>
                <a:gdLst/>
                <a:ahLst/>
                <a:cxnLst/>
                <a:rect l="l" t="t" r="r" b="b"/>
                <a:pathLst>
                  <a:path w="878" h="679" extrusionOk="0">
                    <a:moveTo>
                      <a:pt x="439" y="1"/>
                    </a:moveTo>
                    <a:cubicBezTo>
                      <a:pt x="1" y="1"/>
                      <a:pt x="1" y="679"/>
                      <a:pt x="439" y="679"/>
                    </a:cubicBezTo>
                    <a:cubicBezTo>
                      <a:pt x="878" y="679"/>
                      <a:pt x="878" y="1"/>
                      <a:pt x="439" y="1"/>
                    </a:cubicBezTo>
                    <a:close/>
                  </a:path>
                </a:pathLst>
              </a:custGeom>
              <a:solidFill>
                <a:srgbClr val="DE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5"/>
              <p:cNvSpPr/>
              <p:nvPr/>
            </p:nvSpPr>
            <p:spPr>
              <a:xfrm>
                <a:off x="8246028" y="3371600"/>
                <a:ext cx="50896" cy="39490"/>
              </a:xfrm>
              <a:custGeom>
                <a:avLst/>
                <a:gdLst/>
                <a:ahLst/>
                <a:cxnLst/>
                <a:rect l="l" t="t" r="r" b="b"/>
                <a:pathLst>
                  <a:path w="879" h="682" extrusionOk="0">
                    <a:moveTo>
                      <a:pt x="440" y="0"/>
                    </a:moveTo>
                    <a:cubicBezTo>
                      <a:pt x="1" y="0"/>
                      <a:pt x="1" y="682"/>
                      <a:pt x="440" y="682"/>
                    </a:cubicBezTo>
                    <a:cubicBezTo>
                      <a:pt x="875" y="682"/>
                      <a:pt x="878" y="0"/>
                      <a:pt x="440" y="0"/>
                    </a:cubicBezTo>
                    <a:close/>
                  </a:path>
                </a:pathLst>
              </a:custGeom>
              <a:solidFill>
                <a:srgbClr val="5F4A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5"/>
              <p:cNvSpPr/>
              <p:nvPr/>
            </p:nvSpPr>
            <p:spPr>
              <a:xfrm>
                <a:off x="7515344" y="1642026"/>
                <a:ext cx="50838" cy="39490"/>
              </a:xfrm>
              <a:custGeom>
                <a:avLst/>
                <a:gdLst/>
                <a:ahLst/>
                <a:cxnLst/>
                <a:rect l="l" t="t" r="r" b="b"/>
                <a:pathLst>
                  <a:path w="878" h="682" extrusionOk="0">
                    <a:moveTo>
                      <a:pt x="438" y="1"/>
                    </a:moveTo>
                    <a:cubicBezTo>
                      <a:pt x="0" y="1"/>
                      <a:pt x="0" y="682"/>
                      <a:pt x="438" y="682"/>
                    </a:cubicBezTo>
                    <a:cubicBezTo>
                      <a:pt x="874" y="682"/>
                      <a:pt x="877" y="1"/>
                      <a:pt x="438" y="1"/>
                    </a:cubicBezTo>
                    <a:close/>
                  </a:path>
                </a:pathLst>
              </a:custGeom>
              <a:solidFill>
                <a:srgbClr val="DE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5"/>
              <p:cNvSpPr/>
              <p:nvPr/>
            </p:nvSpPr>
            <p:spPr>
              <a:xfrm>
                <a:off x="7559466" y="3413406"/>
                <a:ext cx="25477" cy="19803"/>
              </a:xfrm>
              <a:custGeom>
                <a:avLst/>
                <a:gdLst/>
                <a:ahLst/>
                <a:cxnLst/>
                <a:rect l="l" t="t" r="r" b="b"/>
                <a:pathLst>
                  <a:path w="440" h="342" extrusionOk="0">
                    <a:moveTo>
                      <a:pt x="220" y="0"/>
                    </a:moveTo>
                    <a:cubicBezTo>
                      <a:pt x="0" y="0"/>
                      <a:pt x="0" y="341"/>
                      <a:pt x="220" y="341"/>
                    </a:cubicBezTo>
                    <a:cubicBezTo>
                      <a:pt x="439" y="341"/>
                      <a:pt x="439" y="0"/>
                      <a:pt x="220" y="0"/>
                    </a:cubicBezTo>
                    <a:close/>
                  </a:path>
                </a:pathLst>
              </a:custGeom>
              <a:solidFill>
                <a:srgbClr val="DE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5"/>
              <p:cNvSpPr/>
              <p:nvPr/>
            </p:nvSpPr>
            <p:spPr>
              <a:xfrm>
                <a:off x="7922869" y="1999406"/>
                <a:ext cx="20961" cy="16213"/>
              </a:xfrm>
              <a:custGeom>
                <a:avLst/>
                <a:gdLst/>
                <a:ahLst/>
                <a:cxnLst/>
                <a:rect l="l" t="t" r="r" b="b"/>
                <a:pathLst>
                  <a:path w="362" h="280" extrusionOk="0">
                    <a:moveTo>
                      <a:pt x="183" y="0"/>
                    </a:moveTo>
                    <a:cubicBezTo>
                      <a:pt x="1" y="0"/>
                      <a:pt x="1" y="280"/>
                      <a:pt x="183" y="280"/>
                    </a:cubicBezTo>
                    <a:cubicBezTo>
                      <a:pt x="362" y="280"/>
                      <a:pt x="362" y="0"/>
                      <a:pt x="183" y="0"/>
                    </a:cubicBezTo>
                    <a:close/>
                  </a:path>
                </a:pathLst>
              </a:custGeom>
              <a:solidFill>
                <a:srgbClr val="DE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5"/>
              <p:cNvSpPr/>
              <p:nvPr/>
            </p:nvSpPr>
            <p:spPr>
              <a:xfrm>
                <a:off x="7448697" y="1800276"/>
                <a:ext cx="21887" cy="17023"/>
              </a:xfrm>
              <a:custGeom>
                <a:avLst/>
                <a:gdLst/>
                <a:ahLst/>
                <a:cxnLst/>
                <a:rect l="l" t="t" r="r" b="b"/>
                <a:pathLst>
                  <a:path w="378" h="294" extrusionOk="0">
                    <a:moveTo>
                      <a:pt x="189" y="1"/>
                    </a:moveTo>
                    <a:cubicBezTo>
                      <a:pt x="0" y="1"/>
                      <a:pt x="0" y="294"/>
                      <a:pt x="189" y="294"/>
                    </a:cubicBezTo>
                    <a:cubicBezTo>
                      <a:pt x="378" y="294"/>
                      <a:pt x="378" y="1"/>
                      <a:pt x="189" y="1"/>
                    </a:cubicBezTo>
                    <a:close/>
                  </a:path>
                </a:pathLst>
              </a:custGeom>
              <a:solidFill>
                <a:srgbClr val="5F4A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5"/>
              <p:cNvSpPr/>
              <p:nvPr/>
            </p:nvSpPr>
            <p:spPr>
              <a:xfrm>
                <a:off x="7878514" y="2089040"/>
                <a:ext cx="50896" cy="39374"/>
              </a:xfrm>
              <a:custGeom>
                <a:avLst/>
                <a:gdLst/>
                <a:ahLst/>
                <a:cxnLst/>
                <a:rect l="l" t="t" r="r" b="b"/>
                <a:pathLst>
                  <a:path w="879" h="680" extrusionOk="0">
                    <a:moveTo>
                      <a:pt x="439" y="1"/>
                    </a:moveTo>
                    <a:cubicBezTo>
                      <a:pt x="0" y="1"/>
                      <a:pt x="0" y="679"/>
                      <a:pt x="439" y="679"/>
                    </a:cubicBezTo>
                    <a:cubicBezTo>
                      <a:pt x="878" y="679"/>
                      <a:pt x="878" y="1"/>
                      <a:pt x="439" y="1"/>
                    </a:cubicBezTo>
                    <a:close/>
                  </a:path>
                </a:pathLst>
              </a:custGeom>
              <a:solidFill>
                <a:srgbClr val="5F4A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5"/>
              <p:cNvSpPr/>
              <p:nvPr/>
            </p:nvSpPr>
            <p:spPr>
              <a:xfrm>
                <a:off x="5876965" y="1768198"/>
                <a:ext cx="25477" cy="19803"/>
              </a:xfrm>
              <a:custGeom>
                <a:avLst/>
                <a:gdLst/>
                <a:ahLst/>
                <a:cxnLst/>
                <a:rect l="l" t="t" r="r" b="b"/>
                <a:pathLst>
                  <a:path w="440" h="342" extrusionOk="0">
                    <a:moveTo>
                      <a:pt x="220" y="1"/>
                    </a:moveTo>
                    <a:cubicBezTo>
                      <a:pt x="1" y="1"/>
                      <a:pt x="1" y="342"/>
                      <a:pt x="220" y="342"/>
                    </a:cubicBezTo>
                    <a:cubicBezTo>
                      <a:pt x="440" y="342"/>
                      <a:pt x="440" y="1"/>
                      <a:pt x="220" y="1"/>
                    </a:cubicBezTo>
                    <a:close/>
                  </a:path>
                </a:pathLst>
              </a:custGeom>
              <a:solidFill>
                <a:srgbClr val="5F4A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5"/>
              <p:cNvSpPr/>
              <p:nvPr/>
            </p:nvSpPr>
            <p:spPr>
              <a:xfrm>
                <a:off x="8000054" y="2704553"/>
                <a:ext cx="25477" cy="19745"/>
              </a:xfrm>
              <a:custGeom>
                <a:avLst/>
                <a:gdLst/>
                <a:ahLst/>
                <a:cxnLst/>
                <a:rect l="l" t="t" r="r" b="b"/>
                <a:pathLst>
                  <a:path w="440" h="341" extrusionOk="0">
                    <a:moveTo>
                      <a:pt x="220" y="0"/>
                    </a:moveTo>
                    <a:cubicBezTo>
                      <a:pt x="4" y="0"/>
                      <a:pt x="1" y="341"/>
                      <a:pt x="220" y="341"/>
                    </a:cubicBezTo>
                    <a:cubicBezTo>
                      <a:pt x="439" y="341"/>
                      <a:pt x="439" y="0"/>
                      <a:pt x="220" y="0"/>
                    </a:cubicBezTo>
                    <a:close/>
                  </a:path>
                </a:pathLst>
              </a:custGeom>
              <a:solidFill>
                <a:srgbClr val="5F4A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5"/>
              <p:cNvSpPr/>
              <p:nvPr/>
            </p:nvSpPr>
            <p:spPr>
              <a:xfrm>
                <a:off x="5943785" y="3437609"/>
                <a:ext cx="25477" cy="19803"/>
              </a:xfrm>
              <a:custGeom>
                <a:avLst/>
                <a:gdLst/>
                <a:ahLst/>
                <a:cxnLst/>
                <a:rect l="l" t="t" r="r" b="b"/>
                <a:pathLst>
                  <a:path w="440" h="342" extrusionOk="0">
                    <a:moveTo>
                      <a:pt x="220" y="0"/>
                    </a:moveTo>
                    <a:cubicBezTo>
                      <a:pt x="1" y="0"/>
                      <a:pt x="1" y="341"/>
                      <a:pt x="220" y="341"/>
                    </a:cubicBezTo>
                    <a:cubicBezTo>
                      <a:pt x="440" y="341"/>
                      <a:pt x="440" y="0"/>
                      <a:pt x="220" y="0"/>
                    </a:cubicBezTo>
                    <a:close/>
                  </a:path>
                </a:pathLst>
              </a:custGeom>
              <a:solidFill>
                <a:srgbClr val="5F4A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5"/>
              <p:cNvSpPr/>
              <p:nvPr/>
            </p:nvSpPr>
            <p:spPr>
              <a:xfrm>
                <a:off x="6103831" y="1593561"/>
                <a:ext cx="267567" cy="203991"/>
              </a:xfrm>
              <a:custGeom>
                <a:avLst/>
                <a:gdLst/>
                <a:ahLst/>
                <a:cxnLst/>
                <a:rect l="l" t="t" r="r" b="b"/>
                <a:pathLst>
                  <a:path w="4621" h="3523" extrusionOk="0">
                    <a:moveTo>
                      <a:pt x="196" y="0"/>
                    </a:moveTo>
                    <a:cubicBezTo>
                      <a:pt x="156" y="0"/>
                      <a:pt x="115" y="0"/>
                      <a:pt x="85" y="28"/>
                    </a:cubicBezTo>
                    <a:cubicBezTo>
                      <a:pt x="68" y="41"/>
                      <a:pt x="58" y="65"/>
                      <a:pt x="48" y="88"/>
                    </a:cubicBezTo>
                    <a:cubicBezTo>
                      <a:pt x="1" y="233"/>
                      <a:pt x="34" y="392"/>
                      <a:pt x="71" y="537"/>
                    </a:cubicBezTo>
                    <a:cubicBezTo>
                      <a:pt x="358" y="1587"/>
                      <a:pt x="1040" y="2558"/>
                      <a:pt x="2018" y="3037"/>
                    </a:cubicBezTo>
                    <a:cubicBezTo>
                      <a:pt x="2224" y="3138"/>
                      <a:pt x="2440" y="3216"/>
                      <a:pt x="2660" y="3284"/>
                    </a:cubicBezTo>
                    <a:cubicBezTo>
                      <a:pt x="3105" y="3422"/>
                      <a:pt x="3571" y="3523"/>
                      <a:pt x="4040" y="3523"/>
                    </a:cubicBezTo>
                    <a:cubicBezTo>
                      <a:pt x="4620" y="3523"/>
                      <a:pt x="4340" y="3065"/>
                      <a:pt x="4141" y="2754"/>
                    </a:cubicBezTo>
                    <a:cubicBezTo>
                      <a:pt x="3993" y="2521"/>
                      <a:pt x="3848" y="2288"/>
                      <a:pt x="3699" y="2056"/>
                    </a:cubicBezTo>
                    <a:cubicBezTo>
                      <a:pt x="3510" y="1762"/>
                      <a:pt x="3317" y="1462"/>
                      <a:pt x="3085" y="1202"/>
                    </a:cubicBezTo>
                    <a:cubicBezTo>
                      <a:pt x="2366" y="402"/>
                      <a:pt x="1269" y="0"/>
                      <a:pt x="196" y="0"/>
                    </a:cubicBezTo>
                    <a:close/>
                  </a:path>
                </a:pathLst>
              </a:custGeom>
              <a:solidFill>
                <a:srgbClr val="94C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5"/>
              <p:cNvSpPr/>
              <p:nvPr/>
            </p:nvSpPr>
            <p:spPr>
              <a:xfrm>
                <a:off x="6105799" y="1593561"/>
                <a:ext cx="258708" cy="200516"/>
              </a:xfrm>
              <a:custGeom>
                <a:avLst/>
                <a:gdLst/>
                <a:ahLst/>
                <a:cxnLst/>
                <a:rect l="l" t="t" r="r" b="b"/>
                <a:pathLst>
                  <a:path w="4468" h="3463" extrusionOk="0">
                    <a:moveTo>
                      <a:pt x="162" y="0"/>
                    </a:moveTo>
                    <a:cubicBezTo>
                      <a:pt x="122" y="0"/>
                      <a:pt x="81" y="0"/>
                      <a:pt x="51" y="28"/>
                    </a:cubicBezTo>
                    <a:cubicBezTo>
                      <a:pt x="34" y="41"/>
                      <a:pt x="24" y="65"/>
                      <a:pt x="14" y="88"/>
                    </a:cubicBezTo>
                    <a:cubicBezTo>
                      <a:pt x="11" y="105"/>
                      <a:pt x="3" y="122"/>
                      <a:pt x="0" y="142"/>
                    </a:cubicBezTo>
                    <a:cubicBezTo>
                      <a:pt x="746" y="284"/>
                      <a:pt x="2072" y="956"/>
                      <a:pt x="3068" y="1924"/>
                    </a:cubicBezTo>
                    <a:cubicBezTo>
                      <a:pt x="3847" y="2680"/>
                      <a:pt x="4164" y="3236"/>
                      <a:pt x="4275" y="3462"/>
                    </a:cubicBezTo>
                    <a:cubicBezTo>
                      <a:pt x="4468" y="3328"/>
                      <a:pt x="4262" y="2997"/>
                      <a:pt x="4107" y="2754"/>
                    </a:cubicBezTo>
                    <a:cubicBezTo>
                      <a:pt x="3959" y="2521"/>
                      <a:pt x="3814" y="2288"/>
                      <a:pt x="3665" y="2056"/>
                    </a:cubicBezTo>
                    <a:cubicBezTo>
                      <a:pt x="3476" y="1762"/>
                      <a:pt x="3283" y="1462"/>
                      <a:pt x="3051" y="1202"/>
                    </a:cubicBezTo>
                    <a:cubicBezTo>
                      <a:pt x="2332" y="402"/>
                      <a:pt x="1235" y="0"/>
                      <a:pt x="162" y="0"/>
                    </a:cubicBezTo>
                    <a:close/>
                  </a:path>
                </a:pathLst>
              </a:custGeom>
              <a:solidFill>
                <a:srgbClr val="789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5"/>
              <p:cNvSpPr/>
              <p:nvPr/>
            </p:nvSpPr>
            <p:spPr>
              <a:xfrm>
                <a:off x="6109910" y="1601089"/>
                <a:ext cx="244638" cy="192005"/>
              </a:xfrm>
              <a:custGeom>
                <a:avLst/>
                <a:gdLst/>
                <a:ahLst/>
                <a:cxnLst/>
                <a:rect l="l" t="t" r="r" b="b"/>
                <a:pathLst>
                  <a:path w="4225" h="3316" extrusionOk="0">
                    <a:moveTo>
                      <a:pt x="32" y="0"/>
                    </a:moveTo>
                    <a:cubicBezTo>
                      <a:pt x="20" y="0"/>
                      <a:pt x="9" y="9"/>
                      <a:pt x="4" y="22"/>
                    </a:cubicBezTo>
                    <a:cubicBezTo>
                      <a:pt x="0" y="36"/>
                      <a:pt x="10" y="56"/>
                      <a:pt x="24" y="60"/>
                    </a:cubicBezTo>
                    <a:cubicBezTo>
                      <a:pt x="2791" y="859"/>
                      <a:pt x="4154" y="3268"/>
                      <a:pt x="4164" y="3292"/>
                    </a:cubicBezTo>
                    <a:cubicBezTo>
                      <a:pt x="4168" y="3302"/>
                      <a:pt x="4174" y="3309"/>
                      <a:pt x="4181" y="3312"/>
                    </a:cubicBezTo>
                    <a:cubicBezTo>
                      <a:pt x="4184" y="3314"/>
                      <a:pt x="4188" y="3315"/>
                      <a:pt x="4191" y="3315"/>
                    </a:cubicBezTo>
                    <a:cubicBezTo>
                      <a:pt x="4195" y="3315"/>
                      <a:pt x="4198" y="3314"/>
                      <a:pt x="4201" y="3312"/>
                    </a:cubicBezTo>
                    <a:cubicBezTo>
                      <a:pt x="4215" y="3309"/>
                      <a:pt x="4224" y="3292"/>
                      <a:pt x="4221" y="3276"/>
                    </a:cubicBezTo>
                    <a:cubicBezTo>
                      <a:pt x="4218" y="3255"/>
                      <a:pt x="2821" y="806"/>
                      <a:pt x="41" y="2"/>
                    </a:cubicBezTo>
                    <a:cubicBezTo>
                      <a:pt x="38" y="1"/>
                      <a:pt x="35" y="0"/>
                      <a:pt x="32" y="0"/>
                    </a:cubicBezTo>
                    <a:close/>
                  </a:path>
                </a:pathLst>
              </a:custGeom>
              <a:solidFill>
                <a:srgbClr val="634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5"/>
              <p:cNvSpPr/>
              <p:nvPr/>
            </p:nvSpPr>
            <p:spPr>
              <a:xfrm>
                <a:off x="6285300" y="1681111"/>
                <a:ext cx="15576" cy="41458"/>
              </a:xfrm>
              <a:custGeom>
                <a:avLst/>
                <a:gdLst/>
                <a:ahLst/>
                <a:cxnLst/>
                <a:rect l="l" t="t" r="r" b="b"/>
                <a:pathLst>
                  <a:path w="269" h="716" extrusionOk="0">
                    <a:moveTo>
                      <a:pt x="13" y="1"/>
                    </a:moveTo>
                    <a:cubicBezTo>
                      <a:pt x="12" y="1"/>
                      <a:pt x="10" y="2"/>
                      <a:pt x="8" y="3"/>
                    </a:cubicBezTo>
                    <a:cubicBezTo>
                      <a:pt x="5" y="3"/>
                      <a:pt x="1" y="11"/>
                      <a:pt x="5" y="14"/>
                    </a:cubicBezTo>
                    <a:cubicBezTo>
                      <a:pt x="38" y="64"/>
                      <a:pt x="72" y="115"/>
                      <a:pt x="96" y="169"/>
                    </a:cubicBezTo>
                    <a:cubicBezTo>
                      <a:pt x="122" y="223"/>
                      <a:pt x="143" y="277"/>
                      <a:pt x="160" y="335"/>
                    </a:cubicBezTo>
                    <a:cubicBezTo>
                      <a:pt x="177" y="391"/>
                      <a:pt x="190" y="449"/>
                      <a:pt x="197" y="510"/>
                    </a:cubicBezTo>
                    <a:cubicBezTo>
                      <a:pt x="207" y="567"/>
                      <a:pt x="211" y="628"/>
                      <a:pt x="207" y="685"/>
                    </a:cubicBezTo>
                    <a:cubicBezTo>
                      <a:pt x="207" y="702"/>
                      <a:pt x="220" y="715"/>
                      <a:pt x="237" y="715"/>
                    </a:cubicBezTo>
                    <a:cubicBezTo>
                      <a:pt x="239" y="716"/>
                      <a:pt x="241" y="716"/>
                      <a:pt x="243" y="716"/>
                    </a:cubicBezTo>
                    <a:cubicBezTo>
                      <a:pt x="258" y="716"/>
                      <a:pt x="268" y="703"/>
                      <a:pt x="268" y="688"/>
                    </a:cubicBezTo>
                    <a:lnTo>
                      <a:pt x="268" y="685"/>
                    </a:lnTo>
                    <a:cubicBezTo>
                      <a:pt x="268" y="621"/>
                      <a:pt x="258" y="561"/>
                      <a:pt x="248" y="500"/>
                    </a:cubicBezTo>
                    <a:cubicBezTo>
                      <a:pt x="234" y="439"/>
                      <a:pt x="217" y="382"/>
                      <a:pt x="197" y="324"/>
                    </a:cubicBezTo>
                    <a:cubicBezTo>
                      <a:pt x="177" y="267"/>
                      <a:pt x="150" y="209"/>
                      <a:pt x="119" y="156"/>
                    </a:cubicBezTo>
                    <a:cubicBezTo>
                      <a:pt x="92" y="101"/>
                      <a:pt x="55" y="51"/>
                      <a:pt x="18" y="3"/>
                    </a:cubicBezTo>
                    <a:cubicBezTo>
                      <a:pt x="16" y="2"/>
                      <a:pt x="15" y="1"/>
                      <a:pt x="13" y="1"/>
                    </a:cubicBezTo>
                    <a:close/>
                  </a:path>
                </a:pathLst>
              </a:custGeom>
              <a:solidFill>
                <a:srgbClr val="634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5"/>
              <p:cNvSpPr/>
              <p:nvPr/>
            </p:nvSpPr>
            <p:spPr>
              <a:xfrm>
                <a:off x="6255654" y="1744573"/>
                <a:ext cx="68035" cy="11465"/>
              </a:xfrm>
              <a:custGeom>
                <a:avLst/>
                <a:gdLst/>
                <a:ahLst/>
                <a:cxnLst/>
                <a:rect l="l" t="t" r="r" b="b"/>
                <a:pathLst>
                  <a:path w="1175" h="198" extrusionOk="0">
                    <a:moveTo>
                      <a:pt x="1140" y="1"/>
                    </a:moveTo>
                    <a:cubicBezTo>
                      <a:pt x="1135" y="1"/>
                      <a:pt x="1130" y="2"/>
                      <a:pt x="1124" y="4"/>
                    </a:cubicBezTo>
                    <a:lnTo>
                      <a:pt x="1124" y="8"/>
                    </a:lnTo>
                    <a:lnTo>
                      <a:pt x="1120" y="8"/>
                    </a:lnTo>
                    <a:cubicBezTo>
                      <a:pt x="1050" y="58"/>
                      <a:pt x="955" y="95"/>
                      <a:pt x="864" y="119"/>
                    </a:cubicBezTo>
                    <a:cubicBezTo>
                      <a:pt x="773" y="142"/>
                      <a:pt x="679" y="156"/>
                      <a:pt x="581" y="156"/>
                    </a:cubicBezTo>
                    <a:cubicBezTo>
                      <a:pt x="486" y="156"/>
                      <a:pt x="388" y="146"/>
                      <a:pt x="294" y="125"/>
                    </a:cubicBezTo>
                    <a:cubicBezTo>
                      <a:pt x="247" y="116"/>
                      <a:pt x="203" y="102"/>
                      <a:pt x="156" y="92"/>
                    </a:cubicBezTo>
                    <a:lnTo>
                      <a:pt x="17" y="44"/>
                    </a:lnTo>
                    <a:cubicBezTo>
                      <a:pt x="16" y="44"/>
                      <a:pt x="14" y="43"/>
                      <a:pt x="12" y="43"/>
                    </a:cubicBezTo>
                    <a:cubicBezTo>
                      <a:pt x="8" y="43"/>
                      <a:pt x="4" y="46"/>
                      <a:pt x="4" y="52"/>
                    </a:cubicBezTo>
                    <a:cubicBezTo>
                      <a:pt x="0" y="55"/>
                      <a:pt x="4" y="61"/>
                      <a:pt x="7" y="65"/>
                    </a:cubicBezTo>
                    <a:lnTo>
                      <a:pt x="145" y="116"/>
                    </a:lnTo>
                    <a:cubicBezTo>
                      <a:pt x="193" y="129"/>
                      <a:pt x="240" y="146"/>
                      <a:pt x="287" y="156"/>
                    </a:cubicBezTo>
                    <a:cubicBezTo>
                      <a:pt x="385" y="180"/>
                      <a:pt x="483" y="193"/>
                      <a:pt x="581" y="197"/>
                    </a:cubicBezTo>
                    <a:cubicBezTo>
                      <a:pt x="594" y="197"/>
                      <a:pt x="607" y="197"/>
                      <a:pt x="619" y="197"/>
                    </a:cubicBezTo>
                    <a:cubicBezTo>
                      <a:pt x="707" y="197"/>
                      <a:pt x="793" y="188"/>
                      <a:pt x="877" y="170"/>
                    </a:cubicBezTo>
                    <a:cubicBezTo>
                      <a:pt x="975" y="146"/>
                      <a:pt x="1070" y="116"/>
                      <a:pt x="1158" y="55"/>
                    </a:cubicBezTo>
                    <a:cubicBezTo>
                      <a:pt x="1171" y="48"/>
                      <a:pt x="1175" y="28"/>
                      <a:pt x="1168" y="14"/>
                    </a:cubicBezTo>
                    <a:cubicBezTo>
                      <a:pt x="1161" y="5"/>
                      <a:pt x="1151" y="1"/>
                      <a:pt x="1140" y="1"/>
                    </a:cubicBezTo>
                    <a:close/>
                  </a:path>
                </a:pathLst>
              </a:custGeom>
              <a:solidFill>
                <a:srgbClr val="634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5"/>
              <p:cNvSpPr/>
              <p:nvPr/>
            </p:nvSpPr>
            <p:spPr>
              <a:xfrm>
                <a:off x="6243552" y="1639710"/>
                <a:ext cx="18413" cy="45801"/>
              </a:xfrm>
              <a:custGeom>
                <a:avLst/>
                <a:gdLst/>
                <a:ahLst/>
                <a:cxnLst/>
                <a:rect l="l" t="t" r="r" b="b"/>
                <a:pathLst>
                  <a:path w="318" h="791" extrusionOk="0">
                    <a:moveTo>
                      <a:pt x="5" y="1"/>
                    </a:moveTo>
                    <a:cubicBezTo>
                      <a:pt x="4" y="1"/>
                      <a:pt x="2" y="2"/>
                      <a:pt x="0" y="3"/>
                    </a:cubicBezTo>
                    <a:lnTo>
                      <a:pt x="0" y="7"/>
                    </a:lnTo>
                    <a:cubicBezTo>
                      <a:pt x="64" y="125"/>
                      <a:pt x="111" y="249"/>
                      <a:pt x="152" y="377"/>
                    </a:cubicBezTo>
                    <a:cubicBezTo>
                      <a:pt x="192" y="506"/>
                      <a:pt x="226" y="634"/>
                      <a:pt x="253" y="766"/>
                    </a:cubicBezTo>
                    <a:cubicBezTo>
                      <a:pt x="256" y="780"/>
                      <a:pt x="269" y="790"/>
                      <a:pt x="284" y="790"/>
                    </a:cubicBezTo>
                    <a:cubicBezTo>
                      <a:pt x="286" y="790"/>
                      <a:pt x="288" y="790"/>
                      <a:pt x="290" y="790"/>
                    </a:cubicBezTo>
                    <a:cubicBezTo>
                      <a:pt x="307" y="786"/>
                      <a:pt x="317" y="769"/>
                      <a:pt x="314" y="752"/>
                    </a:cubicBezTo>
                    <a:cubicBezTo>
                      <a:pt x="277" y="620"/>
                      <a:pt x="233" y="492"/>
                      <a:pt x="186" y="364"/>
                    </a:cubicBezTo>
                    <a:cubicBezTo>
                      <a:pt x="135" y="240"/>
                      <a:pt x="81" y="114"/>
                      <a:pt x="7" y="3"/>
                    </a:cubicBezTo>
                    <a:cubicBezTo>
                      <a:pt x="7" y="2"/>
                      <a:pt x="6" y="1"/>
                      <a:pt x="5" y="1"/>
                    </a:cubicBezTo>
                    <a:close/>
                  </a:path>
                </a:pathLst>
              </a:custGeom>
              <a:solidFill>
                <a:srgbClr val="634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5"/>
              <p:cNvSpPr/>
              <p:nvPr/>
            </p:nvSpPr>
            <p:spPr>
              <a:xfrm>
                <a:off x="6188022" y="1671673"/>
                <a:ext cx="61608" cy="20555"/>
              </a:xfrm>
              <a:custGeom>
                <a:avLst/>
                <a:gdLst/>
                <a:ahLst/>
                <a:cxnLst/>
                <a:rect l="l" t="t" r="r" b="b"/>
                <a:pathLst>
                  <a:path w="1064" h="355" extrusionOk="0">
                    <a:moveTo>
                      <a:pt x="1031" y="1"/>
                    </a:moveTo>
                    <a:cubicBezTo>
                      <a:pt x="1024" y="1"/>
                      <a:pt x="1016" y="3"/>
                      <a:pt x="1010" y="8"/>
                    </a:cubicBezTo>
                    <a:cubicBezTo>
                      <a:pt x="946" y="65"/>
                      <a:pt x="868" y="119"/>
                      <a:pt x="790" y="160"/>
                    </a:cubicBezTo>
                    <a:cubicBezTo>
                      <a:pt x="713" y="204"/>
                      <a:pt x="632" y="241"/>
                      <a:pt x="547" y="268"/>
                    </a:cubicBezTo>
                    <a:cubicBezTo>
                      <a:pt x="460" y="295"/>
                      <a:pt x="372" y="311"/>
                      <a:pt x="284" y="319"/>
                    </a:cubicBezTo>
                    <a:cubicBezTo>
                      <a:pt x="253" y="322"/>
                      <a:pt x="222" y="323"/>
                      <a:pt x="191" y="323"/>
                    </a:cubicBezTo>
                    <a:cubicBezTo>
                      <a:pt x="133" y="323"/>
                      <a:pt x="74" y="318"/>
                      <a:pt x="14" y="311"/>
                    </a:cubicBezTo>
                    <a:cubicBezTo>
                      <a:pt x="8" y="311"/>
                      <a:pt x="5" y="315"/>
                      <a:pt x="1" y="322"/>
                    </a:cubicBezTo>
                    <a:cubicBezTo>
                      <a:pt x="1" y="328"/>
                      <a:pt x="8" y="332"/>
                      <a:pt x="11" y="336"/>
                    </a:cubicBezTo>
                    <a:cubicBezTo>
                      <a:pt x="81" y="346"/>
                      <a:pt x="152" y="354"/>
                      <a:pt x="224" y="354"/>
                    </a:cubicBezTo>
                    <a:cubicBezTo>
                      <a:pt x="245" y="354"/>
                      <a:pt x="267" y="353"/>
                      <a:pt x="288" y="352"/>
                    </a:cubicBezTo>
                    <a:cubicBezTo>
                      <a:pt x="379" y="349"/>
                      <a:pt x="470" y="332"/>
                      <a:pt x="558" y="308"/>
                    </a:cubicBezTo>
                    <a:cubicBezTo>
                      <a:pt x="645" y="281"/>
                      <a:pt x="733" y="247"/>
                      <a:pt x="814" y="207"/>
                    </a:cubicBezTo>
                    <a:cubicBezTo>
                      <a:pt x="899" y="163"/>
                      <a:pt x="976" y="116"/>
                      <a:pt x="1050" y="55"/>
                    </a:cubicBezTo>
                    <a:cubicBezTo>
                      <a:pt x="1061" y="42"/>
                      <a:pt x="1064" y="25"/>
                      <a:pt x="1053" y="12"/>
                    </a:cubicBezTo>
                    <a:cubicBezTo>
                      <a:pt x="1048" y="4"/>
                      <a:pt x="1040" y="1"/>
                      <a:pt x="1031" y="1"/>
                    </a:cubicBezTo>
                    <a:close/>
                  </a:path>
                </a:pathLst>
              </a:custGeom>
              <a:solidFill>
                <a:srgbClr val="634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5"/>
              <p:cNvSpPr/>
              <p:nvPr/>
            </p:nvSpPr>
            <p:spPr>
              <a:xfrm>
                <a:off x="6130987" y="1634093"/>
                <a:ext cx="61203" cy="8164"/>
              </a:xfrm>
              <a:custGeom>
                <a:avLst/>
                <a:gdLst/>
                <a:ahLst/>
                <a:cxnLst/>
                <a:rect l="l" t="t" r="r" b="b"/>
                <a:pathLst>
                  <a:path w="1057" h="141" extrusionOk="0">
                    <a:moveTo>
                      <a:pt x="1022" y="0"/>
                    </a:moveTo>
                    <a:cubicBezTo>
                      <a:pt x="1019" y="0"/>
                      <a:pt x="1016" y="1"/>
                      <a:pt x="1013" y="2"/>
                    </a:cubicBezTo>
                    <a:lnTo>
                      <a:pt x="1010" y="2"/>
                    </a:lnTo>
                    <a:cubicBezTo>
                      <a:pt x="935" y="33"/>
                      <a:pt x="851" y="57"/>
                      <a:pt x="767" y="74"/>
                    </a:cubicBezTo>
                    <a:cubicBezTo>
                      <a:pt x="686" y="90"/>
                      <a:pt x="601" y="100"/>
                      <a:pt x="517" y="104"/>
                    </a:cubicBezTo>
                    <a:cubicBezTo>
                      <a:pt x="429" y="104"/>
                      <a:pt x="345" y="100"/>
                      <a:pt x="261" y="86"/>
                    </a:cubicBezTo>
                    <a:cubicBezTo>
                      <a:pt x="176" y="77"/>
                      <a:pt x="95" y="49"/>
                      <a:pt x="14" y="23"/>
                    </a:cubicBezTo>
                    <a:cubicBezTo>
                      <a:pt x="12" y="22"/>
                      <a:pt x="10" y="21"/>
                      <a:pt x="9" y="21"/>
                    </a:cubicBezTo>
                    <a:cubicBezTo>
                      <a:pt x="5" y="21"/>
                      <a:pt x="3" y="23"/>
                      <a:pt x="1" y="26"/>
                    </a:cubicBezTo>
                    <a:cubicBezTo>
                      <a:pt x="1" y="33"/>
                      <a:pt x="4" y="36"/>
                      <a:pt x="7" y="40"/>
                    </a:cubicBezTo>
                    <a:cubicBezTo>
                      <a:pt x="88" y="69"/>
                      <a:pt x="169" y="100"/>
                      <a:pt x="257" y="114"/>
                    </a:cubicBezTo>
                    <a:cubicBezTo>
                      <a:pt x="342" y="130"/>
                      <a:pt x="429" y="141"/>
                      <a:pt x="517" y="141"/>
                    </a:cubicBezTo>
                    <a:cubicBezTo>
                      <a:pt x="601" y="141"/>
                      <a:pt x="689" y="138"/>
                      <a:pt x="777" y="124"/>
                    </a:cubicBezTo>
                    <a:cubicBezTo>
                      <a:pt x="864" y="107"/>
                      <a:pt x="949" y="90"/>
                      <a:pt x="1033" y="60"/>
                    </a:cubicBezTo>
                    <a:cubicBezTo>
                      <a:pt x="1050" y="53"/>
                      <a:pt x="1057" y="36"/>
                      <a:pt x="1050" y="19"/>
                    </a:cubicBezTo>
                    <a:cubicBezTo>
                      <a:pt x="1047" y="9"/>
                      <a:pt x="1034" y="0"/>
                      <a:pt x="1022" y="0"/>
                    </a:cubicBezTo>
                    <a:close/>
                  </a:path>
                </a:pathLst>
              </a:custGeom>
              <a:solidFill>
                <a:srgbClr val="634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5"/>
              <p:cNvSpPr/>
              <p:nvPr/>
            </p:nvSpPr>
            <p:spPr>
              <a:xfrm>
                <a:off x="6168103" y="1610006"/>
                <a:ext cx="16908" cy="23393"/>
              </a:xfrm>
              <a:custGeom>
                <a:avLst/>
                <a:gdLst/>
                <a:ahLst/>
                <a:cxnLst/>
                <a:rect l="l" t="t" r="r" b="b"/>
                <a:pathLst>
                  <a:path w="292" h="404" extrusionOk="0">
                    <a:moveTo>
                      <a:pt x="11" y="1"/>
                    </a:moveTo>
                    <a:cubicBezTo>
                      <a:pt x="8" y="1"/>
                      <a:pt x="6" y="2"/>
                      <a:pt x="4" y="4"/>
                    </a:cubicBezTo>
                    <a:cubicBezTo>
                      <a:pt x="0" y="7"/>
                      <a:pt x="0" y="13"/>
                      <a:pt x="4" y="17"/>
                    </a:cubicBezTo>
                    <a:cubicBezTo>
                      <a:pt x="55" y="71"/>
                      <a:pt x="95" y="128"/>
                      <a:pt x="136" y="189"/>
                    </a:cubicBezTo>
                    <a:cubicBezTo>
                      <a:pt x="173" y="253"/>
                      <a:pt x="207" y="317"/>
                      <a:pt x="230" y="381"/>
                    </a:cubicBezTo>
                    <a:lnTo>
                      <a:pt x="230" y="384"/>
                    </a:lnTo>
                    <a:cubicBezTo>
                      <a:pt x="235" y="395"/>
                      <a:pt x="247" y="404"/>
                      <a:pt x="258" y="404"/>
                    </a:cubicBezTo>
                    <a:cubicBezTo>
                      <a:pt x="261" y="404"/>
                      <a:pt x="265" y="403"/>
                      <a:pt x="268" y="401"/>
                    </a:cubicBezTo>
                    <a:cubicBezTo>
                      <a:pt x="284" y="395"/>
                      <a:pt x="291" y="378"/>
                      <a:pt x="288" y="364"/>
                    </a:cubicBezTo>
                    <a:lnTo>
                      <a:pt x="284" y="361"/>
                    </a:lnTo>
                    <a:cubicBezTo>
                      <a:pt x="251" y="290"/>
                      <a:pt x="210" y="230"/>
                      <a:pt x="166" y="169"/>
                    </a:cubicBezTo>
                    <a:cubicBezTo>
                      <a:pt x="122" y="108"/>
                      <a:pt x="72" y="54"/>
                      <a:pt x="17" y="4"/>
                    </a:cubicBezTo>
                    <a:cubicBezTo>
                      <a:pt x="16" y="2"/>
                      <a:pt x="13" y="1"/>
                      <a:pt x="11" y="1"/>
                    </a:cubicBezTo>
                    <a:close/>
                  </a:path>
                </a:pathLst>
              </a:custGeom>
              <a:solidFill>
                <a:srgbClr val="634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9" name="Google Shape;899;p35"/>
            <p:cNvSpPr/>
            <p:nvPr/>
          </p:nvSpPr>
          <p:spPr>
            <a:xfrm rot="-10520045">
              <a:off x="3735126" y="3969426"/>
              <a:ext cx="114832" cy="96066"/>
            </a:xfrm>
            <a:custGeom>
              <a:avLst/>
              <a:gdLst/>
              <a:ahLst/>
              <a:cxnLst/>
              <a:rect l="l" t="t" r="r" b="b"/>
              <a:pathLst>
                <a:path w="1941" h="1624" extrusionOk="0">
                  <a:moveTo>
                    <a:pt x="1526" y="1"/>
                  </a:moveTo>
                  <a:lnTo>
                    <a:pt x="0" y="881"/>
                  </a:lnTo>
                  <a:lnTo>
                    <a:pt x="1576" y="1624"/>
                  </a:lnTo>
                  <a:cubicBezTo>
                    <a:pt x="1941" y="901"/>
                    <a:pt x="1668" y="253"/>
                    <a:pt x="152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theme/theme1.xml><?xml version="1.0" encoding="utf-8"?>
<a:theme xmlns:a="http://schemas.openxmlformats.org/drawingml/2006/main" name="World's teacher day by Slidesgo">
  <a:themeElements>
    <a:clrScheme name="Office">
      <a:dk1>
        <a:srgbClr val="2A2F3D"/>
      </a:dk1>
      <a:lt1>
        <a:srgbClr val="604B6B"/>
      </a:lt1>
      <a:dk2>
        <a:srgbClr val="DE5353"/>
      </a:dk2>
      <a:lt2>
        <a:srgbClr val="E6B4B6"/>
      </a:lt2>
      <a:accent1>
        <a:srgbClr val="88CAAC"/>
      </a:accent1>
      <a:accent2>
        <a:srgbClr val="DCA248"/>
      </a:accent2>
      <a:accent3>
        <a:srgbClr val="D68D3A"/>
      </a:accent3>
      <a:accent4>
        <a:srgbClr val="AD4C4C"/>
      </a:accent4>
      <a:accent5>
        <a:srgbClr val="F1D65E"/>
      </a:accent5>
      <a:accent6>
        <a:srgbClr val="D26565"/>
      </a:accent6>
      <a:hlink>
        <a:srgbClr val="1F144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464</TotalTime>
  <Words>1267</Words>
  <Application>Microsoft Office PowerPoint</Application>
  <PresentationFormat>On-screen Show (16:9)</PresentationFormat>
  <Paragraphs>130</Paragraphs>
  <Slides>31</Slides>
  <Notes>14</Notes>
  <HiddenSlides>0</HiddenSlides>
  <MMClips>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#9Slide03 AmpleSoft</vt:lpstr>
      <vt:lpstr>#9Slide03 AllRoundGothic</vt:lpstr>
      <vt:lpstr>Roboto Condensed Light</vt:lpstr>
      <vt:lpstr>Tahoma</vt:lpstr>
      <vt:lpstr>#9Slide03 Ample</vt:lpstr>
      <vt:lpstr>Cambria Math</vt:lpstr>
      <vt:lpstr>Joti One</vt:lpstr>
      <vt:lpstr>BenchNine</vt:lpstr>
      <vt:lpstr>#9Slide03 AmpleSoft Thin</vt:lpstr>
      <vt:lpstr>Arial</vt:lpstr>
      <vt:lpstr>World's teacher day by Slidesgo</vt:lpstr>
      <vt:lpstr>CHÀO MỪNG CÁC CON ĐẾN VỚI TIẾT HỌC HÓA NGÀY HÔM NAY</vt:lpstr>
      <vt:lpstr>PowerPoint Presentation</vt:lpstr>
      <vt:lpstr>PowerPoint Presentation</vt:lpstr>
      <vt:lpstr>PowerPoint Presentation</vt:lpstr>
      <vt:lpstr>TIẾT 10 - BÀI 7:  TÍNH CHẤT HÓA HỌC CỦA BAZƠ</vt:lpstr>
      <vt:lpstr>PowerPoint Presentation</vt:lpstr>
      <vt:lpstr>PowerPoint Presentation</vt:lpstr>
      <vt:lpstr>PowerPoint Presentation</vt:lpstr>
      <vt:lpstr>01. Đổi màu chất chỉ thị </vt:lpstr>
      <vt:lpstr>1. Đổi màu chất chỉ thị</vt:lpstr>
      <vt:lpstr>1. Đổi màu chất chỉ thị</vt:lpstr>
      <vt:lpstr>1. Đổi màu chất chỉ thị</vt:lpstr>
      <vt:lpstr>PowerPoint Presentation</vt:lpstr>
      <vt:lpstr>PowerPoint Presentation</vt:lpstr>
      <vt:lpstr>PowerPoint Presentation</vt:lpstr>
      <vt:lpstr>BÀI TẬP</vt:lpstr>
      <vt:lpstr>PowerPoint Presentation</vt:lpstr>
      <vt:lpstr>PowerPoint Presentation</vt:lpstr>
      <vt:lpstr>4. Bazo không tan bị nhiệt phân hủy</vt:lpstr>
      <vt:lpstr>PowerPoint Presentation</vt:lpstr>
      <vt:lpstr>4. Bazo không tan bị nhiệt phân hủy</vt:lpstr>
      <vt:lpstr>4. Bazo không tan bị nhiệt phân hủy</vt:lpstr>
      <vt:lpstr>4. Bazo không tan bị nhiệt phân hủy</vt:lpstr>
      <vt:lpstr>PowerPoint Presentation</vt:lpstr>
      <vt:lpstr>LUYỆN TẬP</vt:lpstr>
      <vt:lpstr>PowerPoint Presentation</vt:lpstr>
      <vt:lpstr>PowerPoint Presentation</vt:lpstr>
      <vt:lpstr>PowerPoint Presentation</vt:lpstr>
      <vt:lpstr>PowerPoint Presentation</vt:lpstr>
      <vt:lpstr>PowerPoint Presentation</vt:lpstr>
      <vt:lpstr>CHÚC CÁC CON HỌC TỐT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CON ĐẾN VỚI TIẾT HỌC HÓA NGÀY HÔM NAY</dc:title>
  <cp:lastModifiedBy>Song Viet Laptop</cp:lastModifiedBy>
  <cp:revision>33</cp:revision>
  <dcterms:modified xsi:type="dcterms:W3CDTF">2021-10-05T09:46:19Z</dcterms:modified>
</cp:coreProperties>
</file>