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1591" r:id="rId2"/>
    <p:sldId id="1594" r:id="rId3"/>
    <p:sldId id="1663" r:id="rId4"/>
    <p:sldId id="1666" r:id="rId5"/>
    <p:sldId id="1661" r:id="rId6"/>
    <p:sldId id="1665" r:id="rId7"/>
    <p:sldId id="1667" r:id="rId8"/>
    <p:sldId id="1668" r:id="rId9"/>
    <p:sldId id="1639" r:id="rId10"/>
    <p:sldId id="1669" r:id="rId11"/>
    <p:sldId id="1670" r:id="rId12"/>
    <p:sldId id="1589" r:id="rId13"/>
    <p:sldId id="1384" r:id="rId14"/>
    <p:sldId id="1690" r:id="rId15"/>
    <p:sldId id="1675" r:id="rId16"/>
    <p:sldId id="1676" r:id="rId17"/>
    <p:sldId id="1677" r:id="rId18"/>
    <p:sldId id="1684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B93"/>
    <a:srgbClr val="D9D9D9"/>
    <a:srgbClr val="6FC4B6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96"/>
    <p:restoredTop sz="94674"/>
  </p:normalViewPr>
  <p:slideViewPr>
    <p:cSldViewPr snapToGrid="0">
      <p:cViewPr varScale="1">
        <p:scale>
          <a:sx n="104" d="100"/>
          <a:sy n="104" d="100"/>
        </p:scale>
        <p:origin x="3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33A0-17CC-2890-49B5-21D512B85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86005-D2F4-6062-91F2-19762A57A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6B4AF-1227-391C-0B77-86875A48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953-DCF6-4C12-953D-B209004BFD34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1485E-CA47-C8DE-B528-32270394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BD00C-3FFB-8688-E6CB-C3D2715E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F01-6EB2-4151-A559-0337EA4A4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14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DC08-7BFC-EAD4-6E0B-AA34EAAB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3CABC-CE5A-0E9C-3FB3-116F0689C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D696E-3C72-6ABC-C28C-FA67C4AD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953-DCF6-4C12-953D-B209004BFD34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8D3A7-7857-8B1C-86CD-D3BF8682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B3EDA-8C64-FBD1-6C43-F04D749D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F01-6EB2-4151-A559-0337EA4A4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22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20E49-2BFC-5B2E-C2A3-20B29004D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2D93C-F45B-9976-22AB-9489F21D9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9AF9E-3D80-6FB9-FB6C-7BBF0522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953-DCF6-4C12-953D-B209004BFD34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1BB85-D0C6-32BF-F2D3-1CD36EC8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1CDC-FA65-AD6A-CB31-18AAA2BC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F01-6EB2-4151-A559-0337EA4A4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11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DF3F-2D55-0661-E1CE-E93DC15F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8F1B-0651-EAC0-5AE6-7D4159604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C05F6-0DAA-98B1-4FB3-8F8D985F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953-DCF6-4C12-953D-B209004BFD34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B886-6FB2-7F70-4466-70DFC63F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08484-5F18-C664-34E2-B809D72D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F01-6EB2-4151-A559-0337EA4A4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61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78EA-2625-7A5D-0218-312430F5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BAA69-5673-457B-08B7-48926F7E3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71E-7184-4560-EF50-73372053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953-DCF6-4C12-953D-B209004BFD34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9B5A4-424B-B67C-9BDF-856CA764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A77A0-381C-790D-B07F-C69B1094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F01-6EB2-4151-A559-0337EA4A4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22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911D-10FA-3FF9-F499-DC398ED3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DE30-B3C7-A749-3A4F-D591BE4DC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261F1-BA01-CFB7-4829-00A0C09A7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C41BD-E79A-1057-AC62-C93D8DB0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953-DCF6-4C12-953D-B209004BFD34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68516-B6F1-6B05-1631-039C3457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DFE8B-4234-52F9-67C8-8257343C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F01-6EB2-4151-A559-0337EA4A4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18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4460-38F6-970C-38F9-BA19C8C1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8B739-7924-109B-3BBC-5DCAAADB5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A92F6-470E-0899-DB31-443FF1FB6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51BA1-3D1B-8391-FA3A-DEB768123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F4E14A-8866-6491-3583-B421F04C6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BED5B-4C9E-C165-1F89-D9773DD0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953-DCF6-4C12-953D-B209004BFD34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A84A0-D867-1136-303A-FC652FA3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587EE-D9C1-5821-CFB1-838AE58C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F01-6EB2-4151-A559-0337EA4A4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8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4F75-9044-F0FC-9E47-FB8CDFD4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0FA40-32FB-915C-6932-CEEC2A9B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953-DCF6-4C12-953D-B209004BFD34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1A3C9-023C-26D8-764B-6AE94FB5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3E35D-CACF-DA26-282F-B2B84189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F01-6EB2-4151-A559-0337EA4A4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03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0495B-2BE8-A9A6-B176-32125CC9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953-DCF6-4C12-953D-B209004BFD34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E443C8-EE90-B286-F422-1FDFEAC5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0C8CB-F889-7706-493D-B3831886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F01-6EB2-4151-A559-0337EA4A4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4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AA21-1E9A-54AA-2461-668A0CF3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C151-719A-7482-0F76-D20C28A8C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A04A8-A749-2D93-1909-41B9DACBC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66A06-7891-E9E3-C438-6E6FC986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953-DCF6-4C12-953D-B209004BFD34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1DE83-FCE1-DE8F-22CD-A34C27A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131E9-631A-421B-91FF-B856F016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F01-6EB2-4151-A559-0337EA4A4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5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8D1D-5E93-763E-0C4C-4D3606BE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ABD04-E5C1-0BF7-E8E2-C475519E0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98B1F-1278-752B-74DB-26F60B5E2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4BF66-07D5-771D-FDBF-3C11AD03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953-DCF6-4C12-953D-B209004BFD34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5F9F2-BBDA-DEAF-C6F0-F723C20A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30433-1D60-F873-24BC-9D2B4522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F01-6EB2-4151-A559-0337EA4A4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8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B6F619-26ED-2A0C-68CA-C0A25AFC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FD309-E5B5-5CE7-2FFC-DADFDD6A5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C4F7D-EBDD-AEEB-9D77-178508459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2953-DCF6-4C12-953D-B209004BFD34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4DDB3-1AD8-797A-1DCD-A77D655C3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14200-CBC1-DE6C-2667-2EA68ED6D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2F01-6EB2-4151-A559-0337EA4A42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90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941" b="-19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3"/>
          <p:cNvSpPr/>
          <p:nvPr/>
        </p:nvSpPr>
        <p:spPr>
          <a:xfrm>
            <a:off x="1247457" y="738554"/>
            <a:ext cx="9697086" cy="538089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5"/>
          <p:cNvSpPr txBox="1"/>
          <p:nvPr/>
        </p:nvSpPr>
        <p:spPr>
          <a:xfrm>
            <a:off x="2488378" y="3078618"/>
            <a:ext cx="72152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b="1" spc="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ĐỘT BIẾN SỐ LƯỢNG NST</a:t>
            </a:r>
          </a:p>
        </p:txBody>
      </p:sp>
      <p:grpSp>
        <p:nvGrpSpPr>
          <p:cNvPr id="6" name="组合 6"/>
          <p:cNvGrpSpPr/>
          <p:nvPr/>
        </p:nvGrpSpPr>
        <p:grpSpPr>
          <a:xfrm>
            <a:off x="4816161" y="1358901"/>
            <a:ext cx="2559678" cy="3974948"/>
            <a:chOff x="420914" y="715964"/>
            <a:chExt cx="2699660" cy="5626434"/>
          </a:xfrm>
          <a:solidFill>
            <a:schemeClr val="bg1">
              <a:lumMod val="85000"/>
            </a:schemeClr>
          </a:solidFill>
        </p:grpSpPr>
        <p:sp>
          <p:nvSpPr>
            <p:cNvPr id="7" name="任意多边形 7"/>
            <p:cNvSpPr/>
            <p:nvPr/>
          </p:nvSpPr>
          <p:spPr>
            <a:xfrm flipH="1">
              <a:off x="420914" y="715964"/>
              <a:ext cx="2699660" cy="1199015"/>
            </a:xfrm>
            <a:custGeom>
              <a:avLst/>
              <a:gdLst>
                <a:gd name="connsiteX0" fmla="*/ 2699660 w 2699660"/>
                <a:gd name="connsiteY0" fmla="*/ 0 h 1199015"/>
                <a:gd name="connsiteX1" fmla="*/ 1654630 w 2699660"/>
                <a:gd name="connsiteY1" fmla="*/ 0 h 1199015"/>
                <a:gd name="connsiteX2" fmla="*/ 1045030 w 2699660"/>
                <a:gd name="connsiteY2" fmla="*/ 0 h 1199015"/>
                <a:gd name="connsiteX3" fmla="*/ 0 w 2699660"/>
                <a:gd name="connsiteY3" fmla="*/ 0 h 1199015"/>
                <a:gd name="connsiteX4" fmla="*/ 0 w 2699660"/>
                <a:gd name="connsiteY4" fmla="*/ 1199015 h 1199015"/>
                <a:gd name="connsiteX5" fmla="*/ 51871 w 2699660"/>
                <a:gd name="connsiteY5" fmla="*/ 1199015 h 1199015"/>
                <a:gd name="connsiteX6" fmla="*/ 51871 w 2699660"/>
                <a:gd name="connsiteY6" fmla="*/ 51871 h 1199015"/>
                <a:gd name="connsiteX7" fmla="*/ 1045030 w 2699660"/>
                <a:gd name="connsiteY7" fmla="*/ 51871 h 1199015"/>
                <a:gd name="connsiteX8" fmla="*/ 1654630 w 2699660"/>
                <a:gd name="connsiteY8" fmla="*/ 51871 h 1199015"/>
                <a:gd name="connsiteX9" fmla="*/ 2647789 w 2699660"/>
                <a:gd name="connsiteY9" fmla="*/ 51871 h 1199015"/>
                <a:gd name="connsiteX10" fmla="*/ 2647789 w 2699660"/>
                <a:gd name="connsiteY10" fmla="*/ 1199015 h 1199015"/>
                <a:gd name="connsiteX11" fmla="*/ 2699660 w 2699660"/>
                <a:gd name="connsiteY11" fmla="*/ 1199015 h 119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9660" h="1199015">
                  <a:moveTo>
                    <a:pt x="2699660" y="0"/>
                  </a:moveTo>
                  <a:lnTo>
                    <a:pt x="1654630" y="0"/>
                  </a:lnTo>
                  <a:lnTo>
                    <a:pt x="1045030" y="0"/>
                  </a:lnTo>
                  <a:lnTo>
                    <a:pt x="0" y="0"/>
                  </a:lnTo>
                  <a:lnTo>
                    <a:pt x="0" y="1199015"/>
                  </a:lnTo>
                  <a:lnTo>
                    <a:pt x="51871" y="1199015"/>
                  </a:lnTo>
                  <a:lnTo>
                    <a:pt x="51871" y="51871"/>
                  </a:lnTo>
                  <a:lnTo>
                    <a:pt x="1045030" y="51871"/>
                  </a:lnTo>
                  <a:lnTo>
                    <a:pt x="1654630" y="51871"/>
                  </a:lnTo>
                  <a:lnTo>
                    <a:pt x="2647789" y="51871"/>
                  </a:lnTo>
                  <a:lnTo>
                    <a:pt x="2647789" y="1199015"/>
                  </a:lnTo>
                  <a:lnTo>
                    <a:pt x="2699660" y="119901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任意多边形 8"/>
            <p:cNvSpPr/>
            <p:nvPr/>
          </p:nvSpPr>
          <p:spPr>
            <a:xfrm flipH="1" flipV="1">
              <a:off x="420914" y="5143383"/>
              <a:ext cx="2699660" cy="1199015"/>
            </a:xfrm>
            <a:custGeom>
              <a:avLst/>
              <a:gdLst>
                <a:gd name="connsiteX0" fmla="*/ 2699660 w 2699660"/>
                <a:gd name="connsiteY0" fmla="*/ 0 h 1199015"/>
                <a:gd name="connsiteX1" fmla="*/ 1654630 w 2699660"/>
                <a:gd name="connsiteY1" fmla="*/ 0 h 1199015"/>
                <a:gd name="connsiteX2" fmla="*/ 1045030 w 2699660"/>
                <a:gd name="connsiteY2" fmla="*/ 0 h 1199015"/>
                <a:gd name="connsiteX3" fmla="*/ 0 w 2699660"/>
                <a:gd name="connsiteY3" fmla="*/ 0 h 1199015"/>
                <a:gd name="connsiteX4" fmla="*/ 0 w 2699660"/>
                <a:gd name="connsiteY4" fmla="*/ 1199015 h 1199015"/>
                <a:gd name="connsiteX5" fmla="*/ 51871 w 2699660"/>
                <a:gd name="connsiteY5" fmla="*/ 1199015 h 1199015"/>
                <a:gd name="connsiteX6" fmla="*/ 51871 w 2699660"/>
                <a:gd name="connsiteY6" fmla="*/ 51871 h 1199015"/>
                <a:gd name="connsiteX7" fmla="*/ 1045030 w 2699660"/>
                <a:gd name="connsiteY7" fmla="*/ 51871 h 1199015"/>
                <a:gd name="connsiteX8" fmla="*/ 1654630 w 2699660"/>
                <a:gd name="connsiteY8" fmla="*/ 51871 h 1199015"/>
                <a:gd name="connsiteX9" fmla="*/ 2647789 w 2699660"/>
                <a:gd name="connsiteY9" fmla="*/ 51871 h 1199015"/>
                <a:gd name="connsiteX10" fmla="*/ 2647789 w 2699660"/>
                <a:gd name="connsiteY10" fmla="*/ 1199015 h 1199015"/>
                <a:gd name="connsiteX11" fmla="*/ 2699660 w 2699660"/>
                <a:gd name="connsiteY11" fmla="*/ 1199015 h 119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9660" h="1199015">
                  <a:moveTo>
                    <a:pt x="2699660" y="0"/>
                  </a:moveTo>
                  <a:lnTo>
                    <a:pt x="1654630" y="0"/>
                  </a:lnTo>
                  <a:lnTo>
                    <a:pt x="1045030" y="0"/>
                  </a:lnTo>
                  <a:lnTo>
                    <a:pt x="0" y="0"/>
                  </a:lnTo>
                  <a:lnTo>
                    <a:pt x="0" y="1199015"/>
                  </a:lnTo>
                  <a:lnTo>
                    <a:pt x="51871" y="1199015"/>
                  </a:lnTo>
                  <a:lnTo>
                    <a:pt x="51871" y="51871"/>
                  </a:lnTo>
                  <a:lnTo>
                    <a:pt x="1045030" y="51871"/>
                  </a:lnTo>
                  <a:lnTo>
                    <a:pt x="1654630" y="51871"/>
                  </a:lnTo>
                  <a:lnTo>
                    <a:pt x="2647789" y="51871"/>
                  </a:lnTo>
                  <a:lnTo>
                    <a:pt x="2647789" y="1199015"/>
                  </a:lnTo>
                  <a:lnTo>
                    <a:pt x="2699660" y="119901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" name="矩形 9"/>
          <p:cNvSpPr/>
          <p:nvPr/>
        </p:nvSpPr>
        <p:spPr>
          <a:xfrm>
            <a:off x="705954" y="2922252"/>
            <a:ext cx="1083003" cy="10134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10"/>
          <p:cNvSpPr/>
          <p:nvPr/>
        </p:nvSpPr>
        <p:spPr>
          <a:xfrm>
            <a:off x="10318846" y="2922252"/>
            <a:ext cx="1083003" cy="10134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三角形 1"/>
          <p:cNvSpPr/>
          <p:nvPr/>
        </p:nvSpPr>
        <p:spPr>
          <a:xfrm rot="16200000">
            <a:off x="995023" y="3333546"/>
            <a:ext cx="378067" cy="1909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三角形 11"/>
          <p:cNvSpPr/>
          <p:nvPr/>
        </p:nvSpPr>
        <p:spPr>
          <a:xfrm rot="5400000">
            <a:off x="10755508" y="3333548"/>
            <a:ext cx="378067" cy="1909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ïṣḷîḓe"/>
          <p:cNvSpPr/>
          <p:nvPr/>
        </p:nvSpPr>
        <p:spPr bwMode="auto">
          <a:xfrm>
            <a:off x="5015230" y="1699895"/>
            <a:ext cx="2162175" cy="5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i="1" spc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BÀI 24</a:t>
            </a:r>
          </a:p>
        </p:txBody>
      </p:sp>
      <p:sp>
        <p:nvSpPr>
          <p:cNvPr id="5" name="ïṣḷîḓe"/>
          <p:cNvSpPr/>
          <p:nvPr/>
        </p:nvSpPr>
        <p:spPr bwMode="auto">
          <a:xfrm>
            <a:off x="4852670" y="4413885"/>
            <a:ext cx="3719195" cy="5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i="1" spc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Tiếp theo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941" b="-19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: Rounded Corners 1"/>
          <p:cNvSpPr/>
          <p:nvPr/>
        </p:nvSpPr>
        <p:spPr>
          <a:xfrm>
            <a:off x="1117442" y="1352550"/>
            <a:ext cx="9957116" cy="4645730"/>
          </a:xfrm>
          <a:prstGeom prst="roundRect">
            <a:avLst>
              <a:gd name="adj" fmla="val 5249"/>
            </a:avLst>
          </a:prstGeom>
          <a:solidFill>
            <a:schemeClr val="bg1"/>
          </a:solidFill>
          <a:ln>
            <a:noFill/>
          </a:ln>
          <a:effectLst>
            <a:outerShdw blurRad="965200" dist="368300" dir="5400000" sx="89000" sy="8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reeform: Shape 6"/>
          <p:cNvSpPr/>
          <p:nvPr/>
        </p:nvSpPr>
        <p:spPr>
          <a:xfrm>
            <a:off x="2319620" y="2532007"/>
            <a:ext cx="2024852" cy="2274426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5146675" y="2951480"/>
            <a:ext cx="484568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TỔNG KẾT &amp; CỦNG CỐ</a:t>
            </a:r>
          </a:p>
        </p:txBody>
      </p:sp>
      <p:sp>
        <p:nvSpPr>
          <p:cNvPr id="7" name="TextBox 1164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 txBox="1"/>
          <p:nvPr/>
        </p:nvSpPr>
        <p:spPr>
          <a:xfrm>
            <a:off x="5542869" y="3550069"/>
            <a:ext cx="398988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ĐỘT BIẾN SỐ LƯỢNG NST</a:t>
            </a:r>
          </a:p>
        </p:txBody>
      </p:sp>
      <p:sp>
        <p:nvSpPr>
          <p:cNvPr id="9" name="TextBox 11"/>
          <p:cNvSpPr txBox="1"/>
          <p:nvPr/>
        </p:nvSpPr>
        <p:spPr>
          <a:xfrm flipH="1">
            <a:off x="2492664" y="3069055"/>
            <a:ext cx="16787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vi-VN" alt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Freeform: Shape 35"/>
          <p:cNvSpPr/>
          <p:nvPr/>
        </p:nvSpPr>
        <p:spPr>
          <a:xfrm>
            <a:off x="711593" y="655672"/>
            <a:ext cx="1487926" cy="1495840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10466320" y="5444353"/>
            <a:ext cx="999217" cy="996724"/>
          </a:xfrm>
          <a:custGeom>
            <a:avLst/>
            <a:gdLst>
              <a:gd name="T0" fmla="*/ 247 w 247"/>
              <a:gd name="T1" fmla="*/ 123 h 246"/>
              <a:gd name="T2" fmla="*/ 0 w 247"/>
              <a:gd name="T3" fmla="*/ 123 h 246"/>
              <a:gd name="T4" fmla="*/ 133 w 247"/>
              <a:gd name="T5" fmla="*/ 127 h 246"/>
              <a:gd name="T6" fmla="*/ 175 w 247"/>
              <a:gd name="T7" fmla="*/ 123 h 246"/>
              <a:gd name="T8" fmla="*/ 171 w 247"/>
              <a:gd name="T9" fmla="*/ 119 h 246"/>
              <a:gd name="T10" fmla="*/ 128 w 247"/>
              <a:gd name="T11" fmla="*/ 111 h 246"/>
              <a:gd name="T12" fmla="*/ 124 w 247"/>
              <a:gd name="T13" fmla="*/ 60 h 246"/>
              <a:gd name="T14" fmla="*/ 119 w 247"/>
              <a:gd name="T15" fmla="*/ 65 h 246"/>
              <a:gd name="T16" fmla="*/ 112 w 247"/>
              <a:gd name="T17" fmla="*/ 122 h 246"/>
              <a:gd name="T18" fmla="*/ 133 w 247"/>
              <a:gd name="T19" fmla="*/ 127 h 246"/>
              <a:gd name="T20" fmla="*/ 84 w 247"/>
              <a:gd name="T21" fmla="*/ 46 h 246"/>
              <a:gd name="T22" fmla="*/ 82 w 247"/>
              <a:gd name="T23" fmla="*/ 52 h 246"/>
              <a:gd name="T24" fmla="*/ 69 w 247"/>
              <a:gd name="T25" fmla="*/ 38 h 246"/>
              <a:gd name="T26" fmla="*/ 50 w 247"/>
              <a:gd name="T27" fmla="*/ 76 h 246"/>
              <a:gd name="T28" fmla="*/ 52 w 247"/>
              <a:gd name="T29" fmla="*/ 82 h 246"/>
              <a:gd name="T30" fmla="*/ 34 w 247"/>
              <a:gd name="T31" fmla="*/ 76 h 246"/>
              <a:gd name="T32" fmla="*/ 37 w 247"/>
              <a:gd name="T33" fmla="*/ 119 h 246"/>
              <a:gd name="T34" fmla="*/ 41 w 247"/>
              <a:gd name="T35" fmla="*/ 123 h 246"/>
              <a:gd name="T36" fmla="*/ 22 w 247"/>
              <a:gd name="T37" fmla="*/ 127 h 246"/>
              <a:gd name="T38" fmla="*/ 46 w 247"/>
              <a:gd name="T39" fmla="*/ 163 h 246"/>
              <a:gd name="T40" fmla="*/ 52 w 247"/>
              <a:gd name="T41" fmla="*/ 164 h 246"/>
              <a:gd name="T42" fmla="*/ 38 w 247"/>
              <a:gd name="T43" fmla="*/ 178 h 246"/>
              <a:gd name="T44" fmla="*/ 76 w 247"/>
              <a:gd name="T45" fmla="*/ 196 h 246"/>
              <a:gd name="T46" fmla="*/ 82 w 247"/>
              <a:gd name="T47" fmla="*/ 195 h 246"/>
              <a:gd name="T48" fmla="*/ 77 w 247"/>
              <a:gd name="T49" fmla="*/ 213 h 246"/>
              <a:gd name="T50" fmla="*/ 119 w 247"/>
              <a:gd name="T51" fmla="*/ 210 h 246"/>
              <a:gd name="T52" fmla="*/ 124 w 247"/>
              <a:gd name="T53" fmla="*/ 206 h 246"/>
              <a:gd name="T54" fmla="*/ 128 w 247"/>
              <a:gd name="T55" fmla="*/ 224 h 246"/>
              <a:gd name="T56" fmla="*/ 163 w 247"/>
              <a:gd name="T57" fmla="*/ 201 h 246"/>
              <a:gd name="T58" fmla="*/ 165 w 247"/>
              <a:gd name="T59" fmla="*/ 195 h 246"/>
              <a:gd name="T60" fmla="*/ 178 w 247"/>
              <a:gd name="T61" fmla="*/ 208 h 246"/>
              <a:gd name="T62" fmla="*/ 197 w 247"/>
              <a:gd name="T63" fmla="*/ 170 h 246"/>
              <a:gd name="T64" fmla="*/ 195 w 247"/>
              <a:gd name="T65" fmla="*/ 164 h 246"/>
              <a:gd name="T66" fmla="*/ 213 w 247"/>
              <a:gd name="T67" fmla="*/ 170 h 246"/>
              <a:gd name="T68" fmla="*/ 210 w 247"/>
              <a:gd name="T69" fmla="*/ 127 h 246"/>
              <a:gd name="T70" fmla="*/ 206 w 247"/>
              <a:gd name="T71" fmla="*/ 123 h 246"/>
              <a:gd name="T72" fmla="*/ 225 w 247"/>
              <a:gd name="T73" fmla="*/ 119 h 246"/>
              <a:gd name="T74" fmla="*/ 201 w 247"/>
              <a:gd name="T75" fmla="*/ 83 h 246"/>
              <a:gd name="T76" fmla="*/ 195 w 247"/>
              <a:gd name="T77" fmla="*/ 82 h 246"/>
              <a:gd name="T78" fmla="*/ 209 w 247"/>
              <a:gd name="T79" fmla="*/ 69 h 246"/>
              <a:gd name="T80" fmla="*/ 171 w 247"/>
              <a:gd name="T81" fmla="*/ 50 h 246"/>
              <a:gd name="T82" fmla="*/ 165 w 247"/>
              <a:gd name="T83" fmla="*/ 52 h 246"/>
              <a:gd name="T84" fmla="*/ 170 w 247"/>
              <a:gd name="T85" fmla="*/ 33 h 246"/>
              <a:gd name="T86" fmla="*/ 128 w 247"/>
              <a:gd name="T87" fmla="*/ 36 h 246"/>
              <a:gd name="T88" fmla="*/ 124 w 247"/>
              <a:gd name="T89" fmla="*/ 41 h 246"/>
              <a:gd name="T90" fmla="*/ 119 w 247"/>
              <a:gd name="T91" fmla="*/ 2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7" h="246">
                <a:moveTo>
                  <a:pt x="124" y="0"/>
                </a:moveTo>
                <a:cubicBezTo>
                  <a:pt x="192" y="0"/>
                  <a:pt x="247" y="55"/>
                  <a:pt x="247" y="123"/>
                </a:cubicBezTo>
                <a:cubicBezTo>
                  <a:pt x="247" y="191"/>
                  <a:pt x="192" y="246"/>
                  <a:pt x="124" y="246"/>
                </a:cubicBezTo>
                <a:cubicBezTo>
                  <a:pt x="55" y="246"/>
                  <a:pt x="0" y="191"/>
                  <a:pt x="0" y="123"/>
                </a:cubicBezTo>
                <a:cubicBezTo>
                  <a:pt x="0" y="55"/>
                  <a:pt x="55" y="0"/>
                  <a:pt x="124" y="0"/>
                </a:cubicBezTo>
                <a:close/>
                <a:moveTo>
                  <a:pt x="133" y="127"/>
                </a:moveTo>
                <a:cubicBezTo>
                  <a:pt x="171" y="127"/>
                  <a:pt x="171" y="127"/>
                  <a:pt x="171" y="127"/>
                </a:cubicBezTo>
                <a:cubicBezTo>
                  <a:pt x="173" y="127"/>
                  <a:pt x="175" y="125"/>
                  <a:pt x="175" y="123"/>
                </a:cubicBezTo>
                <a:cubicBezTo>
                  <a:pt x="175" y="123"/>
                  <a:pt x="175" y="123"/>
                  <a:pt x="175" y="123"/>
                </a:cubicBezTo>
                <a:cubicBezTo>
                  <a:pt x="175" y="121"/>
                  <a:pt x="173" y="119"/>
                  <a:pt x="171" y="119"/>
                </a:cubicBezTo>
                <a:cubicBezTo>
                  <a:pt x="134" y="119"/>
                  <a:pt x="134" y="119"/>
                  <a:pt x="134" y="119"/>
                </a:cubicBezTo>
                <a:cubicBezTo>
                  <a:pt x="133" y="115"/>
                  <a:pt x="131" y="113"/>
                  <a:pt x="128" y="111"/>
                </a:cubicBezTo>
                <a:cubicBezTo>
                  <a:pt x="128" y="65"/>
                  <a:pt x="128" y="65"/>
                  <a:pt x="128" y="65"/>
                </a:cubicBezTo>
                <a:cubicBezTo>
                  <a:pt x="128" y="62"/>
                  <a:pt x="126" y="60"/>
                  <a:pt x="124" y="60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21" y="60"/>
                  <a:pt x="119" y="62"/>
                  <a:pt x="119" y="65"/>
                </a:cubicBezTo>
                <a:cubicBezTo>
                  <a:pt x="119" y="111"/>
                  <a:pt x="119" y="111"/>
                  <a:pt x="119" y="111"/>
                </a:cubicBezTo>
                <a:cubicBezTo>
                  <a:pt x="115" y="113"/>
                  <a:pt x="112" y="117"/>
                  <a:pt x="112" y="122"/>
                </a:cubicBezTo>
                <a:cubicBezTo>
                  <a:pt x="112" y="128"/>
                  <a:pt x="117" y="133"/>
                  <a:pt x="123" y="133"/>
                </a:cubicBezTo>
                <a:cubicBezTo>
                  <a:pt x="128" y="133"/>
                  <a:pt x="131" y="131"/>
                  <a:pt x="133" y="127"/>
                </a:cubicBezTo>
                <a:close/>
                <a:moveTo>
                  <a:pt x="77" y="33"/>
                </a:moveTo>
                <a:cubicBezTo>
                  <a:pt x="84" y="46"/>
                  <a:pt x="84" y="46"/>
                  <a:pt x="84" y="46"/>
                </a:cubicBezTo>
                <a:cubicBezTo>
                  <a:pt x="85" y="48"/>
                  <a:pt x="84" y="50"/>
                  <a:pt x="82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0" y="53"/>
                  <a:pt x="78" y="52"/>
                  <a:pt x="76" y="50"/>
                </a:cubicBezTo>
                <a:cubicBezTo>
                  <a:pt x="69" y="38"/>
                  <a:pt x="69" y="38"/>
                  <a:pt x="69" y="38"/>
                </a:cubicBezTo>
                <a:cubicBezTo>
                  <a:pt x="57" y="46"/>
                  <a:pt x="46" y="56"/>
                  <a:pt x="38" y="69"/>
                </a:cubicBezTo>
                <a:cubicBezTo>
                  <a:pt x="50" y="76"/>
                  <a:pt x="50" y="76"/>
                  <a:pt x="50" y="76"/>
                </a:cubicBezTo>
                <a:cubicBezTo>
                  <a:pt x="53" y="77"/>
                  <a:pt x="53" y="80"/>
                  <a:pt x="52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1" y="84"/>
                  <a:pt x="48" y="85"/>
                  <a:pt x="46" y="83"/>
                </a:cubicBezTo>
                <a:cubicBezTo>
                  <a:pt x="34" y="76"/>
                  <a:pt x="34" y="76"/>
                  <a:pt x="34" y="76"/>
                </a:cubicBezTo>
                <a:cubicBezTo>
                  <a:pt x="27" y="89"/>
                  <a:pt x="23" y="103"/>
                  <a:pt x="22" y="119"/>
                </a:cubicBezTo>
                <a:cubicBezTo>
                  <a:pt x="37" y="119"/>
                  <a:pt x="37" y="119"/>
                  <a:pt x="37" y="119"/>
                </a:cubicBezTo>
                <a:cubicBezTo>
                  <a:pt x="39" y="119"/>
                  <a:pt x="41" y="121"/>
                  <a:pt x="41" y="12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41" y="125"/>
                  <a:pt x="39" y="127"/>
                  <a:pt x="37" y="127"/>
                </a:cubicBezTo>
                <a:cubicBezTo>
                  <a:pt x="22" y="127"/>
                  <a:pt x="22" y="127"/>
                  <a:pt x="22" y="127"/>
                </a:cubicBezTo>
                <a:cubicBezTo>
                  <a:pt x="23" y="143"/>
                  <a:pt x="27" y="157"/>
                  <a:pt x="34" y="170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48" y="162"/>
                  <a:pt x="51" y="162"/>
                  <a:pt x="52" y="164"/>
                </a:cubicBezTo>
                <a:cubicBezTo>
                  <a:pt x="52" y="164"/>
                  <a:pt x="52" y="164"/>
                  <a:pt x="52" y="164"/>
                </a:cubicBezTo>
                <a:cubicBezTo>
                  <a:pt x="53" y="166"/>
                  <a:pt x="53" y="169"/>
                  <a:pt x="50" y="170"/>
                </a:cubicBezTo>
                <a:cubicBezTo>
                  <a:pt x="38" y="178"/>
                  <a:pt x="38" y="178"/>
                  <a:pt x="38" y="178"/>
                </a:cubicBezTo>
                <a:cubicBezTo>
                  <a:pt x="46" y="190"/>
                  <a:pt x="57" y="201"/>
                  <a:pt x="69" y="208"/>
                </a:cubicBezTo>
                <a:cubicBezTo>
                  <a:pt x="76" y="196"/>
                  <a:pt x="76" y="196"/>
                  <a:pt x="76" y="196"/>
                </a:cubicBezTo>
                <a:cubicBezTo>
                  <a:pt x="78" y="194"/>
                  <a:pt x="80" y="193"/>
                  <a:pt x="82" y="195"/>
                </a:cubicBezTo>
                <a:cubicBezTo>
                  <a:pt x="82" y="195"/>
                  <a:pt x="82" y="195"/>
                  <a:pt x="82" y="195"/>
                </a:cubicBezTo>
                <a:cubicBezTo>
                  <a:pt x="84" y="196"/>
                  <a:pt x="85" y="198"/>
                  <a:pt x="84" y="201"/>
                </a:cubicBezTo>
                <a:cubicBezTo>
                  <a:pt x="77" y="213"/>
                  <a:pt x="77" y="213"/>
                  <a:pt x="77" y="213"/>
                </a:cubicBezTo>
                <a:cubicBezTo>
                  <a:pt x="89" y="220"/>
                  <a:pt x="104" y="224"/>
                  <a:pt x="119" y="224"/>
                </a:cubicBezTo>
                <a:cubicBezTo>
                  <a:pt x="119" y="210"/>
                  <a:pt x="119" y="210"/>
                  <a:pt x="119" y="210"/>
                </a:cubicBezTo>
                <a:cubicBezTo>
                  <a:pt x="119" y="207"/>
                  <a:pt x="121" y="206"/>
                  <a:pt x="124" y="206"/>
                </a:cubicBezTo>
                <a:cubicBezTo>
                  <a:pt x="124" y="206"/>
                  <a:pt x="124" y="206"/>
                  <a:pt x="124" y="206"/>
                </a:cubicBezTo>
                <a:cubicBezTo>
                  <a:pt x="126" y="206"/>
                  <a:pt x="128" y="207"/>
                  <a:pt x="128" y="210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43" y="224"/>
                  <a:pt x="158" y="220"/>
                  <a:pt x="170" y="213"/>
                </a:cubicBezTo>
                <a:cubicBezTo>
                  <a:pt x="163" y="201"/>
                  <a:pt x="163" y="201"/>
                  <a:pt x="163" y="201"/>
                </a:cubicBezTo>
                <a:cubicBezTo>
                  <a:pt x="162" y="198"/>
                  <a:pt x="163" y="196"/>
                  <a:pt x="165" y="195"/>
                </a:cubicBezTo>
                <a:cubicBezTo>
                  <a:pt x="165" y="195"/>
                  <a:pt x="165" y="195"/>
                  <a:pt x="165" y="195"/>
                </a:cubicBezTo>
                <a:cubicBezTo>
                  <a:pt x="167" y="193"/>
                  <a:pt x="169" y="194"/>
                  <a:pt x="171" y="196"/>
                </a:cubicBezTo>
                <a:cubicBezTo>
                  <a:pt x="178" y="208"/>
                  <a:pt x="178" y="208"/>
                  <a:pt x="178" y="208"/>
                </a:cubicBezTo>
                <a:cubicBezTo>
                  <a:pt x="190" y="201"/>
                  <a:pt x="201" y="190"/>
                  <a:pt x="209" y="178"/>
                </a:cubicBezTo>
                <a:cubicBezTo>
                  <a:pt x="197" y="170"/>
                  <a:pt x="197" y="170"/>
                  <a:pt x="197" y="170"/>
                </a:cubicBezTo>
                <a:cubicBezTo>
                  <a:pt x="194" y="169"/>
                  <a:pt x="194" y="166"/>
                  <a:pt x="195" y="164"/>
                </a:cubicBezTo>
                <a:cubicBezTo>
                  <a:pt x="195" y="164"/>
                  <a:pt x="195" y="164"/>
                  <a:pt x="195" y="164"/>
                </a:cubicBezTo>
                <a:cubicBezTo>
                  <a:pt x="196" y="162"/>
                  <a:pt x="199" y="162"/>
                  <a:pt x="201" y="163"/>
                </a:cubicBezTo>
                <a:cubicBezTo>
                  <a:pt x="213" y="170"/>
                  <a:pt x="213" y="170"/>
                  <a:pt x="213" y="170"/>
                </a:cubicBezTo>
                <a:cubicBezTo>
                  <a:pt x="220" y="157"/>
                  <a:pt x="224" y="143"/>
                  <a:pt x="225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08" y="127"/>
                  <a:pt x="206" y="125"/>
                  <a:pt x="206" y="123"/>
                </a:cubicBezTo>
                <a:cubicBezTo>
                  <a:pt x="206" y="123"/>
                  <a:pt x="206" y="123"/>
                  <a:pt x="206" y="123"/>
                </a:cubicBezTo>
                <a:cubicBezTo>
                  <a:pt x="206" y="121"/>
                  <a:pt x="208" y="119"/>
                  <a:pt x="210" y="119"/>
                </a:cubicBezTo>
                <a:cubicBezTo>
                  <a:pt x="225" y="119"/>
                  <a:pt x="225" y="119"/>
                  <a:pt x="225" y="119"/>
                </a:cubicBezTo>
                <a:cubicBezTo>
                  <a:pt x="224" y="103"/>
                  <a:pt x="220" y="89"/>
                  <a:pt x="213" y="76"/>
                </a:cubicBezTo>
                <a:cubicBezTo>
                  <a:pt x="201" y="83"/>
                  <a:pt x="201" y="83"/>
                  <a:pt x="201" y="83"/>
                </a:cubicBezTo>
                <a:cubicBezTo>
                  <a:pt x="199" y="85"/>
                  <a:pt x="196" y="84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4" y="80"/>
                  <a:pt x="194" y="77"/>
                  <a:pt x="197" y="76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1" y="56"/>
                  <a:pt x="190" y="46"/>
                  <a:pt x="178" y="38"/>
                </a:cubicBezTo>
                <a:cubicBezTo>
                  <a:pt x="171" y="50"/>
                  <a:pt x="171" y="50"/>
                  <a:pt x="171" y="50"/>
                </a:cubicBezTo>
                <a:cubicBezTo>
                  <a:pt x="169" y="52"/>
                  <a:pt x="167" y="53"/>
                  <a:pt x="165" y="52"/>
                </a:cubicBezTo>
                <a:cubicBezTo>
                  <a:pt x="165" y="52"/>
                  <a:pt x="165" y="52"/>
                  <a:pt x="165" y="52"/>
                </a:cubicBezTo>
                <a:cubicBezTo>
                  <a:pt x="163" y="50"/>
                  <a:pt x="162" y="48"/>
                  <a:pt x="163" y="46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58" y="27"/>
                  <a:pt x="143" y="23"/>
                  <a:pt x="128" y="22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9"/>
                  <a:pt x="126" y="41"/>
                  <a:pt x="124" y="41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1" y="41"/>
                  <a:pt x="119" y="39"/>
                  <a:pt x="119" y="36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04" y="23"/>
                  <a:pt x="89" y="27"/>
                  <a:pt x="77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9" grpId="0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0" y="2820670"/>
            <a:ext cx="12192000" cy="4037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237;p32"/>
          <p:cNvSpPr/>
          <p:nvPr/>
        </p:nvSpPr>
        <p:spPr>
          <a:xfrm>
            <a:off x="-50800" y="1723736"/>
            <a:ext cx="2285998" cy="1988127"/>
          </a:xfrm>
          <a:custGeom>
            <a:avLst/>
            <a:gdLst/>
            <a:ahLst/>
            <a:cxnLst/>
            <a:rect l="l" t="t" r="r" b="b"/>
            <a:pathLst>
              <a:path w="2095500" h="3784600" extrusionOk="0">
                <a:moveTo>
                  <a:pt x="0" y="0"/>
                </a:moveTo>
                <a:lnTo>
                  <a:pt x="2095500" y="0"/>
                </a:lnTo>
                <a:lnTo>
                  <a:pt x="2095500" y="3784600"/>
                </a:lnTo>
                <a:lnTo>
                  <a:pt x="0" y="3784600"/>
                </a:lnTo>
                <a:close/>
              </a:path>
            </a:pathLst>
          </a:custGeom>
          <a:blipFill>
            <a:blip r:embed="rId3"/>
            <a:stretch>
              <a:fillRect l="-3727" r="-3727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237;p32"/>
          <p:cNvSpPr/>
          <p:nvPr/>
        </p:nvSpPr>
        <p:spPr>
          <a:xfrm>
            <a:off x="2235198" y="1723736"/>
            <a:ext cx="2285998" cy="1988127"/>
          </a:xfrm>
          <a:custGeom>
            <a:avLst/>
            <a:gdLst/>
            <a:ahLst/>
            <a:cxnLst/>
            <a:rect l="l" t="t" r="r" b="b"/>
            <a:pathLst>
              <a:path w="2095500" h="3784600" extrusionOk="0">
                <a:moveTo>
                  <a:pt x="0" y="0"/>
                </a:moveTo>
                <a:lnTo>
                  <a:pt x="2095500" y="0"/>
                </a:lnTo>
                <a:lnTo>
                  <a:pt x="2095500" y="3784600"/>
                </a:lnTo>
                <a:lnTo>
                  <a:pt x="0" y="3784600"/>
                </a:lnTo>
                <a:close/>
              </a:path>
            </a:pathLst>
          </a:custGeom>
          <a:blipFill>
            <a:blip r:embed="rId4"/>
            <a:srcRect/>
            <a:stretch>
              <a:fillRect t="-14104" b="-14104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237;p32"/>
          <p:cNvSpPr/>
          <p:nvPr/>
        </p:nvSpPr>
        <p:spPr>
          <a:xfrm>
            <a:off x="4521196" y="1723736"/>
            <a:ext cx="2285998" cy="1988127"/>
          </a:xfrm>
          <a:custGeom>
            <a:avLst/>
            <a:gdLst/>
            <a:ahLst/>
            <a:cxnLst/>
            <a:rect l="l" t="t" r="r" b="b"/>
            <a:pathLst>
              <a:path w="2095500" h="3784600" extrusionOk="0">
                <a:moveTo>
                  <a:pt x="0" y="0"/>
                </a:moveTo>
                <a:lnTo>
                  <a:pt x="2095500" y="0"/>
                </a:lnTo>
                <a:lnTo>
                  <a:pt x="2095500" y="3784600"/>
                </a:lnTo>
                <a:lnTo>
                  <a:pt x="0" y="3784600"/>
                </a:lnTo>
                <a:close/>
              </a:path>
            </a:pathLst>
          </a:custGeom>
          <a:blipFill>
            <a:blip r:embed="rId5"/>
            <a:stretch>
              <a:fillRect l="-3727" r="-3727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Google Shape;237;p32"/>
          <p:cNvSpPr/>
          <p:nvPr/>
        </p:nvSpPr>
        <p:spPr>
          <a:xfrm>
            <a:off x="6807194" y="1723736"/>
            <a:ext cx="2285998" cy="1988127"/>
          </a:xfrm>
          <a:custGeom>
            <a:avLst/>
            <a:gdLst/>
            <a:ahLst/>
            <a:cxnLst/>
            <a:rect l="l" t="t" r="r" b="b"/>
            <a:pathLst>
              <a:path w="2095500" h="3784600" extrusionOk="0">
                <a:moveTo>
                  <a:pt x="0" y="0"/>
                </a:moveTo>
                <a:lnTo>
                  <a:pt x="2095500" y="0"/>
                </a:lnTo>
                <a:lnTo>
                  <a:pt x="2095500" y="3784600"/>
                </a:lnTo>
                <a:lnTo>
                  <a:pt x="0" y="3784600"/>
                </a:lnTo>
                <a:close/>
              </a:path>
            </a:pathLst>
          </a:custGeom>
          <a:blipFill>
            <a:blip r:embed="rId6"/>
            <a:stretch>
              <a:fillRect l="-3727" r="-3727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" name="Group 27"/>
          <p:cNvGrpSpPr/>
          <p:nvPr/>
        </p:nvGrpSpPr>
        <p:grpSpPr>
          <a:xfrm>
            <a:off x="797331" y="4093340"/>
            <a:ext cx="787400" cy="787400"/>
            <a:chOff x="4554430" y="3119279"/>
            <a:chExt cx="787400" cy="787400"/>
          </a:xfrm>
        </p:grpSpPr>
        <p:sp>
          <p:nvSpPr>
            <p:cNvPr id="14" name="Oval 28"/>
            <p:cNvSpPr/>
            <p:nvPr/>
          </p:nvSpPr>
          <p:spPr>
            <a:xfrm>
              <a:off x="4554430" y="3119279"/>
              <a:ext cx="787400" cy="787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75"/>
            <p:cNvSpPr/>
            <p:nvPr/>
          </p:nvSpPr>
          <p:spPr bwMode="auto">
            <a:xfrm>
              <a:off x="4725906" y="3292100"/>
              <a:ext cx="444449" cy="441759"/>
            </a:xfrm>
            <a:custGeom>
              <a:avLst/>
              <a:gdLst>
                <a:gd name="connsiteX0" fmla="*/ 2876372 w 4722813"/>
                <a:gd name="connsiteY0" fmla="*/ 4284662 h 4694238"/>
                <a:gd name="connsiteX1" fmla="*/ 2913562 w 4722813"/>
                <a:gd name="connsiteY1" fmla="*/ 4286250 h 4694238"/>
                <a:gd name="connsiteX2" fmla="*/ 2949170 w 4722813"/>
                <a:gd name="connsiteY2" fmla="*/ 4295775 h 4694238"/>
                <a:gd name="connsiteX3" fmla="*/ 2981612 w 4722813"/>
                <a:gd name="connsiteY3" fmla="*/ 4311650 h 4694238"/>
                <a:gd name="connsiteX4" fmla="*/ 3010098 w 4722813"/>
                <a:gd name="connsiteY4" fmla="*/ 4333081 h 4694238"/>
                <a:gd name="connsiteX5" fmla="*/ 3036210 w 4722813"/>
                <a:gd name="connsiteY5" fmla="*/ 4360862 h 4694238"/>
                <a:gd name="connsiteX6" fmla="*/ 3054410 w 4722813"/>
                <a:gd name="connsiteY6" fmla="*/ 4392612 h 4694238"/>
                <a:gd name="connsiteX7" fmla="*/ 3067861 w 4722813"/>
                <a:gd name="connsiteY7" fmla="*/ 4428331 h 4694238"/>
                <a:gd name="connsiteX8" fmla="*/ 3073400 w 4722813"/>
                <a:gd name="connsiteY8" fmla="*/ 4467225 h 4694238"/>
                <a:gd name="connsiteX9" fmla="*/ 3071818 w 4722813"/>
                <a:gd name="connsiteY9" fmla="*/ 4504531 h 4694238"/>
                <a:gd name="connsiteX10" fmla="*/ 3062322 w 4722813"/>
                <a:gd name="connsiteY10" fmla="*/ 4538662 h 4694238"/>
                <a:gd name="connsiteX11" fmla="*/ 3046497 w 4722813"/>
                <a:gd name="connsiteY11" fmla="*/ 4572000 h 4694238"/>
                <a:gd name="connsiteX12" fmla="*/ 3025132 w 4722813"/>
                <a:gd name="connsiteY12" fmla="*/ 4602162 h 4694238"/>
                <a:gd name="connsiteX13" fmla="*/ 2997438 w 4722813"/>
                <a:gd name="connsiteY13" fmla="*/ 4626769 h 4694238"/>
                <a:gd name="connsiteX14" fmla="*/ 2965787 w 4722813"/>
                <a:gd name="connsiteY14" fmla="*/ 4645025 h 4694238"/>
                <a:gd name="connsiteX15" fmla="*/ 2930179 w 4722813"/>
                <a:gd name="connsiteY15" fmla="*/ 4657725 h 4694238"/>
                <a:gd name="connsiteX16" fmla="*/ 2860547 w 4722813"/>
                <a:gd name="connsiteY16" fmla="*/ 4675187 h 4694238"/>
                <a:gd name="connsiteX17" fmla="*/ 2790123 w 4722813"/>
                <a:gd name="connsiteY17" fmla="*/ 4689475 h 4694238"/>
                <a:gd name="connsiteX18" fmla="*/ 2751350 w 4722813"/>
                <a:gd name="connsiteY18" fmla="*/ 4692650 h 4694238"/>
                <a:gd name="connsiteX19" fmla="*/ 2713369 w 4722813"/>
                <a:gd name="connsiteY19" fmla="*/ 4687888 h 4694238"/>
                <a:gd name="connsiteX20" fmla="*/ 2678553 w 4722813"/>
                <a:gd name="connsiteY20" fmla="*/ 4676775 h 4694238"/>
                <a:gd name="connsiteX21" fmla="*/ 2646111 w 4722813"/>
                <a:gd name="connsiteY21" fmla="*/ 4657725 h 4694238"/>
                <a:gd name="connsiteX22" fmla="*/ 2618416 w 4722813"/>
                <a:gd name="connsiteY22" fmla="*/ 4635500 h 4694238"/>
                <a:gd name="connsiteX23" fmla="*/ 2597051 w 4722813"/>
                <a:gd name="connsiteY23" fmla="*/ 4606131 h 4694238"/>
                <a:gd name="connsiteX24" fmla="*/ 2579643 w 4722813"/>
                <a:gd name="connsiteY24" fmla="*/ 4573587 h 4694238"/>
                <a:gd name="connsiteX25" fmla="*/ 2570148 w 4722813"/>
                <a:gd name="connsiteY25" fmla="*/ 4537075 h 4694238"/>
                <a:gd name="connsiteX26" fmla="*/ 2565400 w 4722813"/>
                <a:gd name="connsiteY26" fmla="*/ 4498975 h 4694238"/>
                <a:gd name="connsiteX27" fmla="*/ 2570148 w 4722813"/>
                <a:gd name="connsiteY27" fmla="*/ 4461668 h 4694238"/>
                <a:gd name="connsiteX28" fmla="*/ 2581226 w 4722813"/>
                <a:gd name="connsiteY28" fmla="*/ 4426743 h 4694238"/>
                <a:gd name="connsiteX29" fmla="*/ 2600216 w 4722813"/>
                <a:gd name="connsiteY29" fmla="*/ 4394993 h 4694238"/>
                <a:gd name="connsiteX30" fmla="*/ 2623163 w 4722813"/>
                <a:gd name="connsiteY30" fmla="*/ 4366418 h 4694238"/>
                <a:gd name="connsiteX31" fmla="*/ 2651649 w 4722813"/>
                <a:gd name="connsiteY31" fmla="*/ 4343400 h 4694238"/>
                <a:gd name="connsiteX32" fmla="*/ 2684092 w 4722813"/>
                <a:gd name="connsiteY32" fmla="*/ 4325937 h 4694238"/>
                <a:gd name="connsiteX33" fmla="*/ 2721282 w 4722813"/>
                <a:gd name="connsiteY33" fmla="*/ 4314825 h 4694238"/>
                <a:gd name="connsiteX34" fmla="*/ 2839182 w 4722813"/>
                <a:gd name="connsiteY34" fmla="*/ 4290218 h 4694238"/>
                <a:gd name="connsiteX35" fmla="*/ 3550444 w 4722813"/>
                <a:gd name="connsiteY35" fmla="*/ 3987800 h 4694238"/>
                <a:gd name="connsiteX36" fmla="*/ 3582194 w 4722813"/>
                <a:gd name="connsiteY36" fmla="*/ 3989385 h 4694238"/>
                <a:gd name="connsiteX37" fmla="*/ 3613944 w 4722813"/>
                <a:gd name="connsiteY37" fmla="*/ 3994931 h 4694238"/>
                <a:gd name="connsiteX38" fmla="*/ 3643313 w 4722813"/>
                <a:gd name="connsiteY38" fmla="*/ 4006816 h 4694238"/>
                <a:gd name="connsiteX39" fmla="*/ 3672681 w 4722813"/>
                <a:gd name="connsiteY39" fmla="*/ 4024248 h 4694238"/>
                <a:gd name="connsiteX40" fmla="*/ 3696494 w 4722813"/>
                <a:gd name="connsiteY40" fmla="*/ 4045642 h 4694238"/>
                <a:gd name="connsiteX41" fmla="*/ 3717925 w 4722813"/>
                <a:gd name="connsiteY41" fmla="*/ 4072582 h 4694238"/>
                <a:gd name="connsiteX42" fmla="*/ 3735388 w 4722813"/>
                <a:gd name="connsiteY42" fmla="*/ 4102691 h 4694238"/>
                <a:gd name="connsiteX43" fmla="*/ 3745706 w 4722813"/>
                <a:gd name="connsiteY43" fmla="*/ 4134385 h 4694238"/>
                <a:gd name="connsiteX44" fmla="*/ 3749675 w 4722813"/>
                <a:gd name="connsiteY44" fmla="*/ 4166871 h 4694238"/>
                <a:gd name="connsiteX45" fmla="*/ 3748088 w 4722813"/>
                <a:gd name="connsiteY45" fmla="*/ 4198565 h 4694238"/>
                <a:gd name="connsiteX46" fmla="*/ 3742531 w 4722813"/>
                <a:gd name="connsiteY46" fmla="*/ 4231844 h 4694238"/>
                <a:gd name="connsiteX47" fmla="*/ 3731419 w 4722813"/>
                <a:gd name="connsiteY47" fmla="*/ 4261953 h 4694238"/>
                <a:gd name="connsiteX48" fmla="*/ 3713956 w 4722813"/>
                <a:gd name="connsiteY48" fmla="*/ 4288893 h 4694238"/>
                <a:gd name="connsiteX49" fmla="*/ 3692525 w 4722813"/>
                <a:gd name="connsiteY49" fmla="*/ 4315041 h 4694238"/>
                <a:gd name="connsiteX50" fmla="*/ 3665538 w 4722813"/>
                <a:gd name="connsiteY50" fmla="*/ 4336434 h 4694238"/>
                <a:gd name="connsiteX51" fmla="*/ 3605213 w 4722813"/>
                <a:gd name="connsiteY51" fmla="*/ 4375260 h 4694238"/>
                <a:gd name="connsiteX52" fmla="*/ 3543300 w 4722813"/>
                <a:gd name="connsiteY52" fmla="*/ 4410915 h 4694238"/>
                <a:gd name="connsiteX53" fmla="*/ 3509169 w 4722813"/>
                <a:gd name="connsiteY53" fmla="*/ 4426762 h 4694238"/>
                <a:gd name="connsiteX54" fmla="*/ 3472656 w 4722813"/>
                <a:gd name="connsiteY54" fmla="*/ 4435478 h 4694238"/>
                <a:gd name="connsiteX55" fmla="*/ 3436938 w 4722813"/>
                <a:gd name="connsiteY55" fmla="*/ 4437063 h 4694238"/>
                <a:gd name="connsiteX56" fmla="*/ 3402806 w 4722813"/>
                <a:gd name="connsiteY56" fmla="*/ 4431517 h 4694238"/>
                <a:gd name="connsiteX57" fmla="*/ 3369469 w 4722813"/>
                <a:gd name="connsiteY57" fmla="*/ 4419631 h 4694238"/>
                <a:gd name="connsiteX58" fmla="*/ 3338513 w 4722813"/>
                <a:gd name="connsiteY58" fmla="*/ 4402200 h 4694238"/>
                <a:gd name="connsiteX59" fmla="*/ 3317875 w 4722813"/>
                <a:gd name="connsiteY59" fmla="*/ 4385560 h 4694238"/>
                <a:gd name="connsiteX60" fmla="*/ 3299619 w 4722813"/>
                <a:gd name="connsiteY60" fmla="*/ 4364959 h 4694238"/>
                <a:gd name="connsiteX61" fmla="*/ 3283744 w 4722813"/>
                <a:gd name="connsiteY61" fmla="*/ 4341981 h 4694238"/>
                <a:gd name="connsiteX62" fmla="*/ 3269456 w 4722813"/>
                <a:gd name="connsiteY62" fmla="*/ 4310287 h 4694238"/>
                <a:gd name="connsiteX63" fmla="*/ 3260725 w 4722813"/>
                <a:gd name="connsiteY63" fmla="*/ 4279385 h 4694238"/>
                <a:gd name="connsiteX64" fmla="*/ 3257550 w 4722813"/>
                <a:gd name="connsiteY64" fmla="*/ 4246106 h 4694238"/>
                <a:gd name="connsiteX65" fmla="*/ 3260725 w 4722813"/>
                <a:gd name="connsiteY65" fmla="*/ 4212828 h 4694238"/>
                <a:gd name="connsiteX66" fmla="*/ 3269456 w 4722813"/>
                <a:gd name="connsiteY66" fmla="*/ 4182718 h 4694238"/>
                <a:gd name="connsiteX67" fmla="*/ 3282156 w 4722813"/>
                <a:gd name="connsiteY67" fmla="*/ 4152609 h 4694238"/>
                <a:gd name="connsiteX68" fmla="*/ 3301206 w 4722813"/>
                <a:gd name="connsiteY68" fmla="*/ 4125669 h 4694238"/>
                <a:gd name="connsiteX69" fmla="*/ 3325019 w 4722813"/>
                <a:gd name="connsiteY69" fmla="*/ 4102691 h 4694238"/>
                <a:gd name="connsiteX70" fmla="*/ 3352800 w 4722813"/>
                <a:gd name="connsiteY70" fmla="*/ 4082882 h 4694238"/>
                <a:gd name="connsiteX71" fmla="*/ 3455988 w 4722813"/>
                <a:gd name="connsiteY71" fmla="*/ 4019494 h 4694238"/>
                <a:gd name="connsiteX72" fmla="*/ 3486150 w 4722813"/>
                <a:gd name="connsiteY72" fmla="*/ 4002062 h 4694238"/>
                <a:gd name="connsiteX73" fmla="*/ 3517106 w 4722813"/>
                <a:gd name="connsiteY73" fmla="*/ 3992554 h 4694238"/>
                <a:gd name="connsiteX74" fmla="*/ 4087019 w 4722813"/>
                <a:gd name="connsiteY74" fmla="*/ 3479800 h 4694238"/>
                <a:gd name="connsiteX75" fmla="*/ 4119563 w 4722813"/>
                <a:gd name="connsiteY75" fmla="*/ 3481388 h 4694238"/>
                <a:gd name="connsiteX76" fmla="*/ 4151313 w 4722813"/>
                <a:gd name="connsiteY76" fmla="*/ 3486944 h 4694238"/>
                <a:gd name="connsiteX77" fmla="*/ 4183063 w 4722813"/>
                <a:gd name="connsiteY77" fmla="*/ 3500438 h 4694238"/>
                <a:gd name="connsiteX78" fmla="*/ 4211638 w 4722813"/>
                <a:gd name="connsiteY78" fmla="*/ 3517106 h 4694238"/>
                <a:gd name="connsiteX79" fmla="*/ 4237832 w 4722813"/>
                <a:gd name="connsiteY79" fmla="*/ 3540125 h 4694238"/>
                <a:gd name="connsiteX80" fmla="*/ 4257675 w 4722813"/>
                <a:gd name="connsiteY80" fmla="*/ 3567906 h 4694238"/>
                <a:gd name="connsiteX81" fmla="*/ 4273550 w 4722813"/>
                <a:gd name="connsiteY81" fmla="*/ 3596481 h 4694238"/>
                <a:gd name="connsiteX82" fmla="*/ 4283869 w 4722813"/>
                <a:gd name="connsiteY82" fmla="*/ 3628231 h 4694238"/>
                <a:gd name="connsiteX83" fmla="*/ 4287838 w 4722813"/>
                <a:gd name="connsiteY83" fmla="*/ 3659981 h 4694238"/>
                <a:gd name="connsiteX84" fmla="*/ 4286250 w 4722813"/>
                <a:gd name="connsiteY84" fmla="*/ 3690938 h 4694238"/>
                <a:gd name="connsiteX85" fmla="*/ 4280694 w 4722813"/>
                <a:gd name="connsiteY85" fmla="*/ 3724275 h 4694238"/>
                <a:gd name="connsiteX86" fmla="*/ 4267994 w 4722813"/>
                <a:gd name="connsiteY86" fmla="*/ 3754438 h 4694238"/>
                <a:gd name="connsiteX87" fmla="*/ 4250532 w 4722813"/>
                <a:gd name="connsiteY87" fmla="*/ 3784600 h 4694238"/>
                <a:gd name="connsiteX88" fmla="*/ 4206082 w 4722813"/>
                <a:gd name="connsiteY88" fmla="*/ 3841750 h 4694238"/>
                <a:gd name="connsiteX89" fmla="*/ 4160044 w 4722813"/>
                <a:gd name="connsiteY89" fmla="*/ 3896519 h 4694238"/>
                <a:gd name="connsiteX90" fmla="*/ 4134644 w 4722813"/>
                <a:gd name="connsiteY90" fmla="*/ 3922713 h 4694238"/>
                <a:gd name="connsiteX91" fmla="*/ 4104482 w 4722813"/>
                <a:gd name="connsiteY91" fmla="*/ 3940969 h 4694238"/>
                <a:gd name="connsiteX92" fmla="*/ 4072732 w 4722813"/>
                <a:gd name="connsiteY92" fmla="*/ 3955257 h 4694238"/>
                <a:gd name="connsiteX93" fmla="*/ 4037806 w 4722813"/>
                <a:gd name="connsiteY93" fmla="*/ 3962400 h 4694238"/>
                <a:gd name="connsiteX94" fmla="*/ 4003675 w 4722813"/>
                <a:gd name="connsiteY94" fmla="*/ 3963988 h 4694238"/>
                <a:gd name="connsiteX95" fmla="*/ 3971132 w 4722813"/>
                <a:gd name="connsiteY95" fmla="*/ 3958432 h 4694238"/>
                <a:gd name="connsiteX96" fmla="*/ 3936207 w 4722813"/>
                <a:gd name="connsiteY96" fmla="*/ 3947319 h 4694238"/>
                <a:gd name="connsiteX97" fmla="*/ 3906044 w 4722813"/>
                <a:gd name="connsiteY97" fmla="*/ 3929857 h 4694238"/>
                <a:gd name="connsiteX98" fmla="*/ 3891757 w 4722813"/>
                <a:gd name="connsiteY98" fmla="*/ 3917950 h 4694238"/>
                <a:gd name="connsiteX99" fmla="*/ 3866357 w 4722813"/>
                <a:gd name="connsiteY99" fmla="*/ 3890963 h 4694238"/>
                <a:gd name="connsiteX100" fmla="*/ 3845719 w 4722813"/>
                <a:gd name="connsiteY100" fmla="*/ 3859213 h 4694238"/>
                <a:gd name="connsiteX101" fmla="*/ 3831432 w 4722813"/>
                <a:gd name="connsiteY101" fmla="*/ 3825082 h 4694238"/>
                <a:gd name="connsiteX102" fmla="*/ 3825875 w 4722813"/>
                <a:gd name="connsiteY102" fmla="*/ 3788569 h 4694238"/>
                <a:gd name="connsiteX103" fmla="*/ 3825875 w 4722813"/>
                <a:gd name="connsiteY103" fmla="*/ 3752850 h 4694238"/>
                <a:gd name="connsiteX104" fmla="*/ 3834607 w 4722813"/>
                <a:gd name="connsiteY104" fmla="*/ 3717132 h 4694238"/>
                <a:gd name="connsiteX105" fmla="*/ 3848894 w 4722813"/>
                <a:gd name="connsiteY105" fmla="*/ 3683000 h 4694238"/>
                <a:gd name="connsiteX106" fmla="*/ 3870325 w 4722813"/>
                <a:gd name="connsiteY106" fmla="*/ 3651250 h 4694238"/>
                <a:gd name="connsiteX107" fmla="*/ 3946525 w 4722813"/>
                <a:gd name="connsiteY107" fmla="*/ 3556000 h 4694238"/>
                <a:gd name="connsiteX108" fmla="*/ 3969544 w 4722813"/>
                <a:gd name="connsiteY108" fmla="*/ 3530600 h 4694238"/>
                <a:gd name="connsiteX109" fmla="*/ 3994944 w 4722813"/>
                <a:gd name="connsiteY109" fmla="*/ 3509963 h 4694238"/>
                <a:gd name="connsiteX110" fmla="*/ 4023519 w 4722813"/>
                <a:gd name="connsiteY110" fmla="*/ 3494088 h 4694238"/>
                <a:gd name="connsiteX111" fmla="*/ 4055269 w 4722813"/>
                <a:gd name="connsiteY111" fmla="*/ 3484563 h 4694238"/>
                <a:gd name="connsiteX112" fmla="*/ 4415228 w 4722813"/>
                <a:gd name="connsiteY112" fmla="*/ 2822575 h 4694238"/>
                <a:gd name="connsiteX113" fmla="*/ 4452464 w 4722813"/>
                <a:gd name="connsiteY113" fmla="*/ 2824158 h 4694238"/>
                <a:gd name="connsiteX114" fmla="*/ 4491285 w 4722813"/>
                <a:gd name="connsiteY114" fmla="*/ 2831279 h 4694238"/>
                <a:gd name="connsiteX115" fmla="*/ 4525352 w 4722813"/>
                <a:gd name="connsiteY115" fmla="*/ 2847104 h 4694238"/>
                <a:gd name="connsiteX116" fmla="*/ 4557042 w 4722813"/>
                <a:gd name="connsiteY116" fmla="*/ 2867677 h 4694238"/>
                <a:gd name="connsiteX117" fmla="*/ 4582395 w 4722813"/>
                <a:gd name="connsiteY117" fmla="*/ 2894580 h 4694238"/>
                <a:gd name="connsiteX118" fmla="*/ 4601409 w 4722813"/>
                <a:gd name="connsiteY118" fmla="*/ 2924648 h 4694238"/>
                <a:gd name="connsiteX119" fmla="*/ 4615670 w 4722813"/>
                <a:gd name="connsiteY119" fmla="*/ 2957881 h 4694238"/>
                <a:gd name="connsiteX120" fmla="*/ 4622800 w 4722813"/>
                <a:gd name="connsiteY120" fmla="*/ 2995070 h 4694238"/>
                <a:gd name="connsiteX121" fmla="*/ 4622800 w 4722813"/>
                <a:gd name="connsiteY121" fmla="*/ 3032260 h 4694238"/>
                <a:gd name="connsiteX122" fmla="*/ 4614085 w 4722813"/>
                <a:gd name="connsiteY122" fmla="*/ 3069449 h 4694238"/>
                <a:gd name="connsiteX123" fmla="*/ 4592694 w 4722813"/>
                <a:gd name="connsiteY123" fmla="*/ 3136706 h 4694238"/>
                <a:gd name="connsiteX124" fmla="*/ 4566549 w 4722813"/>
                <a:gd name="connsiteY124" fmla="*/ 3205546 h 4694238"/>
                <a:gd name="connsiteX125" fmla="*/ 4549912 w 4722813"/>
                <a:gd name="connsiteY125" fmla="*/ 3239570 h 4694238"/>
                <a:gd name="connsiteX126" fmla="*/ 4526936 w 4722813"/>
                <a:gd name="connsiteY126" fmla="*/ 3268056 h 4694238"/>
                <a:gd name="connsiteX127" fmla="*/ 4499207 w 4722813"/>
                <a:gd name="connsiteY127" fmla="*/ 3292585 h 4694238"/>
                <a:gd name="connsiteX128" fmla="*/ 4468309 w 4722813"/>
                <a:gd name="connsiteY128" fmla="*/ 3309992 h 4694238"/>
                <a:gd name="connsiteX129" fmla="*/ 4433450 w 4722813"/>
                <a:gd name="connsiteY129" fmla="*/ 3321070 h 4694238"/>
                <a:gd name="connsiteX130" fmla="*/ 4397798 w 4722813"/>
                <a:gd name="connsiteY130" fmla="*/ 3327400 h 4694238"/>
                <a:gd name="connsiteX131" fmla="*/ 4360562 w 4722813"/>
                <a:gd name="connsiteY131" fmla="*/ 3324235 h 4694238"/>
                <a:gd name="connsiteX132" fmla="*/ 4323325 w 4722813"/>
                <a:gd name="connsiteY132" fmla="*/ 3313949 h 4694238"/>
                <a:gd name="connsiteX133" fmla="*/ 4300350 w 4722813"/>
                <a:gd name="connsiteY133" fmla="*/ 3304453 h 4694238"/>
                <a:gd name="connsiteX134" fmla="*/ 4280543 w 4722813"/>
                <a:gd name="connsiteY134" fmla="*/ 3292585 h 4694238"/>
                <a:gd name="connsiteX135" fmla="*/ 4253606 w 4722813"/>
                <a:gd name="connsiteY135" fmla="*/ 3268056 h 4694238"/>
                <a:gd name="connsiteX136" fmla="*/ 4231423 w 4722813"/>
                <a:gd name="connsiteY136" fmla="*/ 3241153 h 4694238"/>
                <a:gd name="connsiteX137" fmla="*/ 4216370 w 4722813"/>
                <a:gd name="connsiteY137" fmla="*/ 3209502 h 4694238"/>
                <a:gd name="connsiteX138" fmla="*/ 4204486 w 4722813"/>
                <a:gd name="connsiteY138" fmla="*/ 3176269 h 4694238"/>
                <a:gd name="connsiteX139" fmla="*/ 4200525 w 4722813"/>
                <a:gd name="connsiteY139" fmla="*/ 3140662 h 4694238"/>
                <a:gd name="connsiteX140" fmla="*/ 4202902 w 4722813"/>
                <a:gd name="connsiteY140" fmla="*/ 3105056 h 4694238"/>
                <a:gd name="connsiteX141" fmla="*/ 4213201 w 4722813"/>
                <a:gd name="connsiteY141" fmla="*/ 3069449 h 4694238"/>
                <a:gd name="connsiteX142" fmla="*/ 4253606 w 4722813"/>
                <a:gd name="connsiteY142" fmla="*/ 2956298 h 4694238"/>
                <a:gd name="connsiteX143" fmla="*/ 4267867 w 4722813"/>
                <a:gd name="connsiteY143" fmla="*/ 2920692 h 4694238"/>
                <a:gd name="connsiteX144" fmla="*/ 4289258 w 4722813"/>
                <a:gd name="connsiteY144" fmla="*/ 2890624 h 4694238"/>
                <a:gd name="connsiteX145" fmla="*/ 4314611 w 4722813"/>
                <a:gd name="connsiteY145" fmla="*/ 2864512 h 4694238"/>
                <a:gd name="connsiteX146" fmla="*/ 4346301 w 4722813"/>
                <a:gd name="connsiteY146" fmla="*/ 2844731 h 4694238"/>
                <a:gd name="connsiteX147" fmla="*/ 4379576 w 4722813"/>
                <a:gd name="connsiteY147" fmla="*/ 2829697 h 4694238"/>
                <a:gd name="connsiteX148" fmla="*/ 4523961 w 4722813"/>
                <a:gd name="connsiteY148" fmla="*/ 2089150 h 4694238"/>
                <a:gd name="connsiteX149" fmla="*/ 4562936 w 4722813"/>
                <a:gd name="connsiteY149" fmla="*/ 2092320 h 4694238"/>
                <a:gd name="connsiteX150" fmla="*/ 4598730 w 4722813"/>
                <a:gd name="connsiteY150" fmla="*/ 2101038 h 4694238"/>
                <a:gd name="connsiteX151" fmla="*/ 4632137 w 4722813"/>
                <a:gd name="connsiteY151" fmla="*/ 2118474 h 4694238"/>
                <a:gd name="connsiteX152" fmla="*/ 4660771 w 4722813"/>
                <a:gd name="connsiteY152" fmla="*/ 2139872 h 4694238"/>
                <a:gd name="connsiteX153" fmla="*/ 4685429 w 4722813"/>
                <a:gd name="connsiteY153" fmla="*/ 2166818 h 4694238"/>
                <a:gd name="connsiteX154" fmla="*/ 4703723 w 4722813"/>
                <a:gd name="connsiteY154" fmla="*/ 2198519 h 4694238"/>
                <a:gd name="connsiteX155" fmla="*/ 4716450 w 4722813"/>
                <a:gd name="connsiteY155" fmla="*/ 2234182 h 4694238"/>
                <a:gd name="connsiteX156" fmla="*/ 4721222 w 4722813"/>
                <a:gd name="connsiteY156" fmla="*/ 2271431 h 4694238"/>
                <a:gd name="connsiteX157" fmla="*/ 4722813 w 4722813"/>
                <a:gd name="connsiteY157" fmla="*/ 2343550 h 4694238"/>
                <a:gd name="connsiteX158" fmla="*/ 4722813 w 4722813"/>
                <a:gd name="connsiteY158" fmla="*/ 2416463 h 4694238"/>
                <a:gd name="connsiteX159" fmla="*/ 4718041 w 4722813"/>
                <a:gd name="connsiteY159" fmla="*/ 2453711 h 4694238"/>
                <a:gd name="connsiteX160" fmla="*/ 4706905 w 4722813"/>
                <a:gd name="connsiteY160" fmla="*/ 2489375 h 4694238"/>
                <a:gd name="connsiteX161" fmla="*/ 4687815 w 4722813"/>
                <a:gd name="connsiteY161" fmla="*/ 2521076 h 4694238"/>
                <a:gd name="connsiteX162" fmla="*/ 4663157 w 4722813"/>
                <a:gd name="connsiteY162" fmla="*/ 2548814 h 4694238"/>
                <a:gd name="connsiteX163" fmla="*/ 4634523 w 4722813"/>
                <a:gd name="connsiteY163" fmla="*/ 2571797 h 4694238"/>
                <a:gd name="connsiteX164" fmla="*/ 4603502 w 4722813"/>
                <a:gd name="connsiteY164" fmla="*/ 2588440 h 4694238"/>
                <a:gd name="connsiteX165" fmla="*/ 4566913 w 4722813"/>
                <a:gd name="connsiteY165" fmla="*/ 2598743 h 4694238"/>
                <a:gd name="connsiteX166" fmla="*/ 4528734 w 4722813"/>
                <a:gd name="connsiteY166" fmla="*/ 2601913 h 4694238"/>
                <a:gd name="connsiteX167" fmla="*/ 4489759 w 4722813"/>
                <a:gd name="connsiteY167" fmla="*/ 2597158 h 4694238"/>
                <a:gd name="connsiteX168" fmla="*/ 4454761 w 4722813"/>
                <a:gd name="connsiteY168" fmla="*/ 2584478 h 4694238"/>
                <a:gd name="connsiteX169" fmla="*/ 4423740 w 4722813"/>
                <a:gd name="connsiteY169" fmla="*/ 2567042 h 4694238"/>
                <a:gd name="connsiteX170" fmla="*/ 4394310 w 4722813"/>
                <a:gd name="connsiteY170" fmla="*/ 2542474 h 4694238"/>
                <a:gd name="connsiteX171" fmla="*/ 4372834 w 4722813"/>
                <a:gd name="connsiteY171" fmla="*/ 2513943 h 4694238"/>
                <a:gd name="connsiteX172" fmla="*/ 4356130 w 4722813"/>
                <a:gd name="connsiteY172" fmla="*/ 2482242 h 4694238"/>
                <a:gd name="connsiteX173" fmla="*/ 4345790 w 4722813"/>
                <a:gd name="connsiteY173" fmla="*/ 2444993 h 4694238"/>
                <a:gd name="connsiteX174" fmla="*/ 4342608 w 4722813"/>
                <a:gd name="connsiteY174" fmla="*/ 2407745 h 4694238"/>
                <a:gd name="connsiteX175" fmla="*/ 4342608 w 4722813"/>
                <a:gd name="connsiteY175" fmla="*/ 2347513 h 4694238"/>
                <a:gd name="connsiteX176" fmla="*/ 4341813 w 4722813"/>
                <a:gd name="connsiteY176" fmla="*/ 2287281 h 4694238"/>
                <a:gd name="connsiteX177" fmla="*/ 4342608 w 4722813"/>
                <a:gd name="connsiteY177" fmla="*/ 2248448 h 4694238"/>
                <a:gd name="connsiteX178" fmla="*/ 4352949 w 4722813"/>
                <a:gd name="connsiteY178" fmla="*/ 2212784 h 4694238"/>
                <a:gd name="connsiteX179" fmla="*/ 4368857 w 4722813"/>
                <a:gd name="connsiteY179" fmla="*/ 2179498 h 4694238"/>
                <a:gd name="connsiteX180" fmla="*/ 4391924 w 4722813"/>
                <a:gd name="connsiteY180" fmla="*/ 2150967 h 4694238"/>
                <a:gd name="connsiteX181" fmla="*/ 4418967 w 4722813"/>
                <a:gd name="connsiteY181" fmla="*/ 2126399 h 4694238"/>
                <a:gd name="connsiteX182" fmla="*/ 4450784 w 4722813"/>
                <a:gd name="connsiteY182" fmla="*/ 2108171 h 4694238"/>
                <a:gd name="connsiteX183" fmla="*/ 4484986 w 4722813"/>
                <a:gd name="connsiteY183" fmla="*/ 2095490 h 4694238"/>
                <a:gd name="connsiteX184" fmla="*/ 4381138 w 4722813"/>
                <a:gd name="connsiteY184" fmla="*/ 1366837 h 4694238"/>
                <a:gd name="connsiteX185" fmla="*/ 4418375 w 4722813"/>
                <a:gd name="connsiteY185" fmla="*/ 1370812 h 4694238"/>
                <a:gd name="connsiteX186" fmla="*/ 4453235 w 4722813"/>
                <a:gd name="connsiteY186" fmla="*/ 1381147 h 4694238"/>
                <a:gd name="connsiteX187" fmla="*/ 4484925 w 4722813"/>
                <a:gd name="connsiteY187" fmla="*/ 1400227 h 4694238"/>
                <a:gd name="connsiteX188" fmla="*/ 4513447 w 4722813"/>
                <a:gd name="connsiteY188" fmla="*/ 1423282 h 4694238"/>
                <a:gd name="connsiteX189" fmla="*/ 4536423 w 4722813"/>
                <a:gd name="connsiteY189" fmla="*/ 1451902 h 4694238"/>
                <a:gd name="connsiteX190" fmla="*/ 4554645 w 4722813"/>
                <a:gd name="connsiteY190" fmla="*/ 1486087 h 4694238"/>
                <a:gd name="connsiteX191" fmla="*/ 4579205 w 4722813"/>
                <a:gd name="connsiteY191" fmla="*/ 1553662 h 4694238"/>
                <a:gd name="connsiteX192" fmla="*/ 4603765 w 4722813"/>
                <a:gd name="connsiteY192" fmla="*/ 1621237 h 4694238"/>
                <a:gd name="connsiteX193" fmla="*/ 4611688 w 4722813"/>
                <a:gd name="connsiteY193" fmla="*/ 1658602 h 4694238"/>
                <a:gd name="connsiteX194" fmla="*/ 4611688 w 4722813"/>
                <a:gd name="connsiteY194" fmla="*/ 1696762 h 4694238"/>
                <a:gd name="connsiteX195" fmla="*/ 4606142 w 4722813"/>
                <a:gd name="connsiteY195" fmla="*/ 1734127 h 4694238"/>
                <a:gd name="connsiteX196" fmla="*/ 4593466 w 4722813"/>
                <a:gd name="connsiteY196" fmla="*/ 1766722 h 4694238"/>
                <a:gd name="connsiteX197" fmla="*/ 4573659 w 4722813"/>
                <a:gd name="connsiteY197" fmla="*/ 1798522 h 4694238"/>
                <a:gd name="connsiteX198" fmla="*/ 4549099 w 4722813"/>
                <a:gd name="connsiteY198" fmla="*/ 1824757 h 4694238"/>
                <a:gd name="connsiteX199" fmla="*/ 4517408 w 4722813"/>
                <a:gd name="connsiteY199" fmla="*/ 1847812 h 4694238"/>
                <a:gd name="connsiteX200" fmla="*/ 4483341 w 4722813"/>
                <a:gd name="connsiteY200" fmla="*/ 1862122 h 4694238"/>
                <a:gd name="connsiteX201" fmla="*/ 4447689 w 4722813"/>
                <a:gd name="connsiteY201" fmla="*/ 1870867 h 4694238"/>
                <a:gd name="connsiteX202" fmla="*/ 4411244 w 4722813"/>
                <a:gd name="connsiteY202" fmla="*/ 1871662 h 4694238"/>
                <a:gd name="connsiteX203" fmla="*/ 4377177 w 4722813"/>
                <a:gd name="connsiteY203" fmla="*/ 1866097 h 4694238"/>
                <a:gd name="connsiteX204" fmla="*/ 4343902 w 4722813"/>
                <a:gd name="connsiteY204" fmla="*/ 1854967 h 4694238"/>
                <a:gd name="connsiteX205" fmla="*/ 4313796 w 4722813"/>
                <a:gd name="connsiteY205" fmla="*/ 1837477 h 4694238"/>
                <a:gd name="connsiteX206" fmla="*/ 4291612 w 4722813"/>
                <a:gd name="connsiteY206" fmla="*/ 1818397 h 4694238"/>
                <a:gd name="connsiteX207" fmla="*/ 4271013 w 4722813"/>
                <a:gd name="connsiteY207" fmla="*/ 1795342 h 4694238"/>
                <a:gd name="connsiteX208" fmla="*/ 4255168 w 4722813"/>
                <a:gd name="connsiteY208" fmla="*/ 1769902 h 4694238"/>
                <a:gd name="connsiteX209" fmla="*/ 4244076 w 4722813"/>
                <a:gd name="connsiteY209" fmla="*/ 1741282 h 4694238"/>
                <a:gd name="connsiteX210" fmla="*/ 4202878 w 4722813"/>
                <a:gd name="connsiteY210" fmla="*/ 1627597 h 4694238"/>
                <a:gd name="connsiteX211" fmla="*/ 4190994 w 4722813"/>
                <a:gd name="connsiteY211" fmla="*/ 1591027 h 4694238"/>
                <a:gd name="connsiteX212" fmla="*/ 4187825 w 4722813"/>
                <a:gd name="connsiteY212" fmla="*/ 1553662 h 4694238"/>
                <a:gd name="connsiteX213" fmla="*/ 4192579 w 4722813"/>
                <a:gd name="connsiteY213" fmla="*/ 1516297 h 4694238"/>
                <a:gd name="connsiteX214" fmla="*/ 4203670 w 4722813"/>
                <a:gd name="connsiteY214" fmla="*/ 1482112 h 4694238"/>
                <a:gd name="connsiteX215" fmla="*/ 4221100 w 4722813"/>
                <a:gd name="connsiteY215" fmla="*/ 1450312 h 4694238"/>
                <a:gd name="connsiteX216" fmla="*/ 4245661 w 4722813"/>
                <a:gd name="connsiteY216" fmla="*/ 1421692 h 4694238"/>
                <a:gd name="connsiteX217" fmla="*/ 4274182 w 4722813"/>
                <a:gd name="connsiteY217" fmla="*/ 1398637 h 4694238"/>
                <a:gd name="connsiteX218" fmla="*/ 4308250 w 4722813"/>
                <a:gd name="connsiteY218" fmla="*/ 1379557 h 4694238"/>
                <a:gd name="connsiteX219" fmla="*/ 4343902 w 4722813"/>
                <a:gd name="connsiteY219" fmla="*/ 1370017 h 4694238"/>
                <a:gd name="connsiteX220" fmla="*/ 2245369 w 4722813"/>
                <a:gd name="connsiteY220" fmla="*/ 828675 h 4694238"/>
                <a:gd name="connsiteX221" fmla="*/ 2281846 w 4722813"/>
                <a:gd name="connsiteY221" fmla="*/ 831849 h 4694238"/>
                <a:gd name="connsiteX222" fmla="*/ 2312772 w 4722813"/>
                <a:gd name="connsiteY222" fmla="*/ 842958 h 4694238"/>
                <a:gd name="connsiteX223" fmla="*/ 2341319 w 4722813"/>
                <a:gd name="connsiteY223" fmla="*/ 862002 h 4694238"/>
                <a:gd name="connsiteX224" fmla="*/ 2365901 w 4722813"/>
                <a:gd name="connsiteY224" fmla="*/ 886600 h 4694238"/>
                <a:gd name="connsiteX225" fmla="*/ 2383347 w 4722813"/>
                <a:gd name="connsiteY225" fmla="*/ 915166 h 4694238"/>
                <a:gd name="connsiteX226" fmla="*/ 2394448 w 4722813"/>
                <a:gd name="connsiteY226" fmla="*/ 946905 h 4694238"/>
                <a:gd name="connsiteX227" fmla="*/ 2399206 w 4722813"/>
                <a:gd name="connsiteY227" fmla="*/ 982612 h 4694238"/>
                <a:gd name="connsiteX228" fmla="*/ 2399206 w 4722813"/>
                <a:gd name="connsiteY228" fmla="*/ 2326786 h 4694238"/>
                <a:gd name="connsiteX229" fmla="*/ 3631488 w 4722813"/>
                <a:gd name="connsiteY229" fmla="*/ 2965546 h 4694238"/>
                <a:gd name="connsiteX230" fmla="*/ 3657656 w 4722813"/>
                <a:gd name="connsiteY230" fmla="*/ 2983002 h 4694238"/>
                <a:gd name="connsiteX231" fmla="*/ 3679066 w 4722813"/>
                <a:gd name="connsiteY231" fmla="*/ 3002840 h 4694238"/>
                <a:gd name="connsiteX232" fmla="*/ 3695719 w 4722813"/>
                <a:gd name="connsiteY232" fmla="*/ 3027438 h 4694238"/>
                <a:gd name="connsiteX233" fmla="*/ 3707613 w 4722813"/>
                <a:gd name="connsiteY233" fmla="*/ 3055210 h 4694238"/>
                <a:gd name="connsiteX234" fmla="*/ 3713164 w 4722813"/>
                <a:gd name="connsiteY234" fmla="*/ 3083776 h 4694238"/>
                <a:gd name="connsiteX235" fmla="*/ 3714750 w 4722813"/>
                <a:gd name="connsiteY235" fmla="*/ 3113928 h 4694238"/>
                <a:gd name="connsiteX236" fmla="*/ 3709199 w 4722813"/>
                <a:gd name="connsiteY236" fmla="*/ 3144081 h 4694238"/>
                <a:gd name="connsiteX237" fmla="*/ 3697305 w 4722813"/>
                <a:gd name="connsiteY237" fmla="*/ 3172647 h 4694238"/>
                <a:gd name="connsiteX238" fmla="*/ 3681445 w 4722813"/>
                <a:gd name="connsiteY238" fmla="*/ 3197245 h 4694238"/>
                <a:gd name="connsiteX239" fmla="*/ 3661621 w 4722813"/>
                <a:gd name="connsiteY239" fmla="*/ 3217082 h 4694238"/>
                <a:gd name="connsiteX240" fmla="*/ 3640211 w 4722813"/>
                <a:gd name="connsiteY240" fmla="*/ 3234539 h 4694238"/>
                <a:gd name="connsiteX241" fmla="*/ 3614042 w 4722813"/>
                <a:gd name="connsiteY241" fmla="*/ 3245648 h 4694238"/>
                <a:gd name="connsiteX242" fmla="*/ 3588667 w 4722813"/>
                <a:gd name="connsiteY242" fmla="*/ 3252789 h 4694238"/>
                <a:gd name="connsiteX243" fmla="*/ 3560913 w 4722813"/>
                <a:gd name="connsiteY243" fmla="*/ 3255963 h 4694238"/>
                <a:gd name="connsiteX244" fmla="*/ 3537124 w 4722813"/>
                <a:gd name="connsiteY244" fmla="*/ 3254376 h 4694238"/>
                <a:gd name="connsiteX245" fmla="*/ 3514128 w 4722813"/>
                <a:gd name="connsiteY245" fmla="*/ 3248822 h 4694238"/>
                <a:gd name="connsiteX246" fmla="*/ 3491131 w 4722813"/>
                <a:gd name="connsiteY246" fmla="*/ 3238506 h 4694238"/>
                <a:gd name="connsiteX247" fmla="*/ 2092325 w 4722813"/>
                <a:gd name="connsiteY247" fmla="*/ 2514843 h 4694238"/>
                <a:gd name="connsiteX248" fmla="*/ 2092325 w 4722813"/>
                <a:gd name="connsiteY248" fmla="*/ 982612 h 4694238"/>
                <a:gd name="connsiteX249" fmla="*/ 2096290 w 4722813"/>
                <a:gd name="connsiteY249" fmla="*/ 946905 h 4694238"/>
                <a:gd name="connsiteX250" fmla="*/ 2108185 w 4722813"/>
                <a:gd name="connsiteY250" fmla="*/ 915166 h 4694238"/>
                <a:gd name="connsiteX251" fmla="*/ 2125630 w 4722813"/>
                <a:gd name="connsiteY251" fmla="*/ 886600 h 4694238"/>
                <a:gd name="connsiteX252" fmla="*/ 2149419 w 4722813"/>
                <a:gd name="connsiteY252" fmla="*/ 862002 h 4694238"/>
                <a:gd name="connsiteX253" fmla="*/ 2177966 w 4722813"/>
                <a:gd name="connsiteY253" fmla="*/ 842958 h 4694238"/>
                <a:gd name="connsiteX254" fmla="*/ 2209685 w 4722813"/>
                <a:gd name="connsiteY254" fmla="*/ 831849 h 4694238"/>
                <a:gd name="connsiteX255" fmla="*/ 2376153 w 4722813"/>
                <a:gd name="connsiteY255" fmla="*/ 0 h 4694238"/>
                <a:gd name="connsiteX256" fmla="*/ 2513498 w 4722813"/>
                <a:gd name="connsiteY256" fmla="*/ 3968 h 4694238"/>
                <a:gd name="connsiteX257" fmla="*/ 2651637 w 4722813"/>
                <a:gd name="connsiteY257" fmla="*/ 17460 h 4694238"/>
                <a:gd name="connsiteX258" fmla="*/ 2786601 w 4722813"/>
                <a:gd name="connsiteY258" fmla="*/ 37300 h 4694238"/>
                <a:gd name="connsiteX259" fmla="*/ 2921564 w 4722813"/>
                <a:gd name="connsiteY259" fmla="*/ 65870 h 4694238"/>
                <a:gd name="connsiteX260" fmla="*/ 3053352 w 4722813"/>
                <a:gd name="connsiteY260" fmla="*/ 102377 h 4694238"/>
                <a:gd name="connsiteX261" fmla="*/ 3183552 w 4722813"/>
                <a:gd name="connsiteY261" fmla="*/ 146819 h 4694238"/>
                <a:gd name="connsiteX262" fmla="*/ 3311371 w 4722813"/>
                <a:gd name="connsiteY262" fmla="*/ 198404 h 4694238"/>
                <a:gd name="connsiteX263" fmla="*/ 3436014 w 4722813"/>
                <a:gd name="connsiteY263" fmla="*/ 258719 h 4694238"/>
                <a:gd name="connsiteX264" fmla="*/ 3558275 w 4722813"/>
                <a:gd name="connsiteY264" fmla="*/ 326176 h 4694238"/>
                <a:gd name="connsiteX265" fmla="*/ 3677360 w 4722813"/>
                <a:gd name="connsiteY265" fmla="*/ 400776 h 4694238"/>
                <a:gd name="connsiteX266" fmla="*/ 3826614 w 4722813"/>
                <a:gd name="connsiteY266" fmla="*/ 185706 h 4694238"/>
                <a:gd name="connsiteX267" fmla="*/ 3844080 w 4722813"/>
                <a:gd name="connsiteY267" fmla="*/ 163485 h 4694238"/>
                <a:gd name="connsiteX268" fmla="*/ 3862340 w 4722813"/>
                <a:gd name="connsiteY268" fmla="*/ 150787 h 4694238"/>
                <a:gd name="connsiteX269" fmla="*/ 3881393 w 4722813"/>
                <a:gd name="connsiteY269" fmla="*/ 145232 h 4694238"/>
                <a:gd name="connsiteX270" fmla="*/ 3898065 w 4722813"/>
                <a:gd name="connsiteY270" fmla="*/ 147613 h 4694238"/>
                <a:gd name="connsiteX271" fmla="*/ 3912356 w 4722813"/>
                <a:gd name="connsiteY271" fmla="*/ 159517 h 4694238"/>
                <a:gd name="connsiteX272" fmla="*/ 3925852 w 4722813"/>
                <a:gd name="connsiteY272" fmla="*/ 177770 h 4694238"/>
                <a:gd name="connsiteX273" fmla="*/ 3935379 w 4722813"/>
                <a:gd name="connsiteY273" fmla="*/ 203960 h 4694238"/>
                <a:gd name="connsiteX274" fmla="*/ 4109244 w 4722813"/>
                <a:gd name="connsiteY274" fmla="*/ 828535 h 4694238"/>
                <a:gd name="connsiteX275" fmla="*/ 4113213 w 4722813"/>
                <a:gd name="connsiteY275" fmla="*/ 857899 h 4694238"/>
                <a:gd name="connsiteX276" fmla="*/ 4110831 w 4722813"/>
                <a:gd name="connsiteY276" fmla="*/ 884882 h 4694238"/>
                <a:gd name="connsiteX277" fmla="*/ 4102098 w 4722813"/>
                <a:gd name="connsiteY277" fmla="*/ 911071 h 4694238"/>
                <a:gd name="connsiteX278" fmla="*/ 4087808 w 4722813"/>
                <a:gd name="connsiteY278" fmla="*/ 932499 h 4694238"/>
                <a:gd name="connsiteX279" fmla="*/ 4067960 w 4722813"/>
                <a:gd name="connsiteY279" fmla="*/ 949165 h 4694238"/>
                <a:gd name="connsiteX280" fmla="*/ 4041762 w 4722813"/>
                <a:gd name="connsiteY280" fmla="*/ 961069 h 4694238"/>
                <a:gd name="connsiteX281" fmla="*/ 4013181 w 4722813"/>
                <a:gd name="connsiteY281" fmla="*/ 968212 h 4694238"/>
                <a:gd name="connsiteX282" fmla="*/ 3368532 w 4722813"/>
                <a:gd name="connsiteY282" fmla="*/ 1025352 h 4694238"/>
                <a:gd name="connsiteX283" fmla="*/ 3344715 w 4722813"/>
                <a:gd name="connsiteY283" fmla="*/ 1025352 h 4694238"/>
                <a:gd name="connsiteX284" fmla="*/ 3323279 w 4722813"/>
                <a:gd name="connsiteY284" fmla="*/ 1021384 h 4694238"/>
                <a:gd name="connsiteX285" fmla="*/ 3308989 w 4722813"/>
                <a:gd name="connsiteY285" fmla="*/ 1012654 h 4694238"/>
                <a:gd name="connsiteX286" fmla="*/ 3298668 w 4722813"/>
                <a:gd name="connsiteY286" fmla="*/ 1001543 h 4694238"/>
                <a:gd name="connsiteX287" fmla="*/ 3293111 w 4722813"/>
                <a:gd name="connsiteY287" fmla="*/ 986465 h 4694238"/>
                <a:gd name="connsiteX288" fmla="*/ 3293905 w 4722813"/>
                <a:gd name="connsiteY288" fmla="*/ 969799 h 4694238"/>
                <a:gd name="connsiteX289" fmla="*/ 3300256 w 4722813"/>
                <a:gd name="connsiteY289" fmla="*/ 949165 h 4694238"/>
                <a:gd name="connsiteX290" fmla="*/ 3312959 w 4722813"/>
                <a:gd name="connsiteY290" fmla="*/ 927737 h 4694238"/>
                <a:gd name="connsiteX291" fmla="*/ 3460625 w 4722813"/>
                <a:gd name="connsiteY291" fmla="*/ 714255 h 4694238"/>
                <a:gd name="connsiteX292" fmla="*/ 3350272 w 4722813"/>
                <a:gd name="connsiteY292" fmla="*/ 645210 h 4694238"/>
                <a:gd name="connsiteX293" fmla="*/ 3236744 w 4722813"/>
                <a:gd name="connsiteY293" fmla="*/ 584895 h 4694238"/>
                <a:gd name="connsiteX294" fmla="*/ 3120834 w 4722813"/>
                <a:gd name="connsiteY294" fmla="*/ 531723 h 4694238"/>
                <a:gd name="connsiteX295" fmla="*/ 3003336 w 4722813"/>
                <a:gd name="connsiteY295" fmla="*/ 487280 h 4694238"/>
                <a:gd name="connsiteX296" fmla="*/ 2882663 w 4722813"/>
                <a:gd name="connsiteY296" fmla="*/ 450774 h 4694238"/>
                <a:gd name="connsiteX297" fmla="*/ 2761990 w 4722813"/>
                <a:gd name="connsiteY297" fmla="*/ 422204 h 4694238"/>
                <a:gd name="connsiteX298" fmla="*/ 2639729 w 4722813"/>
                <a:gd name="connsiteY298" fmla="*/ 400776 h 4694238"/>
                <a:gd name="connsiteX299" fmla="*/ 2518261 w 4722813"/>
                <a:gd name="connsiteY299" fmla="*/ 388078 h 4694238"/>
                <a:gd name="connsiteX300" fmla="*/ 2394412 w 4722813"/>
                <a:gd name="connsiteY300" fmla="*/ 381729 h 4694238"/>
                <a:gd name="connsiteX301" fmla="*/ 2271357 w 4722813"/>
                <a:gd name="connsiteY301" fmla="*/ 383317 h 4694238"/>
                <a:gd name="connsiteX302" fmla="*/ 2149096 w 4722813"/>
                <a:gd name="connsiteY302" fmla="*/ 393634 h 4694238"/>
                <a:gd name="connsiteX303" fmla="*/ 2028423 w 4722813"/>
                <a:gd name="connsiteY303" fmla="*/ 409506 h 4694238"/>
                <a:gd name="connsiteX304" fmla="*/ 1908544 w 4722813"/>
                <a:gd name="connsiteY304" fmla="*/ 434108 h 4694238"/>
                <a:gd name="connsiteX305" fmla="*/ 1790252 w 4722813"/>
                <a:gd name="connsiteY305" fmla="*/ 465059 h 4694238"/>
                <a:gd name="connsiteX306" fmla="*/ 1674342 w 4722813"/>
                <a:gd name="connsiteY306" fmla="*/ 503946 h 4694238"/>
                <a:gd name="connsiteX307" fmla="*/ 1560020 w 4722813"/>
                <a:gd name="connsiteY307" fmla="*/ 549976 h 4694238"/>
                <a:gd name="connsiteX308" fmla="*/ 1448874 w 4722813"/>
                <a:gd name="connsiteY308" fmla="*/ 603148 h 4694238"/>
                <a:gd name="connsiteX309" fmla="*/ 1340109 w 4722813"/>
                <a:gd name="connsiteY309" fmla="*/ 665050 h 4694238"/>
                <a:gd name="connsiteX310" fmla="*/ 1235314 w 4722813"/>
                <a:gd name="connsiteY310" fmla="*/ 730920 h 4694238"/>
                <a:gd name="connsiteX311" fmla="*/ 1229756 w 4722813"/>
                <a:gd name="connsiteY311" fmla="*/ 737269 h 4694238"/>
                <a:gd name="connsiteX312" fmla="*/ 1137664 w 4722813"/>
                <a:gd name="connsiteY312" fmla="*/ 803140 h 4694238"/>
                <a:gd name="connsiteX313" fmla="*/ 1051922 w 4722813"/>
                <a:gd name="connsiteY313" fmla="*/ 876152 h 4694238"/>
                <a:gd name="connsiteX314" fmla="*/ 966974 w 4722813"/>
                <a:gd name="connsiteY314" fmla="*/ 953927 h 4694238"/>
                <a:gd name="connsiteX315" fmla="*/ 888378 w 4722813"/>
                <a:gd name="connsiteY315" fmla="*/ 1038843 h 4694238"/>
                <a:gd name="connsiteX316" fmla="*/ 812163 w 4722813"/>
                <a:gd name="connsiteY316" fmla="*/ 1127728 h 4694238"/>
                <a:gd name="connsiteX317" fmla="*/ 741506 w 4722813"/>
                <a:gd name="connsiteY317" fmla="*/ 1220581 h 4694238"/>
                <a:gd name="connsiteX318" fmla="*/ 673230 w 4722813"/>
                <a:gd name="connsiteY318" fmla="*/ 1326132 h 4694238"/>
                <a:gd name="connsiteX319" fmla="*/ 611306 w 4722813"/>
                <a:gd name="connsiteY319" fmla="*/ 1433270 h 4694238"/>
                <a:gd name="connsiteX320" fmla="*/ 558114 w 4722813"/>
                <a:gd name="connsiteY320" fmla="*/ 1544377 h 4694238"/>
                <a:gd name="connsiteX321" fmla="*/ 510480 w 4722813"/>
                <a:gd name="connsiteY321" fmla="*/ 1656277 h 4694238"/>
                <a:gd name="connsiteX322" fmla="*/ 472373 w 4722813"/>
                <a:gd name="connsiteY322" fmla="*/ 1769764 h 4694238"/>
                <a:gd name="connsiteX323" fmla="*/ 439029 w 4722813"/>
                <a:gd name="connsiteY323" fmla="*/ 1884838 h 4694238"/>
                <a:gd name="connsiteX324" fmla="*/ 414418 w 4722813"/>
                <a:gd name="connsiteY324" fmla="*/ 2000706 h 4694238"/>
                <a:gd name="connsiteX325" fmla="*/ 396158 w 4722813"/>
                <a:gd name="connsiteY325" fmla="*/ 2117367 h 4694238"/>
                <a:gd name="connsiteX326" fmla="*/ 384249 w 4722813"/>
                <a:gd name="connsiteY326" fmla="*/ 2234822 h 4694238"/>
                <a:gd name="connsiteX327" fmla="*/ 381868 w 4722813"/>
                <a:gd name="connsiteY327" fmla="*/ 2353071 h 4694238"/>
                <a:gd name="connsiteX328" fmla="*/ 384249 w 4722813"/>
                <a:gd name="connsiteY328" fmla="*/ 2470526 h 4694238"/>
                <a:gd name="connsiteX329" fmla="*/ 392982 w 4722813"/>
                <a:gd name="connsiteY329" fmla="*/ 2587188 h 4694238"/>
                <a:gd name="connsiteX330" fmla="*/ 410448 w 4722813"/>
                <a:gd name="connsiteY330" fmla="*/ 2703056 h 4694238"/>
                <a:gd name="connsiteX331" fmla="*/ 433471 w 4722813"/>
                <a:gd name="connsiteY331" fmla="*/ 2818130 h 4694238"/>
                <a:gd name="connsiteX332" fmla="*/ 463640 w 4722813"/>
                <a:gd name="connsiteY332" fmla="*/ 2931617 h 4694238"/>
                <a:gd name="connsiteX333" fmla="*/ 500953 w 4722813"/>
                <a:gd name="connsiteY333" fmla="*/ 3041930 h 4694238"/>
                <a:gd name="connsiteX334" fmla="*/ 543824 w 4722813"/>
                <a:gd name="connsiteY334" fmla="*/ 3153036 h 4694238"/>
                <a:gd name="connsiteX335" fmla="*/ 593840 w 4722813"/>
                <a:gd name="connsiteY335" fmla="*/ 3259381 h 4694238"/>
                <a:gd name="connsiteX336" fmla="*/ 650207 w 4722813"/>
                <a:gd name="connsiteY336" fmla="*/ 3362550 h 4694238"/>
                <a:gd name="connsiteX337" fmla="*/ 712925 w 4722813"/>
                <a:gd name="connsiteY337" fmla="*/ 3464133 h 4694238"/>
                <a:gd name="connsiteX338" fmla="*/ 781995 w 4722813"/>
                <a:gd name="connsiteY338" fmla="*/ 3562542 h 4694238"/>
                <a:gd name="connsiteX339" fmla="*/ 856622 w 4722813"/>
                <a:gd name="connsiteY339" fmla="*/ 3655395 h 4694238"/>
                <a:gd name="connsiteX340" fmla="*/ 938394 w 4722813"/>
                <a:gd name="connsiteY340" fmla="*/ 3744280 h 4694238"/>
                <a:gd name="connsiteX341" fmla="*/ 1027311 w 4722813"/>
                <a:gd name="connsiteY341" fmla="*/ 3830784 h 4694238"/>
                <a:gd name="connsiteX342" fmla="*/ 1120198 w 4722813"/>
                <a:gd name="connsiteY342" fmla="*/ 3910939 h 4694238"/>
                <a:gd name="connsiteX343" fmla="*/ 1221023 w 4722813"/>
                <a:gd name="connsiteY343" fmla="*/ 3985539 h 4694238"/>
                <a:gd name="connsiteX344" fmla="*/ 1313910 w 4722813"/>
                <a:gd name="connsiteY344" fmla="*/ 4047441 h 4694238"/>
                <a:gd name="connsiteX345" fmla="*/ 1410766 w 4722813"/>
                <a:gd name="connsiteY345" fmla="*/ 4103788 h 4694238"/>
                <a:gd name="connsiteX346" fmla="*/ 1410766 w 4722813"/>
                <a:gd name="connsiteY346" fmla="*/ 4105375 h 4694238"/>
                <a:gd name="connsiteX347" fmla="*/ 1463164 w 4722813"/>
                <a:gd name="connsiteY347" fmla="*/ 4132358 h 4694238"/>
                <a:gd name="connsiteX348" fmla="*/ 1517943 w 4722813"/>
                <a:gd name="connsiteY348" fmla="*/ 4159341 h 4694238"/>
                <a:gd name="connsiteX349" fmla="*/ 1521119 w 4722813"/>
                <a:gd name="connsiteY349" fmla="*/ 4160928 h 4694238"/>
                <a:gd name="connsiteX350" fmla="*/ 1523501 w 4722813"/>
                <a:gd name="connsiteY350" fmla="*/ 4162515 h 4694238"/>
                <a:gd name="connsiteX351" fmla="*/ 1641792 w 4722813"/>
                <a:gd name="connsiteY351" fmla="*/ 4212513 h 4694238"/>
                <a:gd name="connsiteX352" fmla="*/ 1761672 w 4722813"/>
                <a:gd name="connsiteY352" fmla="*/ 4256162 h 4694238"/>
                <a:gd name="connsiteX353" fmla="*/ 1885521 w 4722813"/>
                <a:gd name="connsiteY353" fmla="*/ 4290288 h 4694238"/>
                <a:gd name="connsiteX354" fmla="*/ 2010163 w 4722813"/>
                <a:gd name="connsiteY354" fmla="*/ 4318064 h 4694238"/>
                <a:gd name="connsiteX355" fmla="*/ 2047477 w 4722813"/>
                <a:gd name="connsiteY355" fmla="*/ 4327588 h 4694238"/>
                <a:gd name="connsiteX356" fmla="*/ 2080821 w 4722813"/>
                <a:gd name="connsiteY356" fmla="*/ 4345047 h 4694238"/>
                <a:gd name="connsiteX357" fmla="*/ 2109401 w 4722813"/>
                <a:gd name="connsiteY357" fmla="*/ 4368062 h 4694238"/>
                <a:gd name="connsiteX358" fmla="*/ 2133218 w 4722813"/>
                <a:gd name="connsiteY358" fmla="*/ 4395045 h 4694238"/>
                <a:gd name="connsiteX359" fmla="*/ 2150684 w 4722813"/>
                <a:gd name="connsiteY359" fmla="*/ 4426790 h 4694238"/>
                <a:gd name="connsiteX360" fmla="*/ 2162593 w 4722813"/>
                <a:gd name="connsiteY360" fmla="*/ 4462502 h 4694238"/>
                <a:gd name="connsiteX361" fmla="*/ 2166562 w 4722813"/>
                <a:gd name="connsiteY361" fmla="*/ 4499802 h 4694238"/>
                <a:gd name="connsiteX362" fmla="*/ 2163387 w 4722813"/>
                <a:gd name="connsiteY362" fmla="*/ 4537102 h 4694238"/>
                <a:gd name="connsiteX363" fmla="*/ 2153860 w 4722813"/>
                <a:gd name="connsiteY363" fmla="*/ 4574402 h 4694238"/>
                <a:gd name="connsiteX364" fmla="*/ 2136394 w 4722813"/>
                <a:gd name="connsiteY364" fmla="*/ 4607734 h 4694238"/>
                <a:gd name="connsiteX365" fmla="*/ 2113371 w 4722813"/>
                <a:gd name="connsiteY365" fmla="*/ 4636304 h 4694238"/>
                <a:gd name="connsiteX366" fmla="*/ 2086378 w 4722813"/>
                <a:gd name="connsiteY366" fmla="*/ 4660906 h 4694238"/>
                <a:gd name="connsiteX367" fmla="*/ 2053034 w 4722813"/>
                <a:gd name="connsiteY367" fmla="*/ 4678366 h 4694238"/>
                <a:gd name="connsiteX368" fmla="*/ 2018896 w 4722813"/>
                <a:gd name="connsiteY368" fmla="*/ 4689476 h 4694238"/>
                <a:gd name="connsiteX369" fmla="*/ 1981583 w 4722813"/>
                <a:gd name="connsiteY369" fmla="*/ 4694238 h 4694238"/>
                <a:gd name="connsiteX370" fmla="*/ 1944269 w 4722813"/>
                <a:gd name="connsiteY370" fmla="*/ 4691064 h 4694238"/>
                <a:gd name="connsiteX371" fmla="*/ 1818039 w 4722813"/>
                <a:gd name="connsiteY371" fmla="*/ 4665668 h 4694238"/>
                <a:gd name="connsiteX372" fmla="*/ 1693396 w 4722813"/>
                <a:gd name="connsiteY372" fmla="*/ 4632336 h 4694238"/>
                <a:gd name="connsiteX373" fmla="*/ 1571135 w 4722813"/>
                <a:gd name="connsiteY373" fmla="*/ 4591862 h 4694238"/>
                <a:gd name="connsiteX374" fmla="*/ 1452049 w 4722813"/>
                <a:gd name="connsiteY374" fmla="*/ 4545832 h 4694238"/>
                <a:gd name="connsiteX375" fmla="*/ 1336139 w 4722813"/>
                <a:gd name="connsiteY375" fmla="*/ 4494247 h 4694238"/>
                <a:gd name="connsiteX376" fmla="*/ 1221023 w 4722813"/>
                <a:gd name="connsiteY376" fmla="*/ 4433932 h 4694238"/>
                <a:gd name="connsiteX377" fmla="*/ 1110671 w 4722813"/>
                <a:gd name="connsiteY377" fmla="*/ 4369649 h 4694238"/>
                <a:gd name="connsiteX378" fmla="*/ 1001112 w 4722813"/>
                <a:gd name="connsiteY378" fmla="*/ 4297430 h 4694238"/>
                <a:gd name="connsiteX379" fmla="*/ 895523 w 4722813"/>
                <a:gd name="connsiteY379" fmla="*/ 4217275 h 4694238"/>
                <a:gd name="connsiteX380" fmla="*/ 794697 w 4722813"/>
                <a:gd name="connsiteY380" fmla="*/ 4132358 h 4694238"/>
                <a:gd name="connsiteX381" fmla="*/ 698635 w 4722813"/>
                <a:gd name="connsiteY381" fmla="*/ 4043473 h 4694238"/>
                <a:gd name="connsiteX382" fmla="*/ 696253 w 4722813"/>
                <a:gd name="connsiteY382" fmla="*/ 4040298 h 4694238"/>
                <a:gd name="connsiteX383" fmla="*/ 604161 w 4722813"/>
                <a:gd name="connsiteY383" fmla="*/ 3944271 h 4694238"/>
                <a:gd name="connsiteX384" fmla="*/ 519213 w 4722813"/>
                <a:gd name="connsiteY384" fmla="*/ 3843482 h 4694238"/>
                <a:gd name="connsiteX385" fmla="*/ 439029 w 4722813"/>
                <a:gd name="connsiteY385" fmla="*/ 3738724 h 4694238"/>
                <a:gd name="connsiteX386" fmla="*/ 365990 w 4722813"/>
                <a:gd name="connsiteY386" fmla="*/ 3629999 h 4694238"/>
                <a:gd name="connsiteX387" fmla="*/ 298508 w 4722813"/>
                <a:gd name="connsiteY387" fmla="*/ 3517306 h 4694238"/>
                <a:gd name="connsiteX388" fmla="*/ 238171 w 4722813"/>
                <a:gd name="connsiteY388" fmla="*/ 3399850 h 4694238"/>
                <a:gd name="connsiteX389" fmla="*/ 183392 w 4722813"/>
                <a:gd name="connsiteY389" fmla="*/ 3280808 h 4694238"/>
                <a:gd name="connsiteX390" fmla="*/ 136552 w 4722813"/>
                <a:gd name="connsiteY390" fmla="*/ 3157004 h 4694238"/>
                <a:gd name="connsiteX391" fmla="*/ 96063 w 4722813"/>
                <a:gd name="connsiteY391" fmla="*/ 3029232 h 4694238"/>
                <a:gd name="connsiteX392" fmla="*/ 61925 w 4722813"/>
                <a:gd name="connsiteY392" fmla="*/ 2899873 h 4694238"/>
                <a:gd name="connsiteX393" fmla="*/ 35726 w 4722813"/>
                <a:gd name="connsiteY393" fmla="*/ 2768132 h 4694238"/>
                <a:gd name="connsiteX394" fmla="*/ 14291 w 4722813"/>
                <a:gd name="connsiteY394" fmla="*/ 2624488 h 4694238"/>
                <a:gd name="connsiteX395" fmla="*/ 14291 w 4722813"/>
                <a:gd name="connsiteY395" fmla="*/ 2619726 h 4694238"/>
                <a:gd name="connsiteX396" fmla="*/ 12703 w 4722813"/>
                <a:gd name="connsiteY396" fmla="*/ 2615758 h 4694238"/>
                <a:gd name="connsiteX397" fmla="*/ 7145 w 4722813"/>
                <a:gd name="connsiteY397" fmla="*/ 2543539 h 4694238"/>
                <a:gd name="connsiteX398" fmla="*/ 3176 w 4722813"/>
                <a:gd name="connsiteY398" fmla="*/ 2472114 h 4694238"/>
                <a:gd name="connsiteX399" fmla="*/ 3176 w 4722813"/>
                <a:gd name="connsiteY399" fmla="*/ 2466558 h 4694238"/>
                <a:gd name="connsiteX400" fmla="*/ 0 w 4722813"/>
                <a:gd name="connsiteY400" fmla="*/ 2334024 h 4694238"/>
                <a:gd name="connsiteX401" fmla="*/ 5558 w 4722813"/>
                <a:gd name="connsiteY401" fmla="*/ 2202284 h 4694238"/>
                <a:gd name="connsiteX402" fmla="*/ 17466 w 4722813"/>
                <a:gd name="connsiteY402" fmla="*/ 2069750 h 4694238"/>
                <a:gd name="connsiteX403" fmla="*/ 37314 w 4722813"/>
                <a:gd name="connsiteY403" fmla="*/ 1940391 h 4694238"/>
                <a:gd name="connsiteX404" fmla="*/ 64306 w 4722813"/>
                <a:gd name="connsiteY404" fmla="*/ 1811032 h 4694238"/>
                <a:gd name="connsiteX405" fmla="*/ 99238 w 4722813"/>
                <a:gd name="connsiteY405" fmla="*/ 1684847 h 4694238"/>
                <a:gd name="connsiteX406" fmla="*/ 140521 w 4722813"/>
                <a:gd name="connsiteY406" fmla="*/ 1560249 h 4694238"/>
                <a:gd name="connsiteX407" fmla="*/ 189743 w 4722813"/>
                <a:gd name="connsiteY407" fmla="*/ 1436445 h 4694238"/>
                <a:gd name="connsiteX408" fmla="*/ 243729 w 4722813"/>
                <a:gd name="connsiteY408" fmla="*/ 1317403 h 4694238"/>
                <a:gd name="connsiteX409" fmla="*/ 307241 w 4722813"/>
                <a:gd name="connsiteY409" fmla="*/ 1199154 h 4694238"/>
                <a:gd name="connsiteX410" fmla="*/ 377104 w 4722813"/>
                <a:gd name="connsiteY410" fmla="*/ 1084873 h 4694238"/>
                <a:gd name="connsiteX411" fmla="*/ 378692 w 4722813"/>
                <a:gd name="connsiteY411" fmla="*/ 1080111 h 4694238"/>
                <a:gd name="connsiteX412" fmla="*/ 381868 w 4722813"/>
                <a:gd name="connsiteY412" fmla="*/ 1074556 h 4694238"/>
                <a:gd name="connsiteX413" fmla="*/ 431884 w 4722813"/>
                <a:gd name="connsiteY413" fmla="*/ 1001543 h 4694238"/>
                <a:gd name="connsiteX414" fmla="*/ 463640 w 4722813"/>
                <a:gd name="connsiteY414" fmla="*/ 956307 h 4694238"/>
                <a:gd name="connsiteX415" fmla="*/ 467609 w 4722813"/>
                <a:gd name="connsiteY415" fmla="*/ 950752 h 4694238"/>
                <a:gd name="connsiteX416" fmla="*/ 472373 w 4722813"/>
                <a:gd name="connsiteY416" fmla="*/ 946784 h 4694238"/>
                <a:gd name="connsiteX417" fmla="*/ 554939 w 4722813"/>
                <a:gd name="connsiteY417" fmla="*/ 840439 h 4694238"/>
                <a:gd name="connsiteX418" fmla="*/ 643856 w 4722813"/>
                <a:gd name="connsiteY418" fmla="*/ 741237 h 4694238"/>
                <a:gd name="connsiteX419" fmla="*/ 739124 w 4722813"/>
                <a:gd name="connsiteY419" fmla="*/ 646004 h 4694238"/>
                <a:gd name="connsiteX420" fmla="*/ 837568 w 4722813"/>
                <a:gd name="connsiteY420" fmla="*/ 557119 h 4694238"/>
                <a:gd name="connsiteX421" fmla="*/ 939982 w 4722813"/>
                <a:gd name="connsiteY421" fmla="*/ 475376 h 4694238"/>
                <a:gd name="connsiteX422" fmla="*/ 1047159 w 4722813"/>
                <a:gd name="connsiteY422" fmla="*/ 397602 h 4694238"/>
                <a:gd name="connsiteX423" fmla="*/ 1159099 w 4722813"/>
                <a:gd name="connsiteY423" fmla="*/ 329351 h 4694238"/>
                <a:gd name="connsiteX424" fmla="*/ 1274215 w 4722813"/>
                <a:gd name="connsiteY424" fmla="*/ 264274 h 4694238"/>
                <a:gd name="connsiteX425" fmla="*/ 1393300 w 4722813"/>
                <a:gd name="connsiteY425" fmla="*/ 207134 h 4694238"/>
                <a:gd name="connsiteX426" fmla="*/ 1516355 w 4722813"/>
                <a:gd name="connsiteY426" fmla="*/ 156343 h 4694238"/>
                <a:gd name="connsiteX427" fmla="*/ 1641792 w 4722813"/>
                <a:gd name="connsiteY427" fmla="*/ 111900 h 4694238"/>
                <a:gd name="connsiteX428" fmla="*/ 1770405 w 4722813"/>
                <a:gd name="connsiteY428" fmla="*/ 74600 h 4694238"/>
                <a:gd name="connsiteX429" fmla="*/ 1777550 w 4722813"/>
                <a:gd name="connsiteY429" fmla="*/ 73013 h 4694238"/>
                <a:gd name="connsiteX430" fmla="*/ 1779137 w 4722813"/>
                <a:gd name="connsiteY430" fmla="*/ 73013 h 4694238"/>
                <a:gd name="connsiteX431" fmla="*/ 1868055 w 4722813"/>
                <a:gd name="connsiteY431" fmla="*/ 51585 h 4694238"/>
                <a:gd name="connsiteX432" fmla="*/ 1958560 w 4722813"/>
                <a:gd name="connsiteY432" fmla="*/ 34126 h 4694238"/>
                <a:gd name="connsiteX433" fmla="*/ 2097493 w 4722813"/>
                <a:gd name="connsiteY433" fmla="*/ 14285 h 4694238"/>
                <a:gd name="connsiteX434" fmla="*/ 2237220 w 4722813"/>
                <a:gd name="connsiteY434" fmla="*/ 3175 h 469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</a:cxnLst>
              <a:rect l="l" t="t" r="r" b="b"/>
              <a:pathLst>
                <a:path w="4722813" h="4694238">
                  <a:moveTo>
                    <a:pt x="2876372" y="4284662"/>
                  </a:moveTo>
                  <a:lnTo>
                    <a:pt x="2913562" y="4286250"/>
                  </a:lnTo>
                  <a:lnTo>
                    <a:pt x="2949170" y="4295775"/>
                  </a:lnTo>
                  <a:lnTo>
                    <a:pt x="2981612" y="4311650"/>
                  </a:lnTo>
                  <a:lnTo>
                    <a:pt x="3010098" y="4333081"/>
                  </a:lnTo>
                  <a:lnTo>
                    <a:pt x="3036210" y="4360862"/>
                  </a:lnTo>
                  <a:lnTo>
                    <a:pt x="3054410" y="4392612"/>
                  </a:lnTo>
                  <a:lnTo>
                    <a:pt x="3067861" y="4428331"/>
                  </a:lnTo>
                  <a:lnTo>
                    <a:pt x="3073400" y="4467225"/>
                  </a:lnTo>
                  <a:lnTo>
                    <a:pt x="3071818" y="4504531"/>
                  </a:lnTo>
                  <a:lnTo>
                    <a:pt x="3062322" y="4538662"/>
                  </a:lnTo>
                  <a:lnTo>
                    <a:pt x="3046497" y="4572000"/>
                  </a:lnTo>
                  <a:lnTo>
                    <a:pt x="3025132" y="4602162"/>
                  </a:lnTo>
                  <a:lnTo>
                    <a:pt x="2997438" y="4626769"/>
                  </a:lnTo>
                  <a:lnTo>
                    <a:pt x="2965787" y="4645025"/>
                  </a:lnTo>
                  <a:lnTo>
                    <a:pt x="2930179" y="4657725"/>
                  </a:lnTo>
                  <a:lnTo>
                    <a:pt x="2860547" y="4675187"/>
                  </a:lnTo>
                  <a:lnTo>
                    <a:pt x="2790123" y="4689475"/>
                  </a:lnTo>
                  <a:lnTo>
                    <a:pt x="2751350" y="4692650"/>
                  </a:lnTo>
                  <a:lnTo>
                    <a:pt x="2713369" y="4687888"/>
                  </a:lnTo>
                  <a:lnTo>
                    <a:pt x="2678553" y="4676775"/>
                  </a:lnTo>
                  <a:lnTo>
                    <a:pt x="2646111" y="4657725"/>
                  </a:lnTo>
                  <a:lnTo>
                    <a:pt x="2618416" y="4635500"/>
                  </a:lnTo>
                  <a:lnTo>
                    <a:pt x="2597051" y="4606131"/>
                  </a:lnTo>
                  <a:lnTo>
                    <a:pt x="2579643" y="4573587"/>
                  </a:lnTo>
                  <a:lnTo>
                    <a:pt x="2570148" y="4537075"/>
                  </a:lnTo>
                  <a:lnTo>
                    <a:pt x="2565400" y="4498975"/>
                  </a:lnTo>
                  <a:lnTo>
                    <a:pt x="2570148" y="4461668"/>
                  </a:lnTo>
                  <a:lnTo>
                    <a:pt x="2581226" y="4426743"/>
                  </a:lnTo>
                  <a:lnTo>
                    <a:pt x="2600216" y="4394993"/>
                  </a:lnTo>
                  <a:lnTo>
                    <a:pt x="2623163" y="4366418"/>
                  </a:lnTo>
                  <a:lnTo>
                    <a:pt x="2651649" y="4343400"/>
                  </a:lnTo>
                  <a:lnTo>
                    <a:pt x="2684092" y="4325937"/>
                  </a:lnTo>
                  <a:lnTo>
                    <a:pt x="2721282" y="4314825"/>
                  </a:lnTo>
                  <a:lnTo>
                    <a:pt x="2839182" y="4290218"/>
                  </a:lnTo>
                  <a:close/>
                  <a:moveTo>
                    <a:pt x="3550444" y="3987800"/>
                  </a:moveTo>
                  <a:lnTo>
                    <a:pt x="3582194" y="3989385"/>
                  </a:lnTo>
                  <a:lnTo>
                    <a:pt x="3613944" y="3994931"/>
                  </a:lnTo>
                  <a:lnTo>
                    <a:pt x="3643313" y="4006816"/>
                  </a:lnTo>
                  <a:lnTo>
                    <a:pt x="3672681" y="4024248"/>
                  </a:lnTo>
                  <a:lnTo>
                    <a:pt x="3696494" y="4045642"/>
                  </a:lnTo>
                  <a:lnTo>
                    <a:pt x="3717925" y="4072582"/>
                  </a:lnTo>
                  <a:lnTo>
                    <a:pt x="3735388" y="4102691"/>
                  </a:lnTo>
                  <a:lnTo>
                    <a:pt x="3745706" y="4134385"/>
                  </a:lnTo>
                  <a:lnTo>
                    <a:pt x="3749675" y="4166871"/>
                  </a:lnTo>
                  <a:lnTo>
                    <a:pt x="3748088" y="4198565"/>
                  </a:lnTo>
                  <a:lnTo>
                    <a:pt x="3742531" y="4231844"/>
                  </a:lnTo>
                  <a:lnTo>
                    <a:pt x="3731419" y="4261953"/>
                  </a:lnTo>
                  <a:lnTo>
                    <a:pt x="3713956" y="4288893"/>
                  </a:lnTo>
                  <a:lnTo>
                    <a:pt x="3692525" y="4315041"/>
                  </a:lnTo>
                  <a:lnTo>
                    <a:pt x="3665538" y="4336434"/>
                  </a:lnTo>
                  <a:lnTo>
                    <a:pt x="3605213" y="4375260"/>
                  </a:lnTo>
                  <a:lnTo>
                    <a:pt x="3543300" y="4410915"/>
                  </a:lnTo>
                  <a:lnTo>
                    <a:pt x="3509169" y="4426762"/>
                  </a:lnTo>
                  <a:lnTo>
                    <a:pt x="3472656" y="4435478"/>
                  </a:lnTo>
                  <a:lnTo>
                    <a:pt x="3436938" y="4437063"/>
                  </a:lnTo>
                  <a:lnTo>
                    <a:pt x="3402806" y="4431517"/>
                  </a:lnTo>
                  <a:lnTo>
                    <a:pt x="3369469" y="4419631"/>
                  </a:lnTo>
                  <a:lnTo>
                    <a:pt x="3338513" y="4402200"/>
                  </a:lnTo>
                  <a:lnTo>
                    <a:pt x="3317875" y="4385560"/>
                  </a:lnTo>
                  <a:lnTo>
                    <a:pt x="3299619" y="4364959"/>
                  </a:lnTo>
                  <a:lnTo>
                    <a:pt x="3283744" y="4341981"/>
                  </a:lnTo>
                  <a:lnTo>
                    <a:pt x="3269456" y="4310287"/>
                  </a:lnTo>
                  <a:lnTo>
                    <a:pt x="3260725" y="4279385"/>
                  </a:lnTo>
                  <a:lnTo>
                    <a:pt x="3257550" y="4246106"/>
                  </a:lnTo>
                  <a:lnTo>
                    <a:pt x="3260725" y="4212828"/>
                  </a:lnTo>
                  <a:lnTo>
                    <a:pt x="3269456" y="4182718"/>
                  </a:lnTo>
                  <a:lnTo>
                    <a:pt x="3282156" y="4152609"/>
                  </a:lnTo>
                  <a:lnTo>
                    <a:pt x="3301206" y="4125669"/>
                  </a:lnTo>
                  <a:lnTo>
                    <a:pt x="3325019" y="4102691"/>
                  </a:lnTo>
                  <a:lnTo>
                    <a:pt x="3352800" y="4082882"/>
                  </a:lnTo>
                  <a:lnTo>
                    <a:pt x="3455988" y="4019494"/>
                  </a:lnTo>
                  <a:lnTo>
                    <a:pt x="3486150" y="4002062"/>
                  </a:lnTo>
                  <a:lnTo>
                    <a:pt x="3517106" y="3992554"/>
                  </a:lnTo>
                  <a:close/>
                  <a:moveTo>
                    <a:pt x="4087019" y="3479800"/>
                  </a:moveTo>
                  <a:lnTo>
                    <a:pt x="4119563" y="3481388"/>
                  </a:lnTo>
                  <a:lnTo>
                    <a:pt x="4151313" y="3486944"/>
                  </a:lnTo>
                  <a:lnTo>
                    <a:pt x="4183063" y="3500438"/>
                  </a:lnTo>
                  <a:lnTo>
                    <a:pt x="4211638" y="3517106"/>
                  </a:lnTo>
                  <a:lnTo>
                    <a:pt x="4237832" y="3540125"/>
                  </a:lnTo>
                  <a:lnTo>
                    <a:pt x="4257675" y="3567906"/>
                  </a:lnTo>
                  <a:lnTo>
                    <a:pt x="4273550" y="3596481"/>
                  </a:lnTo>
                  <a:lnTo>
                    <a:pt x="4283869" y="3628231"/>
                  </a:lnTo>
                  <a:lnTo>
                    <a:pt x="4287838" y="3659981"/>
                  </a:lnTo>
                  <a:lnTo>
                    <a:pt x="4286250" y="3690938"/>
                  </a:lnTo>
                  <a:lnTo>
                    <a:pt x="4280694" y="3724275"/>
                  </a:lnTo>
                  <a:lnTo>
                    <a:pt x="4267994" y="3754438"/>
                  </a:lnTo>
                  <a:lnTo>
                    <a:pt x="4250532" y="3784600"/>
                  </a:lnTo>
                  <a:lnTo>
                    <a:pt x="4206082" y="3841750"/>
                  </a:lnTo>
                  <a:lnTo>
                    <a:pt x="4160044" y="3896519"/>
                  </a:lnTo>
                  <a:lnTo>
                    <a:pt x="4134644" y="3922713"/>
                  </a:lnTo>
                  <a:lnTo>
                    <a:pt x="4104482" y="3940969"/>
                  </a:lnTo>
                  <a:lnTo>
                    <a:pt x="4072732" y="3955257"/>
                  </a:lnTo>
                  <a:lnTo>
                    <a:pt x="4037806" y="3962400"/>
                  </a:lnTo>
                  <a:lnTo>
                    <a:pt x="4003675" y="3963988"/>
                  </a:lnTo>
                  <a:lnTo>
                    <a:pt x="3971132" y="3958432"/>
                  </a:lnTo>
                  <a:lnTo>
                    <a:pt x="3936207" y="3947319"/>
                  </a:lnTo>
                  <a:lnTo>
                    <a:pt x="3906044" y="3929857"/>
                  </a:lnTo>
                  <a:lnTo>
                    <a:pt x="3891757" y="3917950"/>
                  </a:lnTo>
                  <a:lnTo>
                    <a:pt x="3866357" y="3890963"/>
                  </a:lnTo>
                  <a:lnTo>
                    <a:pt x="3845719" y="3859213"/>
                  </a:lnTo>
                  <a:lnTo>
                    <a:pt x="3831432" y="3825082"/>
                  </a:lnTo>
                  <a:lnTo>
                    <a:pt x="3825875" y="3788569"/>
                  </a:lnTo>
                  <a:lnTo>
                    <a:pt x="3825875" y="3752850"/>
                  </a:lnTo>
                  <a:lnTo>
                    <a:pt x="3834607" y="3717132"/>
                  </a:lnTo>
                  <a:lnTo>
                    <a:pt x="3848894" y="3683000"/>
                  </a:lnTo>
                  <a:lnTo>
                    <a:pt x="3870325" y="3651250"/>
                  </a:lnTo>
                  <a:lnTo>
                    <a:pt x="3946525" y="3556000"/>
                  </a:lnTo>
                  <a:lnTo>
                    <a:pt x="3969544" y="3530600"/>
                  </a:lnTo>
                  <a:lnTo>
                    <a:pt x="3994944" y="3509963"/>
                  </a:lnTo>
                  <a:lnTo>
                    <a:pt x="4023519" y="3494088"/>
                  </a:lnTo>
                  <a:lnTo>
                    <a:pt x="4055269" y="3484563"/>
                  </a:lnTo>
                  <a:close/>
                  <a:moveTo>
                    <a:pt x="4415228" y="2822575"/>
                  </a:moveTo>
                  <a:lnTo>
                    <a:pt x="4452464" y="2824158"/>
                  </a:lnTo>
                  <a:lnTo>
                    <a:pt x="4491285" y="2831279"/>
                  </a:lnTo>
                  <a:lnTo>
                    <a:pt x="4525352" y="2847104"/>
                  </a:lnTo>
                  <a:lnTo>
                    <a:pt x="4557042" y="2867677"/>
                  </a:lnTo>
                  <a:lnTo>
                    <a:pt x="4582395" y="2894580"/>
                  </a:lnTo>
                  <a:lnTo>
                    <a:pt x="4601409" y="2924648"/>
                  </a:lnTo>
                  <a:lnTo>
                    <a:pt x="4615670" y="2957881"/>
                  </a:lnTo>
                  <a:lnTo>
                    <a:pt x="4622800" y="2995070"/>
                  </a:lnTo>
                  <a:lnTo>
                    <a:pt x="4622800" y="3032260"/>
                  </a:lnTo>
                  <a:lnTo>
                    <a:pt x="4614085" y="3069449"/>
                  </a:lnTo>
                  <a:lnTo>
                    <a:pt x="4592694" y="3136706"/>
                  </a:lnTo>
                  <a:lnTo>
                    <a:pt x="4566549" y="3205546"/>
                  </a:lnTo>
                  <a:lnTo>
                    <a:pt x="4549912" y="3239570"/>
                  </a:lnTo>
                  <a:lnTo>
                    <a:pt x="4526936" y="3268056"/>
                  </a:lnTo>
                  <a:lnTo>
                    <a:pt x="4499207" y="3292585"/>
                  </a:lnTo>
                  <a:lnTo>
                    <a:pt x="4468309" y="3309992"/>
                  </a:lnTo>
                  <a:lnTo>
                    <a:pt x="4433450" y="3321070"/>
                  </a:lnTo>
                  <a:lnTo>
                    <a:pt x="4397798" y="3327400"/>
                  </a:lnTo>
                  <a:lnTo>
                    <a:pt x="4360562" y="3324235"/>
                  </a:lnTo>
                  <a:lnTo>
                    <a:pt x="4323325" y="3313949"/>
                  </a:lnTo>
                  <a:lnTo>
                    <a:pt x="4300350" y="3304453"/>
                  </a:lnTo>
                  <a:lnTo>
                    <a:pt x="4280543" y="3292585"/>
                  </a:lnTo>
                  <a:lnTo>
                    <a:pt x="4253606" y="3268056"/>
                  </a:lnTo>
                  <a:lnTo>
                    <a:pt x="4231423" y="3241153"/>
                  </a:lnTo>
                  <a:lnTo>
                    <a:pt x="4216370" y="3209502"/>
                  </a:lnTo>
                  <a:lnTo>
                    <a:pt x="4204486" y="3176269"/>
                  </a:lnTo>
                  <a:lnTo>
                    <a:pt x="4200525" y="3140662"/>
                  </a:lnTo>
                  <a:lnTo>
                    <a:pt x="4202902" y="3105056"/>
                  </a:lnTo>
                  <a:lnTo>
                    <a:pt x="4213201" y="3069449"/>
                  </a:lnTo>
                  <a:lnTo>
                    <a:pt x="4253606" y="2956298"/>
                  </a:lnTo>
                  <a:lnTo>
                    <a:pt x="4267867" y="2920692"/>
                  </a:lnTo>
                  <a:lnTo>
                    <a:pt x="4289258" y="2890624"/>
                  </a:lnTo>
                  <a:lnTo>
                    <a:pt x="4314611" y="2864512"/>
                  </a:lnTo>
                  <a:lnTo>
                    <a:pt x="4346301" y="2844731"/>
                  </a:lnTo>
                  <a:lnTo>
                    <a:pt x="4379576" y="2829697"/>
                  </a:lnTo>
                  <a:close/>
                  <a:moveTo>
                    <a:pt x="4523961" y="2089150"/>
                  </a:moveTo>
                  <a:lnTo>
                    <a:pt x="4562936" y="2092320"/>
                  </a:lnTo>
                  <a:lnTo>
                    <a:pt x="4598730" y="2101038"/>
                  </a:lnTo>
                  <a:lnTo>
                    <a:pt x="4632137" y="2118474"/>
                  </a:lnTo>
                  <a:lnTo>
                    <a:pt x="4660771" y="2139872"/>
                  </a:lnTo>
                  <a:lnTo>
                    <a:pt x="4685429" y="2166818"/>
                  </a:lnTo>
                  <a:lnTo>
                    <a:pt x="4703723" y="2198519"/>
                  </a:lnTo>
                  <a:lnTo>
                    <a:pt x="4716450" y="2234182"/>
                  </a:lnTo>
                  <a:lnTo>
                    <a:pt x="4721222" y="2271431"/>
                  </a:lnTo>
                  <a:lnTo>
                    <a:pt x="4722813" y="2343550"/>
                  </a:lnTo>
                  <a:lnTo>
                    <a:pt x="4722813" y="2416463"/>
                  </a:lnTo>
                  <a:lnTo>
                    <a:pt x="4718041" y="2453711"/>
                  </a:lnTo>
                  <a:lnTo>
                    <a:pt x="4706905" y="2489375"/>
                  </a:lnTo>
                  <a:lnTo>
                    <a:pt x="4687815" y="2521076"/>
                  </a:lnTo>
                  <a:lnTo>
                    <a:pt x="4663157" y="2548814"/>
                  </a:lnTo>
                  <a:lnTo>
                    <a:pt x="4634523" y="2571797"/>
                  </a:lnTo>
                  <a:lnTo>
                    <a:pt x="4603502" y="2588440"/>
                  </a:lnTo>
                  <a:lnTo>
                    <a:pt x="4566913" y="2598743"/>
                  </a:lnTo>
                  <a:lnTo>
                    <a:pt x="4528734" y="2601913"/>
                  </a:lnTo>
                  <a:lnTo>
                    <a:pt x="4489759" y="2597158"/>
                  </a:lnTo>
                  <a:lnTo>
                    <a:pt x="4454761" y="2584478"/>
                  </a:lnTo>
                  <a:lnTo>
                    <a:pt x="4423740" y="2567042"/>
                  </a:lnTo>
                  <a:lnTo>
                    <a:pt x="4394310" y="2542474"/>
                  </a:lnTo>
                  <a:lnTo>
                    <a:pt x="4372834" y="2513943"/>
                  </a:lnTo>
                  <a:lnTo>
                    <a:pt x="4356130" y="2482242"/>
                  </a:lnTo>
                  <a:lnTo>
                    <a:pt x="4345790" y="2444993"/>
                  </a:lnTo>
                  <a:lnTo>
                    <a:pt x="4342608" y="2407745"/>
                  </a:lnTo>
                  <a:lnTo>
                    <a:pt x="4342608" y="2347513"/>
                  </a:lnTo>
                  <a:lnTo>
                    <a:pt x="4341813" y="2287281"/>
                  </a:lnTo>
                  <a:lnTo>
                    <a:pt x="4342608" y="2248448"/>
                  </a:lnTo>
                  <a:lnTo>
                    <a:pt x="4352949" y="2212784"/>
                  </a:lnTo>
                  <a:lnTo>
                    <a:pt x="4368857" y="2179498"/>
                  </a:lnTo>
                  <a:lnTo>
                    <a:pt x="4391924" y="2150967"/>
                  </a:lnTo>
                  <a:lnTo>
                    <a:pt x="4418967" y="2126399"/>
                  </a:lnTo>
                  <a:lnTo>
                    <a:pt x="4450784" y="2108171"/>
                  </a:lnTo>
                  <a:lnTo>
                    <a:pt x="4484986" y="2095490"/>
                  </a:lnTo>
                  <a:close/>
                  <a:moveTo>
                    <a:pt x="4381138" y="1366837"/>
                  </a:moveTo>
                  <a:lnTo>
                    <a:pt x="4418375" y="1370812"/>
                  </a:lnTo>
                  <a:lnTo>
                    <a:pt x="4453235" y="1381147"/>
                  </a:lnTo>
                  <a:lnTo>
                    <a:pt x="4484925" y="1400227"/>
                  </a:lnTo>
                  <a:lnTo>
                    <a:pt x="4513447" y="1423282"/>
                  </a:lnTo>
                  <a:lnTo>
                    <a:pt x="4536423" y="1451902"/>
                  </a:lnTo>
                  <a:lnTo>
                    <a:pt x="4554645" y="1486087"/>
                  </a:lnTo>
                  <a:lnTo>
                    <a:pt x="4579205" y="1553662"/>
                  </a:lnTo>
                  <a:lnTo>
                    <a:pt x="4603765" y="1621237"/>
                  </a:lnTo>
                  <a:lnTo>
                    <a:pt x="4611688" y="1658602"/>
                  </a:lnTo>
                  <a:lnTo>
                    <a:pt x="4611688" y="1696762"/>
                  </a:lnTo>
                  <a:lnTo>
                    <a:pt x="4606142" y="1734127"/>
                  </a:lnTo>
                  <a:lnTo>
                    <a:pt x="4593466" y="1766722"/>
                  </a:lnTo>
                  <a:lnTo>
                    <a:pt x="4573659" y="1798522"/>
                  </a:lnTo>
                  <a:lnTo>
                    <a:pt x="4549099" y="1824757"/>
                  </a:lnTo>
                  <a:lnTo>
                    <a:pt x="4517408" y="1847812"/>
                  </a:lnTo>
                  <a:lnTo>
                    <a:pt x="4483341" y="1862122"/>
                  </a:lnTo>
                  <a:lnTo>
                    <a:pt x="4447689" y="1870867"/>
                  </a:lnTo>
                  <a:lnTo>
                    <a:pt x="4411244" y="1871662"/>
                  </a:lnTo>
                  <a:lnTo>
                    <a:pt x="4377177" y="1866097"/>
                  </a:lnTo>
                  <a:lnTo>
                    <a:pt x="4343902" y="1854967"/>
                  </a:lnTo>
                  <a:lnTo>
                    <a:pt x="4313796" y="1837477"/>
                  </a:lnTo>
                  <a:lnTo>
                    <a:pt x="4291612" y="1818397"/>
                  </a:lnTo>
                  <a:lnTo>
                    <a:pt x="4271013" y="1795342"/>
                  </a:lnTo>
                  <a:lnTo>
                    <a:pt x="4255168" y="1769902"/>
                  </a:lnTo>
                  <a:lnTo>
                    <a:pt x="4244076" y="1741282"/>
                  </a:lnTo>
                  <a:lnTo>
                    <a:pt x="4202878" y="1627597"/>
                  </a:lnTo>
                  <a:lnTo>
                    <a:pt x="4190994" y="1591027"/>
                  </a:lnTo>
                  <a:lnTo>
                    <a:pt x="4187825" y="1553662"/>
                  </a:lnTo>
                  <a:lnTo>
                    <a:pt x="4192579" y="1516297"/>
                  </a:lnTo>
                  <a:lnTo>
                    <a:pt x="4203670" y="1482112"/>
                  </a:lnTo>
                  <a:lnTo>
                    <a:pt x="4221100" y="1450312"/>
                  </a:lnTo>
                  <a:lnTo>
                    <a:pt x="4245661" y="1421692"/>
                  </a:lnTo>
                  <a:lnTo>
                    <a:pt x="4274182" y="1398637"/>
                  </a:lnTo>
                  <a:lnTo>
                    <a:pt x="4308250" y="1379557"/>
                  </a:lnTo>
                  <a:lnTo>
                    <a:pt x="4343902" y="1370017"/>
                  </a:lnTo>
                  <a:close/>
                  <a:moveTo>
                    <a:pt x="2245369" y="828675"/>
                  </a:moveTo>
                  <a:lnTo>
                    <a:pt x="2281846" y="831849"/>
                  </a:lnTo>
                  <a:lnTo>
                    <a:pt x="2312772" y="842958"/>
                  </a:lnTo>
                  <a:lnTo>
                    <a:pt x="2341319" y="862002"/>
                  </a:lnTo>
                  <a:lnTo>
                    <a:pt x="2365901" y="886600"/>
                  </a:lnTo>
                  <a:lnTo>
                    <a:pt x="2383347" y="915166"/>
                  </a:lnTo>
                  <a:lnTo>
                    <a:pt x="2394448" y="946905"/>
                  </a:lnTo>
                  <a:lnTo>
                    <a:pt x="2399206" y="982612"/>
                  </a:lnTo>
                  <a:lnTo>
                    <a:pt x="2399206" y="2326786"/>
                  </a:lnTo>
                  <a:lnTo>
                    <a:pt x="3631488" y="2965546"/>
                  </a:lnTo>
                  <a:lnTo>
                    <a:pt x="3657656" y="2983002"/>
                  </a:lnTo>
                  <a:lnTo>
                    <a:pt x="3679066" y="3002840"/>
                  </a:lnTo>
                  <a:lnTo>
                    <a:pt x="3695719" y="3027438"/>
                  </a:lnTo>
                  <a:lnTo>
                    <a:pt x="3707613" y="3055210"/>
                  </a:lnTo>
                  <a:lnTo>
                    <a:pt x="3713164" y="3083776"/>
                  </a:lnTo>
                  <a:lnTo>
                    <a:pt x="3714750" y="3113928"/>
                  </a:lnTo>
                  <a:lnTo>
                    <a:pt x="3709199" y="3144081"/>
                  </a:lnTo>
                  <a:lnTo>
                    <a:pt x="3697305" y="3172647"/>
                  </a:lnTo>
                  <a:lnTo>
                    <a:pt x="3681445" y="3197245"/>
                  </a:lnTo>
                  <a:lnTo>
                    <a:pt x="3661621" y="3217082"/>
                  </a:lnTo>
                  <a:lnTo>
                    <a:pt x="3640211" y="3234539"/>
                  </a:lnTo>
                  <a:lnTo>
                    <a:pt x="3614042" y="3245648"/>
                  </a:lnTo>
                  <a:lnTo>
                    <a:pt x="3588667" y="3252789"/>
                  </a:lnTo>
                  <a:lnTo>
                    <a:pt x="3560913" y="3255963"/>
                  </a:lnTo>
                  <a:lnTo>
                    <a:pt x="3537124" y="3254376"/>
                  </a:lnTo>
                  <a:lnTo>
                    <a:pt x="3514128" y="3248822"/>
                  </a:lnTo>
                  <a:lnTo>
                    <a:pt x="3491131" y="3238506"/>
                  </a:lnTo>
                  <a:lnTo>
                    <a:pt x="2092325" y="2514843"/>
                  </a:lnTo>
                  <a:lnTo>
                    <a:pt x="2092325" y="982612"/>
                  </a:lnTo>
                  <a:lnTo>
                    <a:pt x="2096290" y="946905"/>
                  </a:lnTo>
                  <a:lnTo>
                    <a:pt x="2108185" y="915166"/>
                  </a:lnTo>
                  <a:lnTo>
                    <a:pt x="2125630" y="886600"/>
                  </a:lnTo>
                  <a:lnTo>
                    <a:pt x="2149419" y="862002"/>
                  </a:lnTo>
                  <a:lnTo>
                    <a:pt x="2177966" y="842958"/>
                  </a:lnTo>
                  <a:lnTo>
                    <a:pt x="2209685" y="831849"/>
                  </a:lnTo>
                  <a:close/>
                  <a:moveTo>
                    <a:pt x="2376153" y="0"/>
                  </a:moveTo>
                  <a:lnTo>
                    <a:pt x="2513498" y="3968"/>
                  </a:lnTo>
                  <a:lnTo>
                    <a:pt x="2651637" y="17460"/>
                  </a:lnTo>
                  <a:lnTo>
                    <a:pt x="2786601" y="37300"/>
                  </a:lnTo>
                  <a:lnTo>
                    <a:pt x="2921564" y="65870"/>
                  </a:lnTo>
                  <a:lnTo>
                    <a:pt x="3053352" y="102377"/>
                  </a:lnTo>
                  <a:lnTo>
                    <a:pt x="3183552" y="146819"/>
                  </a:lnTo>
                  <a:lnTo>
                    <a:pt x="3311371" y="198404"/>
                  </a:lnTo>
                  <a:lnTo>
                    <a:pt x="3436014" y="258719"/>
                  </a:lnTo>
                  <a:lnTo>
                    <a:pt x="3558275" y="326176"/>
                  </a:lnTo>
                  <a:lnTo>
                    <a:pt x="3677360" y="400776"/>
                  </a:lnTo>
                  <a:lnTo>
                    <a:pt x="3826614" y="185706"/>
                  </a:lnTo>
                  <a:lnTo>
                    <a:pt x="3844080" y="163485"/>
                  </a:lnTo>
                  <a:lnTo>
                    <a:pt x="3862340" y="150787"/>
                  </a:lnTo>
                  <a:lnTo>
                    <a:pt x="3881393" y="145232"/>
                  </a:lnTo>
                  <a:lnTo>
                    <a:pt x="3898065" y="147613"/>
                  </a:lnTo>
                  <a:lnTo>
                    <a:pt x="3912356" y="159517"/>
                  </a:lnTo>
                  <a:lnTo>
                    <a:pt x="3925852" y="177770"/>
                  </a:lnTo>
                  <a:lnTo>
                    <a:pt x="3935379" y="203960"/>
                  </a:lnTo>
                  <a:lnTo>
                    <a:pt x="4109244" y="828535"/>
                  </a:lnTo>
                  <a:lnTo>
                    <a:pt x="4113213" y="857899"/>
                  </a:lnTo>
                  <a:lnTo>
                    <a:pt x="4110831" y="884882"/>
                  </a:lnTo>
                  <a:lnTo>
                    <a:pt x="4102098" y="911071"/>
                  </a:lnTo>
                  <a:lnTo>
                    <a:pt x="4087808" y="932499"/>
                  </a:lnTo>
                  <a:lnTo>
                    <a:pt x="4067960" y="949165"/>
                  </a:lnTo>
                  <a:lnTo>
                    <a:pt x="4041762" y="961069"/>
                  </a:lnTo>
                  <a:lnTo>
                    <a:pt x="4013181" y="968212"/>
                  </a:lnTo>
                  <a:lnTo>
                    <a:pt x="3368532" y="1025352"/>
                  </a:lnTo>
                  <a:lnTo>
                    <a:pt x="3344715" y="1025352"/>
                  </a:lnTo>
                  <a:lnTo>
                    <a:pt x="3323279" y="1021384"/>
                  </a:lnTo>
                  <a:lnTo>
                    <a:pt x="3308989" y="1012654"/>
                  </a:lnTo>
                  <a:lnTo>
                    <a:pt x="3298668" y="1001543"/>
                  </a:lnTo>
                  <a:lnTo>
                    <a:pt x="3293111" y="986465"/>
                  </a:lnTo>
                  <a:lnTo>
                    <a:pt x="3293905" y="969799"/>
                  </a:lnTo>
                  <a:lnTo>
                    <a:pt x="3300256" y="949165"/>
                  </a:lnTo>
                  <a:lnTo>
                    <a:pt x="3312959" y="927737"/>
                  </a:lnTo>
                  <a:lnTo>
                    <a:pt x="3460625" y="714255"/>
                  </a:lnTo>
                  <a:lnTo>
                    <a:pt x="3350272" y="645210"/>
                  </a:lnTo>
                  <a:lnTo>
                    <a:pt x="3236744" y="584895"/>
                  </a:lnTo>
                  <a:lnTo>
                    <a:pt x="3120834" y="531723"/>
                  </a:lnTo>
                  <a:lnTo>
                    <a:pt x="3003336" y="487280"/>
                  </a:lnTo>
                  <a:lnTo>
                    <a:pt x="2882663" y="450774"/>
                  </a:lnTo>
                  <a:lnTo>
                    <a:pt x="2761990" y="422204"/>
                  </a:lnTo>
                  <a:lnTo>
                    <a:pt x="2639729" y="400776"/>
                  </a:lnTo>
                  <a:lnTo>
                    <a:pt x="2518261" y="388078"/>
                  </a:lnTo>
                  <a:lnTo>
                    <a:pt x="2394412" y="381729"/>
                  </a:lnTo>
                  <a:lnTo>
                    <a:pt x="2271357" y="383317"/>
                  </a:lnTo>
                  <a:lnTo>
                    <a:pt x="2149096" y="393634"/>
                  </a:lnTo>
                  <a:lnTo>
                    <a:pt x="2028423" y="409506"/>
                  </a:lnTo>
                  <a:lnTo>
                    <a:pt x="1908544" y="434108"/>
                  </a:lnTo>
                  <a:lnTo>
                    <a:pt x="1790252" y="465059"/>
                  </a:lnTo>
                  <a:lnTo>
                    <a:pt x="1674342" y="503946"/>
                  </a:lnTo>
                  <a:lnTo>
                    <a:pt x="1560020" y="549976"/>
                  </a:lnTo>
                  <a:lnTo>
                    <a:pt x="1448874" y="603148"/>
                  </a:lnTo>
                  <a:lnTo>
                    <a:pt x="1340109" y="665050"/>
                  </a:lnTo>
                  <a:lnTo>
                    <a:pt x="1235314" y="730920"/>
                  </a:lnTo>
                  <a:lnTo>
                    <a:pt x="1229756" y="737269"/>
                  </a:lnTo>
                  <a:lnTo>
                    <a:pt x="1137664" y="803140"/>
                  </a:lnTo>
                  <a:lnTo>
                    <a:pt x="1051922" y="876152"/>
                  </a:lnTo>
                  <a:lnTo>
                    <a:pt x="966974" y="953927"/>
                  </a:lnTo>
                  <a:lnTo>
                    <a:pt x="888378" y="1038843"/>
                  </a:lnTo>
                  <a:lnTo>
                    <a:pt x="812163" y="1127728"/>
                  </a:lnTo>
                  <a:lnTo>
                    <a:pt x="741506" y="1220581"/>
                  </a:lnTo>
                  <a:lnTo>
                    <a:pt x="673230" y="1326132"/>
                  </a:lnTo>
                  <a:lnTo>
                    <a:pt x="611306" y="1433270"/>
                  </a:lnTo>
                  <a:lnTo>
                    <a:pt x="558114" y="1544377"/>
                  </a:lnTo>
                  <a:lnTo>
                    <a:pt x="510480" y="1656277"/>
                  </a:lnTo>
                  <a:lnTo>
                    <a:pt x="472373" y="1769764"/>
                  </a:lnTo>
                  <a:lnTo>
                    <a:pt x="439029" y="1884838"/>
                  </a:lnTo>
                  <a:lnTo>
                    <a:pt x="414418" y="2000706"/>
                  </a:lnTo>
                  <a:lnTo>
                    <a:pt x="396158" y="2117367"/>
                  </a:lnTo>
                  <a:lnTo>
                    <a:pt x="384249" y="2234822"/>
                  </a:lnTo>
                  <a:lnTo>
                    <a:pt x="381868" y="2353071"/>
                  </a:lnTo>
                  <a:lnTo>
                    <a:pt x="384249" y="2470526"/>
                  </a:lnTo>
                  <a:lnTo>
                    <a:pt x="392982" y="2587188"/>
                  </a:lnTo>
                  <a:lnTo>
                    <a:pt x="410448" y="2703056"/>
                  </a:lnTo>
                  <a:lnTo>
                    <a:pt x="433471" y="2818130"/>
                  </a:lnTo>
                  <a:lnTo>
                    <a:pt x="463640" y="2931617"/>
                  </a:lnTo>
                  <a:lnTo>
                    <a:pt x="500953" y="3041930"/>
                  </a:lnTo>
                  <a:lnTo>
                    <a:pt x="543824" y="3153036"/>
                  </a:lnTo>
                  <a:lnTo>
                    <a:pt x="593840" y="3259381"/>
                  </a:lnTo>
                  <a:lnTo>
                    <a:pt x="650207" y="3362550"/>
                  </a:lnTo>
                  <a:lnTo>
                    <a:pt x="712925" y="3464133"/>
                  </a:lnTo>
                  <a:lnTo>
                    <a:pt x="781995" y="3562542"/>
                  </a:lnTo>
                  <a:lnTo>
                    <a:pt x="856622" y="3655395"/>
                  </a:lnTo>
                  <a:lnTo>
                    <a:pt x="938394" y="3744280"/>
                  </a:lnTo>
                  <a:lnTo>
                    <a:pt x="1027311" y="3830784"/>
                  </a:lnTo>
                  <a:lnTo>
                    <a:pt x="1120198" y="3910939"/>
                  </a:lnTo>
                  <a:lnTo>
                    <a:pt x="1221023" y="3985539"/>
                  </a:lnTo>
                  <a:lnTo>
                    <a:pt x="1313910" y="4047441"/>
                  </a:lnTo>
                  <a:lnTo>
                    <a:pt x="1410766" y="4103788"/>
                  </a:lnTo>
                  <a:lnTo>
                    <a:pt x="1410766" y="4105375"/>
                  </a:lnTo>
                  <a:lnTo>
                    <a:pt x="1463164" y="4132358"/>
                  </a:lnTo>
                  <a:lnTo>
                    <a:pt x="1517943" y="4159341"/>
                  </a:lnTo>
                  <a:lnTo>
                    <a:pt x="1521119" y="4160928"/>
                  </a:lnTo>
                  <a:lnTo>
                    <a:pt x="1523501" y="4162515"/>
                  </a:lnTo>
                  <a:lnTo>
                    <a:pt x="1641792" y="4212513"/>
                  </a:lnTo>
                  <a:lnTo>
                    <a:pt x="1761672" y="4256162"/>
                  </a:lnTo>
                  <a:lnTo>
                    <a:pt x="1885521" y="4290288"/>
                  </a:lnTo>
                  <a:lnTo>
                    <a:pt x="2010163" y="4318064"/>
                  </a:lnTo>
                  <a:lnTo>
                    <a:pt x="2047477" y="4327588"/>
                  </a:lnTo>
                  <a:lnTo>
                    <a:pt x="2080821" y="4345047"/>
                  </a:lnTo>
                  <a:lnTo>
                    <a:pt x="2109401" y="4368062"/>
                  </a:lnTo>
                  <a:lnTo>
                    <a:pt x="2133218" y="4395045"/>
                  </a:lnTo>
                  <a:lnTo>
                    <a:pt x="2150684" y="4426790"/>
                  </a:lnTo>
                  <a:lnTo>
                    <a:pt x="2162593" y="4462502"/>
                  </a:lnTo>
                  <a:lnTo>
                    <a:pt x="2166562" y="4499802"/>
                  </a:lnTo>
                  <a:lnTo>
                    <a:pt x="2163387" y="4537102"/>
                  </a:lnTo>
                  <a:lnTo>
                    <a:pt x="2153860" y="4574402"/>
                  </a:lnTo>
                  <a:lnTo>
                    <a:pt x="2136394" y="4607734"/>
                  </a:lnTo>
                  <a:lnTo>
                    <a:pt x="2113371" y="4636304"/>
                  </a:lnTo>
                  <a:lnTo>
                    <a:pt x="2086378" y="4660906"/>
                  </a:lnTo>
                  <a:lnTo>
                    <a:pt x="2053034" y="4678366"/>
                  </a:lnTo>
                  <a:lnTo>
                    <a:pt x="2018896" y="4689476"/>
                  </a:lnTo>
                  <a:lnTo>
                    <a:pt x="1981583" y="4694238"/>
                  </a:lnTo>
                  <a:lnTo>
                    <a:pt x="1944269" y="4691064"/>
                  </a:lnTo>
                  <a:lnTo>
                    <a:pt x="1818039" y="4665668"/>
                  </a:lnTo>
                  <a:lnTo>
                    <a:pt x="1693396" y="4632336"/>
                  </a:lnTo>
                  <a:lnTo>
                    <a:pt x="1571135" y="4591862"/>
                  </a:lnTo>
                  <a:lnTo>
                    <a:pt x="1452049" y="4545832"/>
                  </a:lnTo>
                  <a:lnTo>
                    <a:pt x="1336139" y="4494247"/>
                  </a:lnTo>
                  <a:lnTo>
                    <a:pt x="1221023" y="4433932"/>
                  </a:lnTo>
                  <a:lnTo>
                    <a:pt x="1110671" y="4369649"/>
                  </a:lnTo>
                  <a:lnTo>
                    <a:pt x="1001112" y="4297430"/>
                  </a:lnTo>
                  <a:lnTo>
                    <a:pt x="895523" y="4217275"/>
                  </a:lnTo>
                  <a:lnTo>
                    <a:pt x="794697" y="4132358"/>
                  </a:lnTo>
                  <a:lnTo>
                    <a:pt x="698635" y="4043473"/>
                  </a:lnTo>
                  <a:lnTo>
                    <a:pt x="696253" y="4040298"/>
                  </a:lnTo>
                  <a:lnTo>
                    <a:pt x="604161" y="3944271"/>
                  </a:lnTo>
                  <a:lnTo>
                    <a:pt x="519213" y="3843482"/>
                  </a:lnTo>
                  <a:lnTo>
                    <a:pt x="439029" y="3738724"/>
                  </a:lnTo>
                  <a:lnTo>
                    <a:pt x="365990" y="3629999"/>
                  </a:lnTo>
                  <a:lnTo>
                    <a:pt x="298508" y="3517306"/>
                  </a:lnTo>
                  <a:lnTo>
                    <a:pt x="238171" y="3399850"/>
                  </a:lnTo>
                  <a:lnTo>
                    <a:pt x="183392" y="3280808"/>
                  </a:lnTo>
                  <a:lnTo>
                    <a:pt x="136552" y="3157004"/>
                  </a:lnTo>
                  <a:lnTo>
                    <a:pt x="96063" y="3029232"/>
                  </a:lnTo>
                  <a:lnTo>
                    <a:pt x="61925" y="2899873"/>
                  </a:lnTo>
                  <a:lnTo>
                    <a:pt x="35726" y="2768132"/>
                  </a:lnTo>
                  <a:lnTo>
                    <a:pt x="14291" y="2624488"/>
                  </a:lnTo>
                  <a:lnTo>
                    <a:pt x="14291" y="2619726"/>
                  </a:lnTo>
                  <a:lnTo>
                    <a:pt x="12703" y="2615758"/>
                  </a:lnTo>
                  <a:lnTo>
                    <a:pt x="7145" y="2543539"/>
                  </a:lnTo>
                  <a:lnTo>
                    <a:pt x="3176" y="2472114"/>
                  </a:lnTo>
                  <a:lnTo>
                    <a:pt x="3176" y="2466558"/>
                  </a:lnTo>
                  <a:lnTo>
                    <a:pt x="0" y="2334024"/>
                  </a:lnTo>
                  <a:lnTo>
                    <a:pt x="5558" y="2202284"/>
                  </a:lnTo>
                  <a:lnTo>
                    <a:pt x="17466" y="2069750"/>
                  </a:lnTo>
                  <a:lnTo>
                    <a:pt x="37314" y="1940391"/>
                  </a:lnTo>
                  <a:lnTo>
                    <a:pt x="64306" y="1811032"/>
                  </a:lnTo>
                  <a:lnTo>
                    <a:pt x="99238" y="1684847"/>
                  </a:lnTo>
                  <a:lnTo>
                    <a:pt x="140521" y="1560249"/>
                  </a:lnTo>
                  <a:lnTo>
                    <a:pt x="189743" y="1436445"/>
                  </a:lnTo>
                  <a:lnTo>
                    <a:pt x="243729" y="1317403"/>
                  </a:lnTo>
                  <a:lnTo>
                    <a:pt x="307241" y="1199154"/>
                  </a:lnTo>
                  <a:lnTo>
                    <a:pt x="377104" y="1084873"/>
                  </a:lnTo>
                  <a:lnTo>
                    <a:pt x="378692" y="1080111"/>
                  </a:lnTo>
                  <a:lnTo>
                    <a:pt x="381868" y="1074556"/>
                  </a:lnTo>
                  <a:lnTo>
                    <a:pt x="431884" y="1001543"/>
                  </a:lnTo>
                  <a:lnTo>
                    <a:pt x="463640" y="956307"/>
                  </a:lnTo>
                  <a:lnTo>
                    <a:pt x="467609" y="950752"/>
                  </a:lnTo>
                  <a:lnTo>
                    <a:pt x="472373" y="946784"/>
                  </a:lnTo>
                  <a:lnTo>
                    <a:pt x="554939" y="840439"/>
                  </a:lnTo>
                  <a:lnTo>
                    <a:pt x="643856" y="741237"/>
                  </a:lnTo>
                  <a:lnTo>
                    <a:pt x="739124" y="646004"/>
                  </a:lnTo>
                  <a:lnTo>
                    <a:pt x="837568" y="557119"/>
                  </a:lnTo>
                  <a:lnTo>
                    <a:pt x="939982" y="475376"/>
                  </a:lnTo>
                  <a:lnTo>
                    <a:pt x="1047159" y="397602"/>
                  </a:lnTo>
                  <a:lnTo>
                    <a:pt x="1159099" y="329351"/>
                  </a:lnTo>
                  <a:lnTo>
                    <a:pt x="1274215" y="264274"/>
                  </a:lnTo>
                  <a:lnTo>
                    <a:pt x="1393300" y="207134"/>
                  </a:lnTo>
                  <a:lnTo>
                    <a:pt x="1516355" y="156343"/>
                  </a:lnTo>
                  <a:lnTo>
                    <a:pt x="1641792" y="111900"/>
                  </a:lnTo>
                  <a:lnTo>
                    <a:pt x="1770405" y="74600"/>
                  </a:lnTo>
                  <a:lnTo>
                    <a:pt x="1777550" y="73013"/>
                  </a:lnTo>
                  <a:lnTo>
                    <a:pt x="1779137" y="73013"/>
                  </a:lnTo>
                  <a:lnTo>
                    <a:pt x="1868055" y="51585"/>
                  </a:lnTo>
                  <a:lnTo>
                    <a:pt x="1958560" y="34126"/>
                  </a:lnTo>
                  <a:lnTo>
                    <a:pt x="2097493" y="14285"/>
                  </a:lnTo>
                  <a:lnTo>
                    <a:pt x="2237220" y="3175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IN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5319363" y="4093340"/>
            <a:ext cx="787400" cy="787400"/>
            <a:chOff x="3923161" y="4150555"/>
            <a:chExt cx="787400" cy="787400"/>
          </a:xfrm>
        </p:grpSpPr>
        <p:sp>
          <p:nvSpPr>
            <p:cNvPr id="17" name="Oval 31"/>
            <p:cNvSpPr/>
            <p:nvPr/>
          </p:nvSpPr>
          <p:spPr>
            <a:xfrm>
              <a:off x="3923161" y="4150555"/>
              <a:ext cx="787400" cy="787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AutoShape 149"/>
            <p:cNvSpPr/>
            <p:nvPr/>
          </p:nvSpPr>
          <p:spPr bwMode="auto">
            <a:xfrm>
              <a:off x="4139302" y="4416474"/>
              <a:ext cx="355118" cy="255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6FC4B6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686800" y="2446655"/>
            <a:ext cx="3155950" cy="972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r="18900000" sx="106000" sy="106000" algn="b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26"/>
          <p:cNvSpPr txBox="1"/>
          <p:nvPr/>
        </p:nvSpPr>
        <p:spPr>
          <a:xfrm>
            <a:off x="9133405" y="2731103"/>
            <a:ext cx="217174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000" dirty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DISCUSS</a:t>
            </a:r>
          </a:p>
        </p:txBody>
      </p:sp>
      <p:sp>
        <p:nvSpPr>
          <p:cNvPr id="25" name="矩形 24"/>
          <p:cNvSpPr/>
          <p:nvPr/>
        </p:nvSpPr>
        <p:spPr>
          <a:xfrm>
            <a:off x="1800872" y="4431133"/>
            <a:ext cx="2467853" cy="130810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285750" lvl="0" indent="-285750" algn="l">
              <a:lnSpc>
                <a:spcPct val="110000"/>
              </a:lnSpc>
              <a:buFont typeface="Wingdings" panose="05000000000000000000" charset="0"/>
              <a:buChar char="§"/>
              <a:defRPr/>
            </a:pPr>
            <a:r>
              <a:rPr lang="vi-VN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Về số lượng NST</a:t>
            </a:r>
          </a:p>
          <a:p>
            <a:pPr marL="285750" lvl="0" indent="-285750" algn="l">
              <a:lnSpc>
                <a:spcPct val="110000"/>
              </a:lnSpc>
              <a:buFont typeface="Wingdings" panose="05000000000000000000" charset="0"/>
              <a:buChar char="§"/>
              <a:defRPr/>
            </a:pPr>
            <a:r>
              <a:rPr lang="vi-VN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Về mặt di</a:t>
            </a:r>
            <a:r>
              <a:rPr lang="en-US" altLang="vi-VN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 tr</a:t>
            </a:r>
            <a:r>
              <a:rPr lang="vi-V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uyền </a:t>
            </a:r>
          </a:p>
          <a:p>
            <a:pPr marL="285750" lvl="0" indent="-285750" algn="l">
              <a:lnSpc>
                <a:spcPct val="110000"/>
              </a:lnSpc>
              <a:buFont typeface="Wingdings" panose="05000000000000000000" charset="0"/>
              <a:buChar char="§"/>
              <a:defRPr/>
            </a:pPr>
            <a:r>
              <a:rPr lang="vi-V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Về kiểu hình </a:t>
            </a:r>
          </a:p>
          <a:p>
            <a:pPr marL="285750" lvl="0" indent="-285750" algn="l">
              <a:lnSpc>
                <a:spcPct val="110000"/>
              </a:lnSpc>
              <a:buFont typeface="Wingdings" panose="05000000000000000000" charset="0"/>
              <a:buChar char="§"/>
              <a:defRPr/>
            </a:pPr>
            <a:r>
              <a:rPr lang="vi-V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Về mặt ứng dụng</a:t>
            </a:r>
            <a:endParaRPr lang="vi-VN" altLang="zh-CN" u="heavy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00872" y="4029565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186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Giống nhau</a:t>
            </a:r>
          </a:p>
        </p:txBody>
      </p:sp>
      <p:sp>
        <p:nvSpPr>
          <p:cNvPr id="28" name="矩形 27"/>
          <p:cNvSpPr/>
          <p:nvPr/>
        </p:nvSpPr>
        <p:spPr>
          <a:xfrm>
            <a:off x="6322904" y="4029565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186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Khác nhau</a:t>
            </a:r>
          </a:p>
        </p:txBody>
      </p:sp>
      <p:sp>
        <p:nvSpPr>
          <p:cNvPr id="29" name="TextBox 7"/>
          <p:cNvSpPr txBox="1"/>
          <p:nvPr/>
        </p:nvSpPr>
        <p:spPr>
          <a:xfrm>
            <a:off x="1173251" y="867586"/>
            <a:ext cx="4109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TỔNG KẾT &amp; CỦNG CỐ</a:t>
            </a:r>
          </a:p>
        </p:txBody>
      </p:sp>
      <p:sp>
        <p:nvSpPr>
          <p:cNvPr id="30" name="Google Shape;86;p19"/>
          <p:cNvSpPr txBox="1"/>
          <p:nvPr/>
        </p:nvSpPr>
        <p:spPr>
          <a:xfrm>
            <a:off x="1244371" y="524756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20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Work in pair</a:t>
            </a:r>
          </a:p>
        </p:txBody>
      </p:sp>
      <p:graphicFrame>
        <p:nvGraphicFramePr>
          <p:cNvPr id="3" name="Table 2"/>
          <p:cNvGraphicFramePr/>
          <p:nvPr/>
        </p:nvGraphicFramePr>
        <p:xfrm>
          <a:off x="6807200" y="4405630"/>
          <a:ext cx="4783455" cy="2234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7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Đặc điểm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Thể dị bội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Thể đa bội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Số lượng 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Đối tượng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Hậu quả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vi-VN"/>
                        <a:t>Cơ chế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val 79"/>
          <p:cNvSpPr/>
          <p:nvPr/>
        </p:nvSpPr>
        <p:spPr>
          <a:xfrm>
            <a:off x="479071" y="519911"/>
            <a:ext cx="754569" cy="7545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" name="Group 41"/>
          <p:cNvGrpSpPr>
            <a:grpSpLocks noChangeAspect="1"/>
          </p:cNvGrpSpPr>
          <p:nvPr/>
        </p:nvGrpSpPr>
        <p:grpSpPr bwMode="auto">
          <a:xfrm>
            <a:off x="674587" y="717807"/>
            <a:ext cx="363537" cy="363537"/>
            <a:chOff x="1643" y="866"/>
            <a:chExt cx="229" cy="229"/>
          </a:xfrm>
          <a:solidFill>
            <a:schemeClr val="bg1"/>
          </a:solidFill>
        </p:grpSpPr>
        <p:sp>
          <p:nvSpPr>
            <p:cNvPr id="6" name="Freeform 43"/>
            <p:cNvSpPr/>
            <p:nvPr/>
          </p:nvSpPr>
          <p:spPr bwMode="auto">
            <a:xfrm>
              <a:off x="1643" y="866"/>
              <a:ext cx="163" cy="107"/>
            </a:xfrm>
            <a:custGeom>
              <a:avLst/>
              <a:gdLst>
                <a:gd name="T0" fmla="*/ 1830 w 2445"/>
                <a:gd name="T1" fmla="*/ 5 h 1608"/>
                <a:gd name="T2" fmla="*/ 2034 w 2445"/>
                <a:gd name="T3" fmla="*/ 33 h 1608"/>
                <a:gd name="T4" fmla="*/ 2239 w 2445"/>
                <a:gd name="T5" fmla="*/ 85 h 1608"/>
                <a:gd name="T6" fmla="*/ 2445 w 2445"/>
                <a:gd name="T7" fmla="*/ 161 h 1608"/>
                <a:gd name="T8" fmla="*/ 2348 w 2445"/>
                <a:gd name="T9" fmla="*/ 371 h 1608"/>
                <a:gd name="T10" fmla="*/ 2205 w 2445"/>
                <a:gd name="T11" fmla="*/ 434 h 1608"/>
                <a:gd name="T12" fmla="*/ 2012 w 2445"/>
                <a:gd name="T13" fmla="*/ 378 h 1608"/>
                <a:gd name="T14" fmla="*/ 1822 w 2445"/>
                <a:gd name="T15" fmla="*/ 350 h 1608"/>
                <a:gd name="T16" fmla="*/ 1634 w 2445"/>
                <a:gd name="T17" fmla="*/ 349 h 1608"/>
                <a:gd name="T18" fmla="*/ 1452 w 2445"/>
                <a:gd name="T19" fmla="*/ 373 h 1608"/>
                <a:gd name="T20" fmla="*/ 1279 w 2445"/>
                <a:gd name="T21" fmla="*/ 420 h 1608"/>
                <a:gd name="T22" fmla="*/ 1113 w 2445"/>
                <a:gd name="T23" fmla="*/ 490 h 1608"/>
                <a:gd name="T24" fmla="*/ 958 w 2445"/>
                <a:gd name="T25" fmla="*/ 578 h 1608"/>
                <a:gd name="T26" fmla="*/ 817 w 2445"/>
                <a:gd name="T27" fmla="*/ 685 h 1608"/>
                <a:gd name="T28" fmla="*/ 691 w 2445"/>
                <a:gd name="T29" fmla="*/ 808 h 1608"/>
                <a:gd name="T30" fmla="*/ 581 w 2445"/>
                <a:gd name="T31" fmla="*/ 946 h 1608"/>
                <a:gd name="T32" fmla="*/ 489 w 2445"/>
                <a:gd name="T33" fmla="*/ 1097 h 1608"/>
                <a:gd name="T34" fmla="*/ 417 w 2445"/>
                <a:gd name="T35" fmla="*/ 1258 h 1608"/>
                <a:gd name="T36" fmla="*/ 368 w 2445"/>
                <a:gd name="T37" fmla="*/ 1429 h 1608"/>
                <a:gd name="T38" fmla="*/ 342 w 2445"/>
                <a:gd name="T39" fmla="*/ 1608 h 1608"/>
                <a:gd name="T40" fmla="*/ 117 w 2445"/>
                <a:gd name="T41" fmla="*/ 1589 h 1608"/>
                <a:gd name="T42" fmla="*/ 15 w 2445"/>
                <a:gd name="T43" fmla="*/ 1477 h 1608"/>
                <a:gd name="T44" fmla="*/ 56 w 2445"/>
                <a:gd name="T45" fmla="*/ 1282 h 1608"/>
                <a:gd name="T46" fmla="*/ 115 w 2445"/>
                <a:gd name="T47" fmla="*/ 1100 h 1608"/>
                <a:gd name="T48" fmla="*/ 190 w 2445"/>
                <a:gd name="T49" fmla="*/ 928 h 1608"/>
                <a:gd name="T50" fmla="*/ 284 w 2445"/>
                <a:gd name="T51" fmla="*/ 767 h 1608"/>
                <a:gd name="T52" fmla="*/ 394 w 2445"/>
                <a:gd name="T53" fmla="*/ 619 h 1608"/>
                <a:gd name="T54" fmla="*/ 524 w 2445"/>
                <a:gd name="T55" fmla="*/ 482 h 1608"/>
                <a:gd name="T56" fmla="*/ 672 w 2445"/>
                <a:gd name="T57" fmla="*/ 358 h 1608"/>
                <a:gd name="T58" fmla="*/ 838 w 2445"/>
                <a:gd name="T59" fmla="*/ 247 h 1608"/>
                <a:gd name="T60" fmla="*/ 1033 w 2445"/>
                <a:gd name="T61" fmla="*/ 145 h 1608"/>
                <a:gd name="T62" fmla="*/ 1229 w 2445"/>
                <a:gd name="T63" fmla="*/ 71 h 1608"/>
                <a:gd name="T64" fmla="*/ 1428 w 2445"/>
                <a:gd name="T65" fmla="*/ 24 h 1608"/>
                <a:gd name="T66" fmla="*/ 1628 w 2445"/>
                <a:gd name="T67" fmla="*/ 1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45" h="1608">
                  <a:moveTo>
                    <a:pt x="1728" y="0"/>
                  </a:moveTo>
                  <a:lnTo>
                    <a:pt x="1830" y="5"/>
                  </a:lnTo>
                  <a:lnTo>
                    <a:pt x="1931" y="16"/>
                  </a:lnTo>
                  <a:lnTo>
                    <a:pt x="2034" y="33"/>
                  </a:lnTo>
                  <a:lnTo>
                    <a:pt x="2136" y="56"/>
                  </a:lnTo>
                  <a:lnTo>
                    <a:pt x="2239" y="85"/>
                  </a:lnTo>
                  <a:lnTo>
                    <a:pt x="2342" y="120"/>
                  </a:lnTo>
                  <a:lnTo>
                    <a:pt x="2445" y="161"/>
                  </a:lnTo>
                  <a:lnTo>
                    <a:pt x="2396" y="268"/>
                  </a:lnTo>
                  <a:lnTo>
                    <a:pt x="2348" y="371"/>
                  </a:lnTo>
                  <a:lnTo>
                    <a:pt x="2300" y="474"/>
                  </a:lnTo>
                  <a:lnTo>
                    <a:pt x="2205" y="434"/>
                  </a:lnTo>
                  <a:lnTo>
                    <a:pt x="2108" y="403"/>
                  </a:lnTo>
                  <a:lnTo>
                    <a:pt x="2012" y="378"/>
                  </a:lnTo>
                  <a:lnTo>
                    <a:pt x="1916" y="361"/>
                  </a:lnTo>
                  <a:lnTo>
                    <a:pt x="1822" y="350"/>
                  </a:lnTo>
                  <a:lnTo>
                    <a:pt x="1727" y="346"/>
                  </a:lnTo>
                  <a:lnTo>
                    <a:pt x="1634" y="349"/>
                  </a:lnTo>
                  <a:lnTo>
                    <a:pt x="1542" y="357"/>
                  </a:lnTo>
                  <a:lnTo>
                    <a:pt x="1452" y="373"/>
                  </a:lnTo>
                  <a:lnTo>
                    <a:pt x="1364" y="394"/>
                  </a:lnTo>
                  <a:lnTo>
                    <a:pt x="1279" y="420"/>
                  </a:lnTo>
                  <a:lnTo>
                    <a:pt x="1194" y="452"/>
                  </a:lnTo>
                  <a:lnTo>
                    <a:pt x="1113" y="490"/>
                  </a:lnTo>
                  <a:lnTo>
                    <a:pt x="1034" y="532"/>
                  </a:lnTo>
                  <a:lnTo>
                    <a:pt x="958" y="578"/>
                  </a:lnTo>
                  <a:lnTo>
                    <a:pt x="886" y="629"/>
                  </a:lnTo>
                  <a:lnTo>
                    <a:pt x="817" y="685"/>
                  </a:lnTo>
                  <a:lnTo>
                    <a:pt x="752" y="745"/>
                  </a:lnTo>
                  <a:lnTo>
                    <a:pt x="691" y="808"/>
                  </a:lnTo>
                  <a:lnTo>
                    <a:pt x="633" y="875"/>
                  </a:lnTo>
                  <a:lnTo>
                    <a:pt x="581" y="946"/>
                  </a:lnTo>
                  <a:lnTo>
                    <a:pt x="531" y="1020"/>
                  </a:lnTo>
                  <a:lnTo>
                    <a:pt x="489" y="1097"/>
                  </a:lnTo>
                  <a:lnTo>
                    <a:pt x="450" y="1176"/>
                  </a:lnTo>
                  <a:lnTo>
                    <a:pt x="417" y="1258"/>
                  </a:lnTo>
                  <a:lnTo>
                    <a:pt x="389" y="1343"/>
                  </a:lnTo>
                  <a:lnTo>
                    <a:pt x="368" y="1429"/>
                  </a:lnTo>
                  <a:lnTo>
                    <a:pt x="353" y="1518"/>
                  </a:lnTo>
                  <a:lnTo>
                    <a:pt x="342" y="1608"/>
                  </a:lnTo>
                  <a:lnTo>
                    <a:pt x="230" y="1599"/>
                  </a:lnTo>
                  <a:lnTo>
                    <a:pt x="117" y="1589"/>
                  </a:lnTo>
                  <a:lnTo>
                    <a:pt x="0" y="1579"/>
                  </a:lnTo>
                  <a:lnTo>
                    <a:pt x="15" y="1477"/>
                  </a:lnTo>
                  <a:lnTo>
                    <a:pt x="33" y="1378"/>
                  </a:lnTo>
                  <a:lnTo>
                    <a:pt x="56" y="1282"/>
                  </a:lnTo>
                  <a:lnTo>
                    <a:pt x="84" y="1190"/>
                  </a:lnTo>
                  <a:lnTo>
                    <a:pt x="115" y="1100"/>
                  </a:lnTo>
                  <a:lnTo>
                    <a:pt x="151" y="1012"/>
                  </a:lnTo>
                  <a:lnTo>
                    <a:pt x="190" y="928"/>
                  </a:lnTo>
                  <a:lnTo>
                    <a:pt x="234" y="846"/>
                  </a:lnTo>
                  <a:lnTo>
                    <a:pt x="284" y="767"/>
                  </a:lnTo>
                  <a:lnTo>
                    <a:pt x="337" y="691"/>
                  </a:lnTo>
                  <a:lnTo>
                    <a:pt x="394" y="619"/>
                  </a:lnTo>
                  <a:lnTo>
                    <a:pt x="457" y="550"/>
                  </a:lnTo>
                  <a:lnTo>
                    <a:pt x="524" y="482"/>
                  </a:lnTo>
                  <a:lnTo>
                    <a:pt x="595" y="419"/>
                  </a:lnTo>
                  <a:lnTo>
                    <a:pt x="672" y="358"/>
                  </a:lnTo>
                  <a:lnTo>
                    <a:pt x="753" y="302"/>
                  </a:lnTo>
                  <a:lnTo>
                    <a:pt x="838" y="247"/>
                  </a:lnTo>
                  <a:lnTo>
                    <a:pt x="935" y="193"/>
                  </a:lnTo>
                  <a:lnTo>
                    <a:pt x="1033" y="145"/>
                  </a:lnTo>
                  <a:lnTo>
                    <a:pt x="1131" y="105"/>
                  </a:lnTo>
                  <a:lnTo>
                    <a:pt x="1229" y="71"/>
                  </a:lnTo>
                  <a:lnTo>
                    <a:pt x="1329" y="43"/>
                  </a:lnTo>
                  <a:lnTo>
                    <a:pt x="1428" y="24"/>
                  </a:lnTo>
                  <a:lnTo>
                    <a:pt x="1528" y="9"/>
                  </a:lnTo>
                  <a:lnTo>
                    <a:pt x="1628" y="1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4"/>
            <p:cNvSpPr/>
            <p:nvPr/>
          </p:nvSpPr>
          <p:spPr bwMode="auto">
            <a:xfrm>
              <a:off x="1765" y="961"/>
              <a:ext cx="107" cy="134"/>
            </a:xfrm>
            <a:custGeom>
              <a:avLst/>
              <a:gdLst>
                <a:gd name="T0" fmla="*/ 1575 w 1599"/>
                <a:gd name="T1" fmla="*/ 0 h 2013"/>
                <a:gd name="T2" fmla="*/ 1588 w 1599"/>
                <a:gd name="T3" fmla="*/ 107 h 2013"/>
                <a:gd name="T4" fmla="*/ 1597 w 1599"/>
                <a:gd name="T5" fmla="*/ 212 h 2013"/>
                <a:gd name="T6" fmla="*/ 1599 w 1599"/>
                <a:gd name="T7" fmla="*/ 313 h 2013"/>
                <a:gd name="T8" fmla="*/ 1596 w 1599"/>
                <a:gd name="T9" fmla="*/ 413 h 2013"/>
                <a:gd name="T10" fmla="*/ 1586 w 1599"/>
                <a:gd name="T11" fmla="*/ 512 h 2013"/>
                <a:gd name="T12" fmla="*/ 1573 w 1599"/>
                <a:gd name="T13" fmla="*/ 607 h 2013"/>
                <a:gd name="T14" fmla="*/ 1553 w 1599"/>
                <a:gd name="T15" fmla="*/ 701 h 2013"/>
                <a:gd name="T16" fmla="*/ 1529 w 1599"/>
                <a:gd name="T17" fmla="*/ 792 h 2013"/>
                <a:gd name="T18" fmla="*/ 1501 w 1599"/>
                <a:gd name="T19" fmla="*/ 880 h 2013"/>
                <a:gd name="T20" fmla="*/ 1467 w 1599"/>
                <a:gd name="T21" fmla="*/ 966 h 2013"/>
                <a:gd name="T22" fmla="*/ 1429 w 1599"/>
                <a:gd name="T23" fmla="*/ 1050 h 2013"/>
                <a:gd name="T24" fmla="*/ 1388 w 1599"/>
                <a:gd name="T25" fmla="*/ 1130 h 2013"/>
                <a:gd name="T26" fmla="*/ 1343 w 1599"/>
                <a:gd name="T27" fmla="*/ 1208 h 2013"/>
                <a:gd name="T28" fmla="*/ 1293 w 1599"/>
                <a:gd name="T29" fmla="*/ 1284 h 2013"/>
                <a:gd name="T30" fmla="*/ 1241 w 1599"/>
                <a:gd name="T31" fmla="*/ 1355 h 2013"/>
                <a:gd name="T32" fmla="*/ 1185 w 1599"/>
                <a:gd name="T33" fmla="*/ 1423 h 2013"/>
                <a:gd name="T34" fmla="*/ 1126 w 1599"/>
                <a:gd name="T35" fmla="*/ 1488 h 2013"/>
                <a:gd name="T36" fmla="*/ 1065 w 1599"/>
                <a:gd name="T37" fmla="*/ 1550 h 2013"/>
                <a:gd name="T38" fmla="*/ 1000 w 1599"/>
                <a:gd name="T39" fmla="*/ 1609 h 2013"/>
                <a:gd name="T40" fmla="*/ 935 w 1599"/>
                <a:gd name="T41" fmla="*/ 1664 h 2013"/>
                <a:gd name="T42" fmla="*/ 865 w 1599"/>
                <a:gd name="T43" fmla="*/ 1715 h 2013"/>
                <a:gd name="T44" fmla="*/ 795 w 1599"/>
                <a:gd name="T45" fmla="*/ 1762 h 2013"/>
                <a:gd name="T46" fmla="*/ 723 w 1599"/>
                <a:gd name="T47" fmla="*/ 1806 h 2013"/>
                <a:gd name="T48" fmla="*/ 650 w 1599"/>
                <a:gd name="T49" fmla="*/ 1846 h 2013"/>
                <a:gd name="T50" fmla="*/ 575 w 1599"/>
                <a:gd name="T51" fmla="*/ 1882 h 2013"/>
                <a:gd name="T52" fmla="*/ 498 w 1599"/>
                <a:gd name="T53" fmla="*/ 1914 h 2013"/>
                <a:gd name="T54" fmla="*/ 421 w 1599"/>
                <a:gd name="T55" fmla="*/ 1942 h 2013"/>
                <a:gd name="T56" fmla="*/ 343 w 1599"/>
                <a:gd name="T57" fmla="*/ 1965 h 2013"/>
                <a:gd name="T58" fmla="*/ 265 w 1599"/>
                <a:gd name="T59" fmla="*/ 1984 h 2013"/>
                <a:gd name="T60" fmla="*/ 186 w 1599"/>
                <a:gd name="T61" fmla="*/ 1999 h 2013"/>
                <a:gd name="T62" fmla="*/ 108 w 1599"/>
                <a:gd name="T63" fmla="*/ 2008 h 2013"/>
                <a:gd name="T64" fmla="*/ 30 w 1599"/>
                <a:gd name="T65" fmla="*/ 2013 h 2013"/>
                <a:gd name="T66" fmla="*/ 15 w 1599"/>
                <a:gd name="T67" fmla="*/ 1846 h 2013"/>
                <a:gd name="T68" fmla="*/ 0 w 1599"/>
                <a:gd name="T69" fmla="*/ 1677 h 2013"/>
                <a:gd name="T70" fmla="*/ 91 w 1599"/>
                <a:gd name="T71" fmla="*/ 1665 h 2013"/>
                <a:gd name="T72" fmla="*/ 179 w 1599"/>
                <a:gd name="T73" fmla="*/ 1648 h 2013"/>
                <a:gd name="T74" fmla="*/ 265 w 1599"/>
                <a:gd name="T75" fmla="*/ 1626 h 2013"/>
                <a:gd name="T76" fmla="*/ 348 w 1599"/>
                <a:gd name="T77" fmla="*/ 1600 h 2013"/>
                <a:gd name="T78" fmla="*/ 428 w 1599"/>
                <a:gd name="T79" fmla="*/ 1568 h 2013"/>
                <a:gd name="T80" fmla="*/ 506 w 1599"/>
                <a:gd name="T81" fmla="*/ 1532 h 2013"/>
                <a:gd name="T82" fmla="*/ 580 w 1599"/>
                <a:gd name="T83" fmla="*/ 1491 h 2013"/>
                <a:gd name="T84" fmla="*/ 652 w 1599"/>
                <a:gd name="T85" fmla="*/ 1445 h 2013"/>
                <a:gd name="T86" fmla="*/ 721 w 1599"/>
                <a:gd name="T87" fmla="*/ 1395 h 2013"/>
                <a:gd name="T88" fmla="*/ 787 w 1599"/>
                <a:gd name="T89" fmla="*/ 1339 h 2013"/>
                <a:gd name="T90" fmla="*/ 851 w 1599"/>
                <a:gd name="T91" fmla="*/ 1279 h 2013"/>
                <a:gd name="T92" fmla="*/ 912 w 1599"/>
                <a:gd name="T93" fmla="*/ 1213 h 2013"/>
                <a:gd name="T94" fmla="*/ 969 w 1599"/>
                <a:gd name="T95" fmla="*/ 1143 h 2013"/>
                <a:gd name="T96" fmla="*/ 1023 w 1599"/>
                <a:gd name="T97" fmla="*/ 1069 h 2013"/>
                <a:gd name="T98" fmla="*/ 1071 w 1599"/>
                <a:gd name="T99" fmla="*/ 994 h 2013"/>
                <a:gd name="T100" fmla="*/ 1113 w 1599"/>
                <a:gd name="T101" fmla="*/ 916 h 2013"/>
                <a:gd name="T102" fmla="*/ 1150 w 1599"/>
                <a:gd name="T103" fmla="*/ 837 h 2013"/>
                <a:gd name="T104" fmla="*/ 1181 w 1599"/>
                <a:gd name="T105" fmla="*/ 756 h 2013"/>
                <a:gd name="T106" fmla="*/ 1207 w 1599"/>
                <a:gd name="T107" fmla="*/ 675 h 2013"/>
                <a:gd name="T108" fmla="*/ 1228 w 1599"/>
                <a:gd name="T109" fmla="*/ 592 h 2013"/>
                <a:gd name="T110" fmla="*/ 1242 w 1599"/>
                <a:gd name="T111" fmla="*/ 507 h 2013"/>
                <a:gd name="T112" fmla="*/ 1252 w 1599"/>
                <a:gd name="T113" fmla="*/ 420 h 2013"/>
                <a:gd name="T114" fmla="*/ 1256 w 1599"/>
                <a:gd name="T115" fmla="*/ 332 h 2013"/>
                <a:gd name="T116" fmla="*/ 1255 w 1599"/>
                <a:gd name="T117" fmla="*/ 243 h 2013"/>
                <a:gd name="T118" fmla="*/ 1248 w 1599"/>
                <a:gd name="T119" fmla="*/ 153 h 2013"/>
                <a:gd name="T120" fmla="*/ 1238 w 1599"/>
                <a:gd name="T121" fmla="*/ 60 h 2013"/>
                <a:gd name="T122" fmla="*/ 1407 w 1599"/>
                <a:gd name="T123" fmla="*/ 30 h 2013"/>
                <a:gd name="T124" fmla="*/ 1575 w 1599"/>
                <a:gd name="T125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9" h="2013">
                  <a:moveTo>
                    <a:pt x="1575" y="0"/>
                  </a:moveTo>
                  <a:lnTo>
                    <a:pt x="1588" y="107"/>
                  </a:lnTo>
                  <a:lnTo>
                    <a:pt x="1597" y="212"/>
                  </a:lnTo>
                  <a:lnTo>
                    <a:pt x="1599" y="313"/>
                  </a:lnTo>
                  <a:lnTo>
                    <a:pt x="1596" y="413"/>
                  </a:lnTo>
                  <a:lnTo>
                    <a:pt x="1586" y="512"/>
                  </a:lnTo>
                  <a:lnTo>
                    <a:pt x="1573" y="607"/>
                  </a:lnTo>
                  <a:lnTo>
                    <a:pt x="1553" y="701"/>
                  </a:lnTo>
                  <a:lnTo>
                    <a:pt x="1529" y="792"/>
                  </a:lnTo>
                  <a:lnTo>
                    <a:pt x="1501" y="880"/>
                  </a:lnTo>
                  <a:lnTo>
                    <a:pt x="1467" y="966"/>
                  </a:lnTo>
                  <a:lnTo>
                    <a:pt x="1429" y="1050"/>
                  </a:lnTo>
                  <a:lnTo>
                    <a:pt x="1388" y="1130"/>
                  </a:lnTo>
                  <a:lnTo>
                    <a:pt x="1343" y="1208"/>
                  </a:lnTo>
                  <a:lnTo>
                    <a:pt x="1293" y="1284"/>
                  </a:lnTo>
                  <a:lnTo>
                    <a:pt x="1241" y="1355"/>
                  </a:lnTo>
                  <a:lnTo>
                    <a:pt x="1185" y="1423"/>
                  </a:lnTo>
                  <a:lnTo>
                    <a:pt x="1126" y="1488"/>
                  </a:lnTo>
                  <a:lnTo>
                    <a:pt x="1065" y="1550"/>
                  </a:lnTo>
                  <a:lnTo>
                    <a:pt x="1000" y="1609"/>
                  </a:lnTo>
                  <a:lnTo>
                    <a:pt x="935" y="1664"/>
                  </a:lnTo>
                  <a:lnTo>
                    <a:pt x="865" y="1715"/>
                  </a:lnTo>
                  <a:lnTo>
                    <a:pt x="795" y="1762"/>
                  </a:lnTo>
                  <a:lnTo>
                    <a:pt x="723" y="1806"/>
                  </a:lnTo>
                  <a:lnTo>
                    <a:pt x="650" y="1846"/>
                  </a:lnTo>
                  <a:lnTo>
                    <a:pt x="575" y="1882"/>
                  </a:lnTo>
                  <a:lnTo>
                    <a:pt x="498" y="1914"/>
                  </a:lnTo>
                  <a:lnTo>
                    <a:pt x="421" y="1942"/>
                  </a:lnTo>
                  <a:lnTo>
                    <a:pt x="343" y="1965"/>
                  </a:lnTo>
                  <a:lnTo>
                    <a:pt x="265" y="1984"/>
                  </a:lnTo>
                  <a:lnTo>
                    <a:pt x="186" y="1999"/>
                  </a:lnTo>
                  <a:lnTo>
                    <a:pt x="108" y="2008"/>
                  </a:lnTo>
                  <a:lnTo>
                    <a:pt x="30" y="2013"/>
                  </a:lnTo>
                  <a:lnTo>
                    <a:pt x="15" y="1846"/>
                  </a:lnTo>
                  <a:lnTo>
                    <a:pt x="0" y="1677"/>
                  </a:lnTo>
                  <a:lnTo>
                    <a:pt x="91" y="1665"/>
                  </a:lnTo>
                  <a:lnTo>
                    <a:pt x="179" y="1648"/>
                  </a:lnTo>
                  <a:lnTo>
                    <a:pt x="265" y="1626"/>
                  </a:lnTo>
                  <a:lnTo>
                    <a:pt x="348" y="1600"/>
                  </a:lnTo>
                  <a:lnTo>
                    <a:pt x="428" y="1568"/>
                  </a:lnTo>
                  <a:lnTo>
                    <a:pt x="506" y="1532"/>
                  </a:lnTo>
                  <a:lnTo>
                    <a:pt x="580" y="1491"/>
                  </a:lnTo>
                  <a:lnTo>
                    <a:pt x="652" y="1445"/>
                  </a:lnTo>
                  <a:lnTo>
                    <a:pt x="721" y="1395"/>
                  </a:lnTo>
                  <a:lnTo>
                    <a:pt x="787" y="1339"/>
                  </a:lnTo>
                  <a:lnTo>
                    <a:pt x="851" y="1279"/>
                  </a:lnTo>
                  <a:lnTo>
                    <a:pt x="912" y="1213"/>
                  </a:lnTo>
                  <a:lnTo>
                    <a:pt x="969" y="1143"/>
                  </a:lnTo>
                  <a:lnTo>
                    <a:pt x="1023" y="1069"/>
                  </a:lnTo>
                  <a:lnTo>
                    <a:pt x="1071" y="994"/>
                  </a:lnTo>
                  <a:lnTo>
                    <a:pt x="1113" y="916"/>
                  </a:lnTo>
                  <a:lnTo>
                    <a:pt x="1150" y="837"/>
                  </a:lnTo>
                  <a:lnTo>
                    <a:pt x="1181" y="756"/>
                  </a:lnTo>
                  <a:lnTo>
                    <a:pt x="1207" y="675"/>
                  </a:lnTo>
                  <a:lnTo>
                    <a:pt x="1228" y="592"/>
                  </a:lnTo>
                  <a:lnTo>
                    <a:pt x="1242" y="507"/>
                  </a:lnTo>
                  <a:lnTo>
                    <a:pt x="1252" y="420"/>
                  </a:lnTo>
                  <a:lnTo>
                    <a:pt x="1256" y="332"/>
                  </a:lnTo>
                  <a:lnTo>
                    <a:pt x="1255" y="243"/>
                  </a:lnTo>
                  <a:lnTo>
                    <a:pt x="1248" y="153"/>
                  </a:lnTo>
                  <a:lnTo>
                    <a:pt x="1238" y="60"/>
                  </a:lnTo>
                  <a:lnTo>
                    <a:pt x="1407" y="3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5"/>
            <p:cNvSpPr/>
            <p:nvPr/>
          </p:nvSpPr>
          <p:spPr bwMode="auto">
            <a:xfrm>
              <a:off x="1644" y="989"/>
              <a:ext cx="105" cy="106"/>
            </a:xfrm>
            <a:custGeom>
              <a:avLst/>
              <a:gdLst>
                <a:gd name="T0" fmla="*/ 328 w 1588"/>
                <a:gd name="T1" fmla="*/ 0 h 1599"/>
                <a:gd name="T2" fmla="*/ 348 w 1588"/>
                <a:gd name="T3" fmla="*/ 102 h 1599"/>
                <a:gd name="T4" fmla="*/ 371 w 1588"/>
                <a:gd name="T5" fmla="*/ 200 h 1599"/>
                <a:gd name="T6" fmla="*/ 398 w 1588"/>
                <a:gd name="T7" fmla="*/ 292 h 1599"/>
                <a:gd name="T8" fmla="*/ 429 w 1588"/>
                <a:gd name="T9" fmla="*/ 382 h 1599"/>
                <a:gd name="T10" fmla="*/ 465 w 1588"/>
                <a:gd name="T11" fmla="*/ 467 h 1599"/>
                <a:gd name="T12" fmla="*/ 505 w 1588"/>
                <a:gd name="T13" fmla="*/ 548 h 1599"/>
                <a:gd name="T14" fmla="*/ 549 w 1588"/>
                <a:gd name="T15" fmla="*/ 624 h 1599"/>
                <a:gd name="T16" fmla="*/ 597 w 1588"/>
                <a:gd name="T17" fmla="*/ 697 h 1599"/>
                <a:gd name="T18" fmla="*/ 648 w 1588"/>
                <a:gd name="T19" fmla="*/ 765 h 1599"/>
                <a:gd name="T20" fmla="*/ 703 w 1588"/>
                <a:gd name="T21" fmla="*/ 829 h 1599"/>
                <a:gd name="T22" fmla="*/ 764 w 1588"/>
                <a:gd name="T23" fmla="*/ 889 h 1599"/>
                <a:gd name="T24" fmla="*/ 828 w 1588"/>
                <a:gd name="T25" fmla="*/ 944 h 1599"/>
                <a:gd name="T26" fmla="*/ 896 w 1588"/>
                <a:gd name="T27" fmla="*/ 997 h 1599"/>
                <a:gd name="T28" fmla="*/ 968 w 1588"/>
                <a:gd name="T29" fmla="*/ 1044 h 1599"/>
                <a:gd name="T30" fmla="*/ 1045 w 1588"/>
                <a:gd name="T31" fmla="*/ 1088 h 1599"/>
                <a:gd name="T32" fmla="*/ 1124 w 1588"/>
                <a:gd name="T33" fmla="*/ 1128 h 1599"/>
                <a:gd name="T34" fmla="*/ 1209 w 1588"/>
                <a:gd name="T35" fmla="*/ 1163 h 1599"/>
                <a:gd name="T36" fmla="*/ 1297 w 1588"/>
                <a:gd name="T37" fmla="*/ 1194 h 1599"/>
                <a:gd name="T38" fmla="*/ 1390 w 1588"/>
                <a:gd name="T39" fmla="*/ 1222 h 1599"/>
                <a:gd name="T40" fmla="*/ 1486 w 1588"/>
                <a:gd name="T41" fmla="*/ 1246 h 1599"/>
                <a:gd name="T42" fmla="*/ 1588 w 1588"/>
                <a:gd name="T43" fmla="*/ 1265 h 1599"/>
                <a:gd name="T44" fmla="*/ 1573 w 1588"/>
                <a:gd name="T45" fmla="*/ 1430 h 1599"/>
                <a:gd name="T46" fmla="*/ 1558 w 1588"/>
                <a:gd name="T47" fmla="*/ 1599 h 1599"/>
                <a:gd name="T48" fmla="*/ 1461 w 1588"/>
                <a:gd name="T49" fmla="*/ 1587 h 1599"/>
                <a:gd name="T50" fmla="*/ 1366 w 1588"/>
                <a:gd name="T51" fmla="*/ 1571 h 1599"/>
                <a:gd name="T52" fmla="*/ 1273 w 1588"/>
                <a:gd name="T53" fmla="*/ 1550 h 1599"/>
                <a:gd name="T54" fmla="*/ 1184 w 1588"/>
                <a:gd name="T55" fmla="*/ 1524 h 1599"/>
                <a:gd name="T56" fmla="*/ 1096 w 1588"/>
                <a:gd name="T57" fmla="*/ 1494 h 1599"/>
                <a:gd name="T58" fmla="*/ 1011 w 1588"/>
                <a:gd name="T59" fmla="*/ 1459 h 1599"/>
                <a:gd name="T60" fmla="*/ 929 w 1588"/>
                <a:gd name="T61" fmla="*/ 1420 h 1599"/>
                <a:gd name="T62" fmla="*/ 851 w 1588"/>
                <a:gd name="T63" fmla="*/ 1377 h 1599"/>
                <a:gd name="T64" fmla="*/ 776 w 1588"/>
                <a:gd name="T65" fmla="*/ 1331 h 1599"/>
                <a:gd name="T66" fmla="*/ 702 w 1588"/>
                <a:gd name="T67" fmla="*/ 1280 h 1599"/>
                <a:gd name="T68" fmla="*/ 633 w 1588"/>
                <a:gd name="T69" fmla="*/ 1227 h 1599"/>
                <a:gd name="T70" fmla="*/ 566 w 1588"/>
                <a:gd name="T71" fmla="*/ 1170 h 1599"/>
                <a:gd name="T72" fmla="*/ 504 w 1588"/>
                <a:gd name="T73" fmla="*/ 1111 h 1599"/>
                <a:gd name="T74" fmla="*/ 444 w 1588"/>
                <a:gd name="T75" fmla="*/ 1049 h 1599"/>
                <a:gd name="T76" fmla="*/ 388 w 1588"/>
                <a:gd name="T77" fmla="*/ 984 h 1599"/>
                <a:gd name="T78" fmla="*/ 334 w 1588"/>
                <a:gd name="T79" fmla="*/ 918 h 1599"/>
                <a:gd name="T80" fmla="*/ 285 w 1588"/>
                <a:gd name="T81" fmla="*/ 850 h 1599"/>
                <a:gd name="T82" fmla="*/ 240 w 1588"/>
                <a:gd name="T83" fmla="*/ 780 h 1599"/>
                <a:gd name="T84" fmla="*/ 198 w 1588"/>
                <a:gd name="T85" fmla="*/ 708 h 1599"/>
                <a:gd name="T86" fmla="*/ 159 w 1588"/>
                <a:gd name="T87" fmla="*/ 635 h 1599"/>
                <a:gd name="T88" fmla="*/ 125 w 1588"/>
                <a:gd name="T89" fmla="*/ 560 h 1599"/>
                <a:gd name="T90" fmla="*/ 95 w 1588"/>
                <a:gd name="T91" fmla="*/ 486 h 1599"/>
                <a:gd name="T92" fmla="*/ 68 w 1588"/>
                <a:gd name="T93" fmla="*/ 410 h 1599"/>
                <a:gd name="T94" fmla="*/ 46 w 1588"/>
                <a:gd name="T95" fmla="*/ 333 h 1599"/>
                <a:gd name="T96" fmla="*/ 29 w 1588"/>
                <a:gd name="T97" fmla="*/ 258 h 1599"/>
                <a:gd name="T98" fmla="*/ 15 w 1588"/>
                <a:gd name="T99" fmla="*/ 181 h 1599"/>
                <a:gd name="T100" fmla="*/ 6 w 1588"/>
                <a:gd name="T101" fmla="*/ 105 h 1599"/>
                <a:gd name="T102" fmla="*/ 0 w 1588"/>
                <a:gd name="T103" fmla="*/ 30 h 1599"/>
                <a:gd name="T104" fmla="*/ 166 w 1588"/>
                <a:gd name="T105" fmla="*/ 15 h 1599"/>
                <a:gd name="T106" fmla="*/ 328 w 1588"/>
                <a:gd name="T107" fmla="*/ 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8" h="1599">
                  <a:moveTo>
                    <a:pt x="328" y="0"/>
                  </a:moveTo>
                  <a:lnTo>
                    <a:pt x="348" y="102"/>
                  </a:lnTo>
                  <a:lnTo>
                    <a:pt x="371" y="200"/>
                  </a:lnTo>
                  <a:lnTo>
                    <a:pt x="398" y="292"/>
                  </a:lnTo>
                  <a:lnTo>
                    <a:pt x="429" y="382"/>
                  </a:lnTo>
                  <a:lnTo>
                    <a:pt x="465" y="467"/>
                  </a:lnTo>
                  <a:lnTo>
                    <a:pt x="505" y="548"/>
                  </a:lnTo>
                  <a:lnTo>
                    <a:pt x="549" y="624"/>
                  </a:lnTo>
                  <a:lnTo>
                    <a:pt x="597" y="697"/>
                  </a:lnTo>
                  <a:lnTo>
                    <a:pt x="648" y="765"/>
                  </a:lnTo>
                  <a:lnTo>
                    <a:pt x="703" y="829"/>
                  </a:lnTo>
                  <a:lnTo>
                    <a:pt x="764" y="889"/>
                  </a:lnTo>
                  <a:lnTo>
                    <a:pt x="828" y="944"/>
                  </a:lnTo>
                  <a:lnTo>
                    <a:pt x="896" y="997"/>
                  </a:lnTo>
                  <a:lnTo>
                    <a:pt x="968" y="1044"/>
                  </a:lnTo>
                  <a:lnTo>
                    <a:pt x="1045" y="1088"/>
                  </a:lnTo>
                  <a:lnTo>
                    <a:pt x="1124" y="1128"/>
                  </a:lnTo>
                  <a:lnTo>
                    <a:pt x="1209" y="1163"/>
                  </a:lnTo>
                  <a:lnTo>
                    <a:pt x="1297" y="1194"/>
                  </a:lnTo>
                  <a:lnTo>
                    <a:pt x="1390" y="1222"/>
                  </a:lnTo>
                  <a:lnTo>
                    <a:pt x="1486" y="1246"/>
                  </a:lnTo>
                  <a:lnTo>
                    <a:pt x="1588" y="1265"/>
                  </a:lnTo>
                  <a:lnTo>
                    <a:pt x="1573" y="1430"/>
                  </a:lnTo>
                  <a:lnTo>
                    <a:pt x="1558" y="1599"/>
                  </a:lnTo>
                  <a:lnTo>
                    <a:pt x="1461" y="1587"/>
                  </a:lnTo>
                  <a:lnTo>
                    <a:pt x="1366" y="1571"/>
                  </a:lnTo>
                  <a:lnTo>
                    <a:pt x="1273" y="1550"/>
                  </a:lnTo>
                  <a:lnTo>
                    <a:pt x="1184" y="1524"/>
                  </a:lnTo>
                  <a:lnTo>
                    <a:pt x="1096" y="1494"/>
                  </a:lnTo>
                  <a:lnTo>
                    <a:pt x="1011" y="1459"/>
                  </a:lnTo>
                  <a:lnTo>
                    <a:pt x="929" y="1420"/>
                  </a:lnTo>
                  <a:lnTo>
                    <a:pt x="851" y="1377"/>
                  </a:lnTo>
                  <a:lnTo>
                    <a:pt x="776" y="1331"/>
                  </a:lnTo>
                  <a:lnTo>
                    <a:pt x="702" y="1280"/>
                  </a:lnTo>
                  <a:lnTo>
                    <a:pt x="633" y="1227"/>
                  </a:lnTo>
                  <a:lnTo>
                    <a:pt x="566" y="1170"/>
                  </a:lnTo>
                  <a:lnTo>
                    <a:pt x="504" y="1111"/>
                  </a:lnTo>
                  <a:lnTo>
                    <a:pt x="444" y="1049"/>
                  </a:lnTo>
                  <a:lnTo>
                    <a:pt x="388" y="984"/>
                  </a:lnTo>
                  <a:lnTo>
                    <a:pt x="334" y="918"/>
                  </a:lnTo>
                  <a:lnTo>
                    <a:pt x="285" y="850"/>
                  </a:lnTo>
                  <a:lnTo>
                    <a:pt x="240" y="780"/>
                  </a:lnTo>
                  <a:lnTo>
                    <a:pt x="198" y="708"/>
                  </a:lnTo>
                  <a:lnTo>
                    <a:pt x="159" y="635"/>
                  </a:lnTo>
                  <a:lnTo>
                    <a:pt x="125" y="560"/>
                  </a:lnTo>
                  <a:lnTo>
                    <a:pt x="95" y="486"/>
                  </a:lnTo>
                  <a:lnTo>
                    <a:pt x="68" y="410"/>
                  </a:lnTo>
                  <a:lnTo>
                    <a:pt x="46" y="333"/>
                  </a:lnTo>
                  <a:lnTo>
                    <a:pt x="29" y="258"/>
                  </a:lnTo>
                  <a:lnTo>
                    <a:pt x="15" y="181"/>
                  </a:lnTo>
                  <a:lnTo>
                    <a:pt x="6" y="105"/>
                  </a:lnTo>
                  <a:lnTo>
                    <a:pt x="0" y="30"/>
                  </a:lnTo>
                  <a:lnTo>
                    <a:pt x="166" y="15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6"/>
            <p:cNvSpPr/>
            <p:nvPr/>
          </p:nvSpPr>
          <p:spPr bwMode="auto">
            <a:xfrm>
              <a:off x="1810" y="886"/>
              <a:ext cx="55" cy="63"/>
            </a:xfrm>
            <a:custGeom>
              <a:avLst/>
              <a:gdLst>
                <a:gd name="T0" fmla="*/ 197 w 828"/>
                <a:gd name="T1" fmla="*/ 0 h 942"/>
                <a:gd name="T2" fmla="*/ 275 w 828"/>
                <a:gd name="T3" fmla="*/ 60 h 942"/>
                <a:gd name="T4" fmla="*/ 349 w 828"/>
                <a:gd name="T5" fmla="*/ 122 h 942"/>
                <a:gd name="T6" fmla="*/ 418 w 828"/>
                <a:gd name="T7" fmla="*/ 188 h 942"/>
                <a:gd name="T8" fmla="*/ 484 w 828"/>
                <a:gd name="T9" fmla="*/ 257 h 942"/>
                <a:gd name="T10" fmla="*/ 546 w 828"/>
                <a:gd name="T11" fmla="*/ 328 h 942"/>
                <a:gd name="T12" fmla="*/ 603 w 828"/>
                <a:gd name="T13" fmla="*/ 403 h 942"/>
                <a:gd name="T14" fmla="*/ 656 w 828"/>
                <a:gd name="T15" fmla="*/ 480 h 942"/>
                <a:gd name="T16" fmla="*/ 705 w 828"/>
                <a:gd name="T17" fmla="*/ 561 h 942"/>
                <a:gd name="T18" fmla="*/ 750 w 828"/>
                <a:gd name="T19" fmla="*/ 646 h 942"/>
                <a:gd name="T20" fmla="*/ 791 w 828"/>
                <a:gd name="T21" fmla="*/ 733 h 942"/>
                <a:gd name="T22" fmla="*/ 828 w 828"/>
                <a:gd name="T23" fmla="*/ 825 h 942"/>
                <a:gd name="T24" fmla="*/ 718 w 828"/>
                <a:gd name="T25" fmla="*/ 865 h 942"/>
                <a:gd name="T26" fmla="*/ 611 w 828"/>
                <a:gd name="T27" fmla="*/ 903 h 942"/>
                <a:gd name="T28" fmla="*/ 504 w 828"/>
                <a:gd name="T29" fmla="*/ 942 h 942"/>
                <a:gd name="T30" fmla="*/ 472 w 828"/>
                <a:gd name="T31" fmla="*/ 862 h 942"/>
                <a:gd name="T32" fmla="*/ 435 w 828"/>
                <a:gd name="T33" fmla="*/ 786 h 942"/>
                <a:gd name="T34" fmla="*/ 394 w 828"/>
                <a:gd name="T35" fmla="*/ 712 h 942"/>
                <a:gd name="T36" fmla="*/ 349 w 828"/>
                <a:gd name="T37" fmla="*/ 641 h 942"/>
                <a:gd name="T38" fmla="*/ 300 w 828"/>
                <a:gd name="T39" fmla="*/ 573 h 942"/>
                <a:gd name="T40" fmla="*/ 247 w 828"/>
                <a:gd name="T41" fmla="*/ 508 h 942"/>
                <a:gd name="T42" fmla="*/ 190 w 828"/>
                <a:gd name="T43" fmla="*/ 447 h 942"/>
                <a:gd name="T44" fmla="*/ 130 w 828"/>
                <a:gd name="T45" fmla="*/ 389 h 942"/>
                <a:gd name="T46" fmla="*/ 67 w 828"/>
                <a:gd name="T47" fmla="*/ 334 h 942"/>
                <a:gd name="T48" fmla="*/ 0 w 828"/>
                <a:gd name="T49" fmla="*/ 283 h 942"/>
                <a:gd name="T50" fmla="*/ 66 w 828"/>
                <a:gd name="T51" fmla="*/ 188 h 942"/>
                <a:gd name="T52" fmla="*/ 132 w 828"/>
                <a:gd name="T53" fmla="*/ 94 h 942"/>
                <a:gd name="T54" fmla="*/ 197 w 828"/>
                <a:gd name="T55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8" h="942">
                  <a:moveTo>
                    <a:pt x="197" y="0"/>
                  </a:moveTo>
                  <a:lnTo>
                    <a:pt x="275" y="60"/>
                  </a:lnTo>
                  <a:lnTo>
                    <a:pt x="349" y="122"/>
                  </a:lnTo>
                  <a:lnTo>
                    <a:pt x="418" y="188"/>
                  </a:lnTo>
                  <a:lnTo>
                    <a:pt x="484" y="257"/>
                  </a:lnTo>
                  <a:lnTo>
                    <a:pt x="546" y="328"/>
                  </a:lnTo>
                  <a:lnTo>
                    <a:pt x="603" y="403"/>
                  </a:lnTo>
                  <a:lnTo>
                    <a:pt x="656" y="480"/>
                  </a:lnTo>
                  <a:lnTo>
                    <a:pt x="705" y="561"/>
                  </a:lnTo>
                  <a:lnTo>
                    <a:pt x="750" y="646"/>
                  </a:lnTo>
                  <a:lnTo>
                    <a:pt x="791" y="733"/>
                  </a:lnTo>
                  <a:lnTo>
                    <a:pt x="828" y="825"/>
                  </a:lnTo>
                  <a:lnTo>
                    <a:pt x="718" y="865"/>
                  </a:lnTo>
                  <a:lnTo>
                    <a:pt x="611" y="903"/>
                  </a:lnTo>
                  <a:lnTo>
                    <a:pt x="504" y="942"/>
                  </a:lnTo>
                  <a:lnTo>
                    <a:pt x="472" y="862"/>
                  </a:lnTo>
                  <a:lnTo>
                    <a:pt x="435" y="786"/>
                  </a:lnTo>
                  <a:lnTo>
                    <a:pt x="394" y="712"/>
                  </a:lnTo>
                  <a:lnTo>
                    <a:pt x="349" y="641"/>
                  </a:lnTo>
                  <a:lnTo>
                    <a:pt x="300" y="573"/>
                  </a:lnTo>
                  <a:lnTo>
                    <a:pt x="247" y="508"/>
                  </a:lnTo>
                  <a:lnTo>
                    <a:pt x="190" y="447"/>
                  </a:lnTo>
                  <a:lnTo>
                    <a:pt x="130" y="389"/>
                  </a:lnTo>
                  <a:lnTo>
                    <a:pt x="67" y="334"/>
                  </a:lnTo>
                  <a:lnTo>
                    <a:pt x="0" y="283"/>
                  </a:lnTo>
                  <a:lnTo>
                    <a:pt x="66" y="188"/>
                  </a:lnTo>
                  <a:lnTo>
                    <a:pt x="132" y="94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7"/>
            <p:cNvSpPr>
              <a:spLocks noEditPoints="1"/>
            </p:cNvSpPr>
            <p:nvPr/>
          </p:nvSpPr>
          <p:spPr bwMode="auto">
            <a:xfrm>
              <a:off x="1782" y="950"/>
              <a:ext cx="33" cy="81"/>
            </a:xfrm>
            <a:custGeom>
              <a:avLst/>
              <a:gdLst>
                <a:gd name="T0" fmla="*/ 112 w 495"/>
                <a:gd name="T1" fmla="*/ 113 h 1223"/>
                <a:gd name="T2" fmla="*/ 112 w 495"/>
                <a:gd name="T3" fmla="*/ 1110 h 1223"/>
                <a:gd name="T4" fmla="*/ 383 w 495"/>
                <a:gd name="T5" fmla="*/ 1110 h 1223"/>
                <a:gd name="T6" fmla="*/ 383 w 495"/>
                <a:gd name="T7" fmla="*/ 113 h 1223"/>
                <a:gd name="T8" fmla="*/ 112 w 495"/>
                <a:gd name="T9" fmla="*/ 113 h 1223"/>
                <a:gd name="T10" fmla="*/ 56 w 495"/>
                <a:gd name="T11" fmla="*/ 0 h 1223"/>
                <a:gd name="T12" fmla="*/ 439 w 495"/>
                <a:gd name="T13" fmla="*/ 0 h 1223"/>
                <a:gd name="T14" fmla="*/ 456 w 495"/>
                <a:gd name="T15" fmla="*/ 3 h 1223"/>
                <a:gd name="T16" fmla="*/ 472 w 495"/>
                <a:gd name="T17" fmla="*/ 10 h 1223"/>
                <a:gd name="T18" fmla="*/ 485 w 495"/>
                <a:gd name="T19" fmla="*/ 23 h 1223"/>
                <a:gd name="T20" fmla="*/ 492 w 495"/>
                <a:gd name="T21" fmla="*/ 37 h 1223"/>
                <a:gd name="T22" fmla="*/ 495 w 495"/>
                <a:gd name="T23" fmla="*/ 55 h 1223"/>
                <a:gd name="T24" fmla="*/ 495 w 495"/>
                <a:gd name="T25" fmla="*/ 1167 h 1223"/>
                <a:gd name="T26" fmla="*/ 492 w 495"/>
                <a:gd name="T27" fmla="*/ 1185 h 1223"/>
                <a:gd name="T28" fmla="*/ 485 w 495"/>
                <a:gd name="T29" fmla="*/ 1200 h 1223"/>
                <a:gd name="T30" fmla="*/ 472 w 495"/>
                <a:gd name="T31" fmla="*/ 1212 h 1223"/>
                <a:gd name="T32" fmla="*/ 456 w 495"/>
                <a:gd name="T33" fmla="*/ 1220 h 1223"/>
                <a:gd name="T34" fmla="*/ 439 w 495"/>
                <a:gd name="T35" fmla="*/ 1223 h 1223"/>
                <a:gd name="T36" fmla="*/ 56 w 495"/>
                <a:gd name="T37" fmla="*/ 1223 h 1223"/>
                <a:gd name="T38" fmla="*/ 38 w 495"/>
                <a:gd name="T39" fmla="*/ 1220 h 1223"/>
                <a:gd name="T40" fmla="*/ 22 w 495"/>
                <a:gd name="T41" fmla="*/ 1212 h 1223"/>
                <a:gd name="T42" fmla="*/ 11 w 495"/>
                <a:gd name="T43" fmla="*/ 1200 h 1223"/>
                <a:gd name="T44" fmla="*/ 2 w 495"/>
                <a:gd name="T45" fmla="*/ 1185 h 1223"/>
                <a:gd name="T46" fmla="*/ 0 w 495"/>
                <a:gd name="T47" fmla="*/ 1167 h 1223"/>
                <a:gd name="T48" fmla="*/ 0 w 495"/>
                <a:gd name="T49" fmla="*/ 55 h 1223"/>
                <a:gd name="T50" fmla="*/ 2 w 495"/>
                <a:gd name="T51" fmla="*/ 37 h 1223"/>
                <a:gd name="T52" fmla="*/ 11 w 495"/>
                <a:gd name="T53" fmla="*/ 23 h 1223"/>
                <a:gd name="T54" fmla="*/ 22 w 495"/>
                <a:gd name="T55" fmla="*/ 10 h 1223"/>
                <a:gd name="T56" fmla="*/ 38 w 495"/>
                <a:gd name="T57" fmla="*/ 3 h 1223"/>
                <a:gd name="T58" fmla="*/ 56 w 495"/>
                <a:gd name="T5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1223">
                  <a:moveTo>
                    <a:pt x="112" y="113"/>
                  </a:moveTo>
                  <a:lnTo>
                    <a:pt x="112" y="1110"/>
                  </a:lnTo>
                  <a:lnTo>
                    <a:pt x="383" y="1110"/>
                  </a:lnTo>
                  <a:lnTo>
                    <a:pt x="383" y="113"/>
                  </a:lnTo>
                  <a:lnTo>
                    <a:pt x="112" y="113"/>
                  </a:lnTo>
                  <a:close/>
                  <a:moveTo>
                    <a:pt x="56" y="0"/>
                  </a:moveTo>
                  <a:lnTo>
                    <a:pt x="439" y="0"/>
                  </a:lnTo>
                  <a:lnTo>
                    <a:pt x="456" y="3"/>
                  </a:lnTo>
                  <a:lnTo>
                    <a:pt x="472" y="10"/>
                  </a:lnTo>
                  <a:lnTo>
                    <a:pt x="485" y="23"/>
                  </a:lnTo>
                  <a:lnTo>
                    <a:pt x="492" y="37"/>
                  </a:lnTo>
                  <a:lnTo>
                    <a:pt x="495" y="55"/>
                  </a:lnTo>
                  <a:lnTo>
                    <a:pt x="495" y="1167"/>
                  </a:lnTo>
                  <a:lnTo>
                    <a:pt x="492" y="1185"/>
                  </a:lnTo>
                  <a:lnTo>
                    <a:pt x="485" y="1200"/>
                  </a:lnTo>
                  <a:lnTo>
                    <a:pt x="472" y="1212"/>
                  </a:lnTo>
                  <a:lnTo>
                    <a:pt x="456" y="1220"/>
                  </a:lnTo>
                  <a:lnTo>
                    <a:pt x="439" y="1223"/>
                  </a:lnTo>
                  <a:lnTo>
                    <a:pt x="56" y="1223"/>
                  </a:lnTo>
                  <a:lnTo>
                    <a:pt x="38" y="1220"/>
                  </a:lnTo>
                  <a:lnTo>
                    <a:pt x="22" y="1212"/>
                  </a:lnTo>
                  <a:lnTo>
                    <a:pt x="11" y="1200"/>
                  </a:lnTo>
                  <a:lnTo>
                    <a:pt x="2" y="1185"/>
                  </a:lnTo>
                  <a:lnTo>
                    <a:pt x="0" y="1167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1" y="23"/>
                  </a:lnTo>
                  <a:lnTo>
                    <a:pt x="22" y="10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1700" y="969"/>
              <a:ext cx="33" cy="62"/>
            </a:xfrm>
            <a:custGeom>
              <a:avLst/>
              <a:gdLst>
                <a:gd name="T0" fmla="*/ 112 w 495"/>
                <a:gd name="T1" fmla="*/ 728 h 928"/>
                <a:gd name="T2" fmla="*/ 112 w 495"/>
                <a:gd name="T3" fmla="*/ 815 h 928"/>
                <a:gd name="T4" fmla="*/ 199 w 495"/>
                <a:gd name="T5" fmla="*/ 815 h 928"/>
                <a:gd name="T6" fmla="*/ 112 w 495"/>
                <a:gd name="T7" fmla="*/ 728 h 928"/>
                <a:gd name="T8" fmla="*/ 112 w 495"/>
                <a:gd name="T9" fmla="*/ 551 h 928"/>
                <a:gd name="T10" fmla="*/ 112 w 495"/>
                <a:gd name="T11" fmla="*/ 639 h 928"/>
                <a:gd name="T12" fmla="*/ 288 w 495"/>
                <a:gd name="T13" fmla="*/ 815 h 928"/>
                <a:gd name="T14" fmla="*/ 288 w 495"/>
                <a:gd name="T15" fmla="*/ 817 h 928"/>
                <a:gd name="T16" fmla="*/ 376 w 495"/>
                <a:gd name="T17" fmla="*/ 817 h 928"/>
                <a:gd name="T18" fmla="*/ 112 w 495"/>
                <a:gd name="T19" fmla="*/ 551 h 928"/>
                <a:gd name="T20" fmla="*/ 112 w 495"/>
                <a:gd name="T21" fmla="*/ 372 h 928"/>
                <a:gd name="T22" fmla="*/ 112 w 495"/>
                <a:gd name="T23" fmla="*/ 461 h 928"/>
                <a:gd name="T24" fmla="*/ 383 w 495"/>
                <a:gd name="T25" fmla="*/ 734 h 928"/>
                <a:gd name="T26" fmla="*/ 383 w 495"/>
                <a:gd name="T27" fmla="*/ 644 h 928"/>
                <a:gd name="T28" fmla="*/ 112 w 495"/>
                <a:gd name="T29" fmla="*/ 372 h 928"/>
                <a:gd name="T30" fmla="*/ 112 w 495"/>
                <a:gd name="T31" fmla="*/ 194 h 928"/>
                <a:gd name="T32" fmla="*/ 112 w 495"/>
                <a:gd name="T33" fmla="*/ 283 h 928"/>
                <a:gd name="T34" fmla="*/ 383 w 495"/>
                <a:gd name="T35" fmla="*/ 555 h 928"/>
                <a:gd name="T36" fmla="*/ 383 w 495"/>
                <a:gd name="T37" fmla="*/ 467 h 928"/>
                <a:gd name="T38" fmla="*/ 112 w 495"/>
                <a:gd name="T39" fmla="*/ 194 h 928"/>
                <a:gd name="T40" fmla="*/ 119 w 495"/>
                <a:gd name="T41" fmla="*/ 113 h 928"/>
                <a:gd name="T42" fmla="*/ 383 w 495"/>
                <a:gd name="T43" fmla="*/ 378 h 928"/>
                <a:gd name="T44" fmla="*/ 383 w 495"/>
                <a:gd name="T45" fmla="*/ 288 h 928"/>
                <a:gd name="T46" fmla="*/ 208 w 495"/>
                <a:gd name="T47" fmla="*/ 113 h 928"/>
                <a:gd name="T48" fmla="*/ 119 w 495"/>
                <a:gd name="T49" fmla="*/ 113 h 928"/>
                <a:gd name="T50" fmla="*/ 296 w 495"/>
                <a:gd name="T51" fmla="*/ 112 h 928"/>
                <a:gd name="T52" fmla="*/ 383 w 495"/>
                <a:gd name="T53" fmla="*/ 199 h 928"/>
                <a:gd name="T54" fmla="*/ 383 w 495"/>
                <a:gd name="T55" fmla="*/ 112 h 928"/>
                <a:gd name="T56" fmla="*/ 296 w 495"/>
                <a:gd name="T57" fmla="*/ 112 h 928"/>
                <a:gd name="T58" fmla="*/ 56 w 495"/>
                <a:gd name="T59" fmla="*/ 0 h 928"/>
                <a:gd name="T60" fmla="*/ 439 w 495"/>
                <a:gd name="T61" fmla="*/ 0 h 928"/>
                <a:gd name="T62" fmla="*/ 457 w 495"/>
                <a:gd name="T63" fmla="*/ 3 h 928"/>
                <a:gd name="T64" fmla="*/ 473 w 495"/>
                <a:gd name="T65" fmla="*/ 10 h 928"/>
                <a:gd name="T66" fmla="*/ 484 w 495"/>
                <a:gd name="T67" fmla="*/ 23 h 928"/>
                <a:gd name="T68" fmla="*/ 493 w 495"/>
                <a:gd name="T69" fmla="*/ 37 h 928"/>
                <a:gd name="T70" fmla="*/ 495 w 495"/>
                <a:gd name="T71" fmla="*/ 55 h 928"/>
                <a:gd name="T72" fmla="*/ 495 w 495"/>
                <a:gd name="T73" fmla="*/ 872 h 928"/>
                <a:gd name="T74" fmla="*/ 493 w 495"/>
                <a:gd name="T75" fmla="*/ 890 h 928"/>
                <a:gd name="T76" fmla="*/ 484 w 495"/>
                <a:gd name="T77" fmla="*/ 905 h 928"/>
                <a:gd name="T78" fmla="*/ 473 w 495"/>
                <a:gd name="T79" fmla="*/ 917 h 928"/>
                <a:gd name="T80" fmla="*/ 457 w 495"/>
                <a:gd name="T81" fmla="*/ 925 h 928"/>
                <a:gd name="T82" fmla="*/ 439 w 495"/>
                <a:gd name="T83" fmla="*/ 928 h 928"/>
                <a:gd name="T84" fmla="*/ 56 w 495"/>
                <a:gd name="T85" fmla="*/ 928 h 928"/>
                <a:gd name="T86" fmla="*/ 39 w 495"/>
                <a:gd name="T87" fmla="*/ 925 h 928"/>
                <a:gd name="T88" fmla="*/ 23 w 495"/>
                <a:gd name="T89" fmla="*/ 917 h 928"/>
                <a:gd name="T90" fmla="*/ 10 w 495"/>
                <a:gd name="T91" fmla="*/ 905 h 928"/>
                <a:gd name="T92" fmla="*/ 3 w 495"/>
                <a:gd name="T93" fmla="*/ 890 h 928"/>
                <a:gd name="T94" fmla="*/ 0 w 495"/>
                <a:gd name="T95" fmla="*/ 872 h 928"/>
                <a:gd name="T96" fmla="*/ 0 w 495"/>
                <a:gd name="T97" fmla="*/ 55 h 928"/>
                <a:gd name="T98" fmla="*/ 3 w 495"/>
                <a:gd name="T99" fmla="*/ 37 h 928"/>
                <a:gd name="T100" fmla="*/ 10 w 495"/>
                <a:gd name="T101" fmla="*/ 23 h 928"/>
                <a:gd name="T102" fmla="*/ 23 w 495"/>
                <a:gd name="T103" fmla="*/ 10 h 928"/>
                <a:gd name="T104" fmla="*/ 39 w 495"/>
                <a:gd name="T105" fmla="*/ 3 h 928"/>
                <a:gd name="T106" fmla="*/ 56 w 495"/>
                <a:gd name="T107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5" h="928">
                  <a:moveTo>
                    <a:pt x="112" y="728"/>
                  </a:moveTo>
                  <a:lnTo>
                    <a:pt x="112" y="815"/>
                  </a:lnTo>
                  <a:lnTo>
                    <a:pt x="199" y="815"/>
                  </a:lnTo>
                  <a:lnTo>
                    <a:pt x="112" y="728"/>
                  </a:lnTo>
                  <a:close/>
                  <a:moveTo>
                    <a:pt x="112" y="551"/>
                  </a:moveTo>
                  <a:lnTo>
                    <a:pt x="112" y="639"/>
                  </a:lnTo>
                  <a:lnTo>
                    <a:pt x="288" y="815"/>
                  </a:lnTo>
                  <a:lnTo>
                    <a:pt x="288" y="817"/>
                  </a:lnTo>
                  <a:lnTo>
                    <a:pt x="376" y="817"/>
                  </a:lnTo>
                  <a:lnTo>
                    <a:pt x="112" y="551"/>
                  </a:lnTo>
                  <a:close/>
                  <a:moveTo>
                    <a:pt x="112" y="372"/>
                  </a:moveTo>
                  <a:lnTo>
                    <a:pt x="112" y="461"/>
                  </a:lnTo>
                  <a:lnTo>
                    <a:pt x="383" y="734"/>
                  </a:lnTo>
                  <a:lnTo>
                    <a:pt x="383" y="644"/>
                  </a:lnTo>
                  <a:lnTo>
                    <a:pt x="112" y="372"/>
                  </a:lnTo>
                  <a:close/>
                  <a:moveTo>
                    <a:pt x="112" y="194"/>
                  </a:moveTo>
                  <a:lnTo>
                    <a:pt x="112" y="283"/>
                  </a:lnTo>
                  <a:lnTo>
                    <a:pt x="383" y="555"/>
                  </a:lnTo>
                  <a:lnTo>
                    <a:pt x="383" y="467"/>
                  </a:lnTo>
                  <a:lnTo>
                    <a:pt x="112" y="194"/>
                  </a:lnTo>
                  <a:close/>
                  <a:moveTo>
                    <a:pt x="119" y="113"/>
                  </a:moveTo>
                  <a:lnTo>
                    <a:pt x="383" y="378"/>
                  </a:lnTo>
                  <a:lnTo>
                    <a:pt x="383" y="288"/>
                  </a:lnTo>
                  <a:lnTo>
                    <a:pt x="208" y="113"/>
                  </a:lnTo>
                  <a:lnTo>
                    <a:pt x="119" y="113"/>
                  </a:lnTo>
                  <a:close/>
                  <a:moveTo>
                    <a:pt x="296" y="112"/>
                  </a:moveTo>
                  <a:lnTo>
                    <a:pt x="383" y="199"/>
                  </a:lnTo>
                  <a:lnTo>
                    <a:pt x="383" y="112"/>
                  </a:lnTo>
                  <a:lnTo>
                    <a:pt x="296" y="112"/>
                  </a:lnTo>
                  <a:close/>
                  <a:moveTo>
                    <a:pt x="56" y="0"/>
                  </a:moveTo>
                  <a:lnTo>
                    <a:pt x="439" y="0"/>
                  </a:lnTo>
                  <a:lnTo>
                    <a:pt x="457" y="3"/>
                  </a:lnTo>
                  <a:lnTo>
                    <a:pt x="473" y="10"/>
                  </a:lnTo>
                  <a:lnTo>
                    <a:pt x="484" y="23"/>
                  </a:lnTo>
                  <a:lnTo>
                    <a:pt x="493" y="37"/>
                  </a:lnTo>
                  <a:lnTo>
                    <a:pt x="495" y="55"/>
                  </a:lnTo>
                  <a:lnTo>
                    <a:pt x="495" y="872"/>
                  </a:lnTo>
                  <a:lnTo>
                    <a:pt x="493" y="890"/>
                  </a:lnTo>
                  <a:lnTo>
                    <a:pt x="484" y="905"/>
                  </a:lnTo>
                  <a:lnTo>
                    <a:pt x="473" y="917"/>
                  </a:lnTo>
                  <a:lnTo>
                    <a:pt x="457" y="925"/>
                  </a:lnTo>
                  <a:lnTo>
                    <a:pt x="439" y="928"/>
                  </a:lnTo>
                  <a:lnTo>
                    <a:pt x="56" y="928"/>
                  </a:lnTo>
                  <a:lnTo>
                    <a:pt x="39" y="925"/>
                  </a:lnTo>
                  <a:lnTo>
                    <a:pt x="23" y="917"/>
                  </a:lnTo>
                  <a:lnTo>
                    <a:pt x="10" y="905"/>
                  </a:lnTo>
                  <a:lnTo>
                    <a:pt x="3" y="890"/>
                  </a:lnTo>
                  <a:lnTo>
                    <a:pt x="0" y="8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0" y="23"/>
                  </a:lnTo>
                  <a:lnTo>
                    <a:pt x="23" y="10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9"/>
            <p:cNvSpPr/>
            <p:nvPr/>
          </p:nvSpPr>
          <p:spPr bwMode="auto">
            <a:xfrm>
              <a:off x="1741" y="920"/>
              <a:ext cx="33" cy="111"/>
            </a:xfrm>
            <a:custGeom>
              <a:avLst/>
              <a:gdLst>
                <a:gd name="T0" fmla="*/ 57 w 495"/>
                <a:gd name="T1" fmla="*/ 0 h 1675"/>
                <a:gd name="T2" fmla="*/ 439 w 495"/>
                <a:gd name="T3" fmla="*/ 0 h 1675"/>
                <a:gd name="T4" fmla="*/ 457 w 495"/>
                <a:gd name="T5" fmla="*/ 3 h 1675"/>
                <a:gd name="T6" fmla="*/ 472 w 495"/>
                <a:gd name="T7" fmla="*/ 11 h 1675"/>
                <a:gd name="T8" fmla="*/ 484 w 495"/>
                <a:gd name="T9" fmla="*/ 23 h 1675"/>
                <a:gd name="T10" fmla="*/ 493 w 495"/>
                <a:gd name="T11" fmla="*/ 39 h 1675"/>
                <a:gd name="T12" fmla="*/ 495 w 495"/>
                <a:gd name="T13" fmla="*/ 57 h 1675"/>
                <a:gd name="T14" fmla="*/ 495 w 495"/>
                <a:gd name="T15" fmla="*/ 1619 h 1675"/>
                <a:gd name="T16" fmla="*/ 493 w 495"/>
                <a:gd name="T17" fmla="*/ 1637 h 1675"/>
                <a:gd name="T18" fmla="*/ 484 w 495"/>
                <a:gd name="T19" fmla="*/ 1652 h 1675"/>
                <a:gd name="T20" fmla="*/ 472 w 495"/>
                <a:gd name="T21" fmla="*/ 1664 h 1675"/>
                <a:gd name="T22" fmla="*/ 457 w 495"/>
                <a:gd name="T23" fmla="*/ 1672 h 1675"/>
                <a:gd name="T24" fmla="*/ 439 w 495"/>
                <a:gd name="T25" fmla="*/ 1675 h 1675"/>
                <a:gd name="T26" fmla="*/ 57 w 495"/>
                <a:gd name="T27" fmla="*/ 1675 h 1675"/>
                <a:gd name="T28" fmla="*/ 39 w 495"/>
                <a:gd name="T29" fmla="*/ 1672 h 1675"/>
                <a:gd name="T30" fmla="*/ 23 w 495"/>
                <a:gd name="T31" fmla="*/ 1664 h 1675"/>
                <a:gd name="T32" fmla="*/ 10 w 495"/>
                <a:gd name="T33" fmla="*/ 1652 h 1675"/>
                <a:gd name="T34" fmla="*/ 3 w 495"/>
                <a:gd name="T35" fmla="*/ 1637 h 1675"/>
                <a:gd name="T36" fmla="*/ 0 w 495"/>
                <a:gd name="T37" fmla="*/ 1619 h 1675"/>
                <a:gd name="T38" fmla="*/ 0 w 495"/>
                <a:gd name="T39" fmla="*/ 57 h 1675"/>
                <a:gd name="T40" fmla="*/ 3 w 495"/>
                <a:gd name="T41" fmla="*/ 39 h 1675"/>
                <a:gd name="T42" fmla="*/ 10 w 495"/>
                <a:gd name="T43" fmla="*/ 23 h 1675"/>
                <a:gd name="T44" fmla="*/ 23 w 495"/>
                <a:gd name="T45" fmla="*/ 11 h 1675"/>
                <a:gd name="T46" fmla="*/ 39 w 495"/>
                <a:gd name="T47" fmla="*/ 3 h 1675"/>
                <a:gd name="T48" fmla="*/ 57 w 495"/>
                <a:gd name="T49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5" h="1675">
                  <a:moveTo>
                    <a:pt x="57" y="0"/>
                  </a:moveTo>
                  <a:lnTo>
                    <a:pt x="439" y="0"/>
                  </a:lnTo>
                  <a:lnTo>
                    <a:pt x="457" y="3"/>
                  </a:lnTo>
                  <a:lnTo>
                    <a:pt x="472" y="11"/>
                  </a:lnTo>
                  <a:lnTo>
                    <a:pt x="484" y="23"/>
                  </a:lnTo>
                  <a:lnTo>
                    <a:pt x="493" y="39"/>
                  </a:lnTo>
                  <a:lnTo>
                    <a:pt x="495" y="57"/>
                  </a:lnTo>
                  <a:lnTo>
                    <a:pt x="495" y="1619"/>
                  </a:lnTo>
                  <a:lnTo>
                    <a:pt x="493" y="1637"/>
                  </a:lnTo>
                  <a:lnTo>
                    <a:pt x="484" y="1652"/>
                  </a:lnTo>
                  <a:lnTo>
                    <a:pt x="472" y="1664"/>
                  </a:lnTo>
                  <a:lnTo>
                    <a:pt x="457" y="1672"/>
                  </a:lnTo>
                  <a:lnTo>
                    <a:pt x="439" y="1675"/>
                  </a:lnTo>
                  <a:lnTo>
                    <a:pt x="57" y="1675"/>
                  </a:lnTo>
                  <a:lnTo>
                    <a:pt x="39" y="1672"/>
                  </a:lnTo>
                  <a:lnTo>
                    <a:pt x="23" y="1664"/>
                  </a:lnTo>
                  <a:lnTo>
                    <a:pt x="10" y="1652"/>
                  </a:lnTo>
                  <a:lnTo>
                    <a:pt x="3" y="1637"/>
                  </a:lnTo>
                  <a:lnTo>
                    <a:pt x="0" y="1619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0" y="23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1" name="PA-文本框 9"/>
          <p:cNvSpPr txBox="1"/>
          <p:nvPr>
            <p:custDataLst>
              <p:tags r:id="rId1"/>
            </p:custDataLst>
          </p:nvPr>
        </p:nvSpPr>
        <p:spPr>
          <a:xfrm>
            <a:off x="9153525" y="1567815"/>
            <a:ext cx="4583430" cy="8915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just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So sánh </a:t>
            </a:r>
          </a:p>
          <a:p>
            <a:pPr algn="just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thể dị bội và thể đa bội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97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97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/>
          <p:nvPr/>
        </p:nvSpPr>
        <p:spPr>
          <a:xfrm rot="5400000">
            <a:off x="-2348779" y="2348782"/>
            <a:ext cx="6896471" cy="219891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Picture Placeholder 1"/>
          <p:cNvSpPr txBox="1"/>
          <p:nvPr/>
        </p:nvSpPr>
        <p:spPr>
          <a:xfrm>
            <a:off x="539115" y="607060"/>
            <a:ext cx="5120005" cy="5698490"/>
          </a:xfrm>
          <a:custGeom>
            <a:avLst/>
            <a:gdLst>
              <a:gd name="connsiteX0" fmla="*/ 0 w 5404758"/>
              <a:gd name="connsiteY0" fmla="*/ 0 h 5698672"/>
              <a:gd name="connsiteX1" fmla="*/ 2702379 w 5404758"/>
              <a:gd name="connsiteY1" fmla="*/ 0 h 5698672"/>
              <a:gd name="connsiteX2" fmla="*/ 5404758 w 5404758"/>
              <a:gd name="connsiteY2" fmla="*/ 2849336 h 5698672"/>
              <a:gd name="connsiteX3" fmla="*/ 2702379 w 5404758"/>
              <a:gd name="connsiteY3" fmla="*/ 5698672 h 5698672"/>
              <a:gd name="connsiteX4" fmla="*/ 0 w 5404758"/>
              <a:gd name="connsiteY4" fmla="*/ 5698671 h 56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758" h="5698672">
                <a:moveTo>
                  <a:pt x="0" y="0"/>
                </a:moveTo>
                <a:lnTo>
                  <a:pt x="2702379" y="0"/>
                </a:lnTo>
                <a:cubicBezTo>
                  <a:pt x="4194862" y="0"/>
                  <a:pt x="5404758" y="1275691"/>
                  <a:pt x="5404758" y="2849336"/>
                </a:cubicBezTo>
                <a:cubicBezTo>
                  <a:pt x="5404758" y="4422981"/>
                  <a:pt x="4194862" y="5698672"/>
                  <a:pt x="2702379" y="5698672"/>
                </a:cubicBezTo>
                <a:lnTo>
                  <a:pt x="0" y="5698671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TextBox 7"/>
          <p:cNvSpPr txBox="1"/>
          <p:nvPr/>
        </p:nvSpPr>
        <p:spPr>
          <a:xfrm>
            <a:off x="6508770" y="798298"/>
            <a:ext cx="46691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TỔNG KẾT &amp; CỦNG CỐ</a:t>
            </a:r>
          </a:p>
        </p:txBody>
      </p:sp>
      <p:sp>
        <p:nvSpPr>
          <p:cNvPr id="45" name="TextBox 14"/>
          <p:cNvSpPr txBox="1"/>
          <p:nvPr/>
        </p:nvSpPr>
        <p:spPr>
          <a:xfrm>
            <a:off x="6493510" y="1485265"/>
            <a:ext cx="3441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Giống nhau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517640" y="3825240"/>
            <a:ext cx="51409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Đều là những biến đổi kiểu hình, làm tăng tính đa dạng cho loài.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6517640" y="2240280"/>
            <a:ext cx="5141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Đều là biến đổi số lượng NST, tế bào sinh dưỡng có bộ NST đều khác 2n.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517640" y="3032760"/>
            <a:ext cx="51549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Đều là những biến dị di truyền được cho các thế hệ sau.</a:t>
            </a:r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517640" y="4617720"/>
            <a:ext cx="51409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Ở thực vật thể đa bội và thể dị bội đều được ứng dụng trong trồng trọt.</a:t>
            </a: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6517640" y="5410200"/>
            <a:ext cx="51409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Đều phát sinh do tác nhân lí hóa của môi trường ngoài hay rồi loạn trao đổi chất bên trong tế bào và cơ thể.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0" y="240132"/>
            <a:ext cx="12192000" cy="6617868"/>
            <a:chOff x="0" y="240132"/>
            <a:chExt cx="12192000" cy="6617868"/>
          </a:xfrm>
        </p:grpSpPr>
        <p:sp>
          <p:nvSpPr>
            <p:cNvPr id="101" name="矩形 3"/>
            <p:cNvSpPr/>
            <p:nvPr/>
          </p:nvSpPr>
          <p:spPr>
            <a:xfrm>
              <a:off x="0" y="6661128"/>
              <a:ext cx="12192000" cy="196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Rectangle 26"/>
            <p:cNvSpPr/>
            <p:nvPr/>
          </p:nvSpPr>
          <p:spPr>
            <a:xfrm>
              <a:off x="5698005" y="845483"/>
              <a:ext cx="744070" cy="806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TextBox 7"/>
            <p:cNvSpPr txBox="1"/>
            <p:nvPr/>
          </p:nvSpPr>
          <p:spPr>
            <a:xfrm>
              <a:off x="3686244" y="240132"/>
              <a:ext cx="49174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2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TỔNG KẾT &amp; CỦNG CỐ</a:t>
              </a:r>
            </a:p>
          </p:txBody>
        </p:sp>
      </p:grpSp>
      <p:graphicFrame>
        <p:nvGraphicFramePr>
          <p:cNvPr id="6" name="Table 5"/>
          <p:cNvGraphicFramePr/>
          <p:nvPr/>
        </p:nvGraphicFramePr>
        <p:xfrm>
          <a:off x="1240790" y="957580"/>
          <a:ext cx="10412095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5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 điểm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 dị bội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 đa bội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lượng NST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Số lượng NST bị biến đổi ở 1 cặp hoặc 1 số cặp trong tế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b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ào sinh dưỡng.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Số lượng NST có thể tăng hoặc giảm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iến đổi số lượng NST xảy ra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ở toàn bộ các cặp NST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Số lượng NST chỉ tăng và tăng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theo bội số của n như 3n, 4n, 5n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...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không có hiện tượng giảm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0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 tượng</a:t>
                      </a:r>
                      <a:r>
                        <a:rPr lang="vi-VN" alt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Có thể tìm gặp ở động vật, thực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vật và kể cả con người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Thường không tìm thấy ở ĐV bậc cao và người (do bị chết)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mà tìm thấy phổ biến ở TV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 quả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Đa phần có hại, làm giảm sức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sống của thể đột biến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Thể đột biến ở TV sinh trưởng phát triển mạnh, sức sống, năng suất cao, phẩm chất tốt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25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 chế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Do rối loạn phân li NST trong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giảm phân tạo giao tử bất thường sau đó là hợp tử bất thường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Do rối loạn phân li NST trong quá trình nguyên phân hoặc giảm phân</a:t>
                      </a:r>
                      <a:r>
                        <a:rPr lang="vi-V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eaLnBrk="1" hangingPunct="1">
                        <a:buNone/>
                      </a:pP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1" name="Group 1036"/>
          <p:cNvGrpSpPr>
            <a:grpSpLocks noChangeAspect="1"/>
          </p:cNvGrpSpPr>
          <p:nvPr/>
        </p:nvGrpSpPr>
        <p:grpSpPr bwMode="auto">
          <a:xfrm>
            <a:off x="8997315" y="267335"/>
            <a:ext cx="581025" cy="577850"/>
            <a:chOff x="9876" y="-1946"/>
            <a:chExt cx="822" cy="817"/>
          </a:xfrm>
          <a:solidFill>
            <a:srgbClr val="6FC4B6"/>
          </a:solidFill>
        </p:grpSpPr>
        <p:sp>
          <p:nvSpPr>
            <p:cNvPr id="32" name="Freeform 1038"/>
            <p:cNvSpPr/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1039"/>
            <p:cNvSpPr/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1040"/>
            <p:cNvSpPr/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1041"/>
            <p:cNvSpPr/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1043"/>
            <p:cNvSpPr/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14"/>
          <p:cNvSpPr txBox="1"/>
          <p:nvPr/>
        </p:nvSpPr>
        <p:spPr>
          <a:xfrm rot="16200000">
            <a:off x="-293370" y="3070225"/>
            <a:ext cx="1795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Khác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941" b="-19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: Rounded Corners 1"/>
          <p:cNvSpPr/>
          <p:nvPr/>
        </p:nvSpPr>
        <p:spPr>
          <a:xfrm>
            <a:off x="1117442" y="1352550"/>
            <a:ext cx="9957116" cy="4645730"/>
          </a:xfrm>
          <a:prstGeom prst="roundRect">
            <a:avLst>
              <a:gd name="adj" fmla="val 5249"/>
            </a:avLst>
          </a:prstGeom>
          <a:solidFill>
            <a:schemeClr val="bg1"/>
          </a:solidFill>
          <a:ln>
            <a:noFill/>
          </a:ln>
          <a:effectLst>
            <a:outerShdw blurRad="965200" dist="368300" dir="5400000" sx="89000" sy="8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Do sự rối loạn phân chia tế bào chất.</a:t>
            </a:r>
          </a:p>
        </p:txBody>
      </p:sp>
      <p:sp>
        <p:nvSpPr>
          <p:cNvPr id="5" name="Freeform: Shape 6"/>
          <p:cNvSpPr/>
          <p:nvPr/>
        </p:nvSpPr>
        <p:spPr>
          <a:xfrm>
            <a:off x="2319620" y="2532007"/>
            <a:ext cx="2024852" cy="2274426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3896949" y="1038487"/>
            <a:ext cx="3989886" cy="706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Trắc nghiệm</a:t>
            </a:r>
          </a:p>
        </p:txBody>
      </p:sp>
      <p:sp>
        <p:nvSpPr>
          <p:cNvPr id="9" name="TextBox 11"/>
          <p:cNvSpPr txBox="1"/>
          <p:nvPr/>
        </p:nvSpPr>
        <p:spPr>
          <a:xfrm flipH="1">
            <a:off x="2492664" y="3069055"/>
            <a:ext cx="16787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vi-VN" alt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1 </a:t>
            </a:r>
          </a:p>
        </p:txBody>
      </p:sp>
      <p:sp>
        <p:nvSpPr>
          <p:cNvPr id="10" name="Freeform: Shape 35"/>
          <p:cNvSpPr/>
          <p:nvPr/>
        </p:nvSpPr>
        <p:spPr>
          <a:xfrm>
            <a:off x="711593" y="655672"/>
            <a:ext cx="1487926" cy="1495840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4696460" y="1948180"/>
            <a:ext cx="5226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>
                <a:latin typeface="Arial" panose="020B0604020202020204" pitchFamily="34" charset="0"/>
                <a:sym typeface="Arial" panose="020B0604020202020204" pitchFamily="34" charset="0"/>
              </a:rPr>
              <a:t>Nguyên nhân chính dẫn đến xuất hiện thể đa bội là</a:t>
            </a:r>
            <a:r>
              <a:rPr lang="vi-VN" sz="2400">
                <a:latin typeface="Arial" panose="020B0604020202020204" pitchFamily="34" charset="0"/>
                <a:sym typeface="Arial" panose="020B0604020202020204" pitchFamily="34" charset="0"/>
              </a:rPr>
              <a:t>: </a:t>
            </a:r>
            <a:endParaRPr sz="24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l"/>
            <a:endParaRPr sz="2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ïş1îḓê"/>
          <p:cNvSpPr/>
          <p:nvPr/>
        </p:nvSpPr>
        <p:spPr>
          <a:xfrm>
            <a:off x="4789170" y="2900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7500" lnSpcReduction="10000"/>
          </a:bodyPr>
          <a:lstStyle/>
          <a:p>
            <a:pPr algn="ctr"/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A </a:t>
            </a:r>
          </a:p>
        </p:txBody>
      </p:sp>
      <p:sp>
        <p:nvSpPr>
          <p:cNvPr id="19" name="išḻíḋê"/>
          <p:cNvSpPr/>
          <p:nvPr/>
        </p:nvSpPr>
        <p:spPr>
          <a:xfrm>
            <a:off x="4789170" y="3662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B </a:t>
            </a:r>
          </a:p>
        </p:txBody>
      </p:sp>
      <p:sp>
        <p:nvSpPr>
          <p:cNvPr id="17" name="íšḻídè"/>
          <p:cNvSpPr/>
          <p:nvPr/>
        </p:nvSpPr>
        <p:spPr>
          <a:xfrm>
            <a:off x="4789170" y="4424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C </a:t>
            </a:r>
          </a:p>
        </p:txBody>
      </p:sp>
      <p:sp>
        <p:nvSpPr>
          <p:cNvPr id="15" name="ïṡlïḓè"/>
          <p:cNvSpPr/>
          <p:nvPr/>
        </p:nvSpPr>
        <p:spPr>
          <a:xfrm>
            <a:off x="4789170" y="5186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414010" y="2849880"/>
            <a:ext cx="4673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Do rối loạn cơ chế phân li của tất cả các cặp NST ở kỳ sau của quá trình phân bào.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90210" y="3750310"/>
            <a:ext cx="467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Do NST nhân đôi không bình thường.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490210" y="4521835"/>
            <a:ext cx="467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Do sự phá huỷ thoi vô sắc trong phân bào.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490210" y="5268595"/>
            <a:ext cx="467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Do sự rối loạn phân chia tế bào chất.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/>
      <p:bldP spid="10" grpId="0" bldLvl="0" animBg="1"/>
      <p:bldP spid="21" grpId="0" bldLvl="0" animBg="1"/>
      <p:bldP spid="19" grpId="0" bldLvl="0" animBg="1"/>
      <p:bldP spid="17" grpId="0" bldLvl="0" animBg="1"/>
      <p:bldP spid="15" grpId="0" bldLvl="0" animBg="1"/>
      <p:bldP spid="16" grpId="0"/>
      <p:bldP spid="18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941" b="-19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: Rounded Corners 1"/>
          <p:cNvSpPr/>
          <p:nvPr/>
        </p:nvSpPr>
        <p:spPr>
          <a:xfrm>
            <a:off x="1117442" y="1352550"/>
            <a:ext cx="9957116" cy="4645730"/>
          </a:xfrm>
          <a:prstGeom prst="roundRect">
            <a:avLst>
              <a:gd name="adj" fmla="val 5249"/>
            </a:avLst>
          </a:prstGeom>
          <a:solidFill>
            <a:schemeClr val="bg1"/>
          </a:solidFill>
          <a:ln>
            <a:noFill/>
          </a:ln>
          <a:effectLst>
            <a:outerShdw blurRad="965200" dist="368300" dir="5400000" sx="89000" sy="8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Do sự rối loạn phân chia tế bào chất.</a:t>
            </a:r>
          </a:p>
        </p:txBody>
      </p:sp>
      <p:sp>
        <p:nvSpPr>
          <p:cNvPr id="5" name="Freeform: Shape 6"/>
          <p:cNvSpPr/>
          <p:nvPr/>
        </p:nvSpPr>
        <p:spPr>
          <a:xfrm>
            <a:off x="2319620" y="2532007"/>
            <a:ext cx="2024852" cy="2274426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3896949" y="1038487"/>
            <a:ext cx="3989886" cy="706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Trắc nghiệm</a:t>
            </a:r>
          </a:p>
        </p:txBody>
      </p:sp>
      <p:sp>
        <p:nvSpPr>
          <p:cNvPr id="9" name="TextBox 11"/>
          <p:cNvSpPr txBox="1"/>
          <p:nvPr/>
        </p:nvSpPr>
        <p:spPr>
          <a:xfrm flipH="1">
            <a:off x="2492664" y="3069055"/>
            <a:ext cx="16787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vi-VN" alt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2  </a:t>
            </a:r>
          </a:p>
        </p:txBody>
      </p:sp>
      <p:sp>
        <p:nvSpPr>
          <p:cNvPr id="10" name="Freeform: Shape 35"/>
          <p:cNvSpPr/>
          <p:nvPr/>
        </p:nvSpPr>
        <p:spPr>
          <a:xfrm>
            <a:off x="711593" y="655672"/>
            <a:ext cx="1487926" cy="1495840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4696460" y="1948180"/>
            <a:ext cx="5226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>
                <a:latin typeface="Arial" panose="020B0604020202020204" pitchFamily="34" charset="0"/>
                <a:sym typeface="Arial" panose="020B0604020202020204" pitchFamily="34" charset="0"/>
              </a:rPr>
              <a:t>Thể đa bội có thể nhận biết bằng phương pháp nào?</a:t>
            </a:r>
          </a:p>
        </p:txBody>
      </p:sp>
      <p:sp>
        <p:nvSpPr>
          <p:cNvPr id="21" name="ïş1îḓê"/>
          <p:cNvSpPr/>
          <p:nvPr/>
        </p:nvSpPr>
        <p:spPr>
          <a:xfrm>
            <a:off x="4789170" y="2900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7500" lnSpcReduction="10000"/>
          </a:bodyPr>
          <a:lstStyle/>
          <a:p>
            <a:pPr algn="ctr"/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A </a:t>
            </a:r>
          </a:p>
        </p:txBody>
      </p:sp>
      <p:sp>
        <p:nvSpPr>
          <p:cNvPr id="19" name="išḻíḋê"/>
          <p:cNvSpPr/>
          <p:nvPr/>
        </p:nvSpPr>
        <p:spPr>
          <a:xfrm>
            <a:off x="4789170" y="3662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B </a:t>
            </a:r>
          </a:p>
        </p:txBody>
      </p:sp>
      <p:sp>
        <p:nvSpPr>
          <p:cNvPr id="17" name="íšḻídè"/>
          <p:cNvSpPr/>
          <p:nvPr/>
        </p:nvSpPr>
        <p:spPr>
          <a:xfrm>
            <a:off x="4789170" y="4424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C </a:t>
            </a:r>
          </a:p>
        </p:txBody>
      </p:sp>
      <p:sp>
        <p:nvSpPr>
          <p:cNvPr id="15" name="ïṡlïḓè"/>
          <p:cNvSpPr/>
          <p:nvPr/>
        </p:nvSpPr>
        <p:spPr>
          <a:xfrm>
            <a:off x="4789170" y="5186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414010" y="2849880"/>
            <a:ext cx="4673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Đếm số lượng NST trong tế bào trên tiêu bản dưới kính hiển vi.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90210" y="3750310"/>
            <a:ext cx="467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Nhận biết bằng mắt thường.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490210" y="4521835"/>
            <a:ext cx="467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Tách chiết ADN.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490210" y="5268595"/>
            <a:ext cx="467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Cả A và 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/>
      <p:bldP spid="10" grpId="0" bldLvl="0" animBg="1"/>
      <p:bldP spid="21" grpId="0" animBg="1"/>
      <p:bldP spid="19" grpId="0" animBg="1"/>
      <p:bldP spid="17" grpId="0" animBg="1"/>
      <p:bldP spid="15" grpId="0" animBg="1"/>
      <p:bldP spid="16" grpId="0"/>
      <p:bldP spid="18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941" b="-19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: Rounded Corners 1"/>
          <p:cNvSpPr/>
          <p:nvPr/>
        </p:nvSpPr>
        <p:spPr>
          <a:xfrm>
            <a:off x="1117442" y="1352550"/>
            <a:ext cx="9957116" cy="4645730"/>
          </a:xfrm>
          <a:prstGeom prst="roundRect">
            <a:avLst>
              <a:gd name="adj" fmla="val 5249"/>
            </a:avLst>
          </a:prstGeom>
          <a:solidFill>
            <a:schemeClr val="bg1"/>
          </a:solidFill>
          <a:ln>
            <a:noFill/>
          </a:ln>
          <a:effectLst>
            <a:outerShdw blurRad="965200" dist="368300" dir="5400000" sx="89000" sy="8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Do sự rối loạn phân chia tế bào chất.</a:t>
            </a:r>
          </a:p>
        </p:txBody>
      </p:sp>
      <p:sp>
        <p:nvSpPr>
          <p:cNvPr id="5" name="Freeform: Shape 6"/>
          <p:cNvSpPr/>
          <p:nvPr/>
        </p:nvSpPr>
        <p:spPr>
          <a:xfrm>
            <a:off x="2319620" y="2532007"/>
            <a:ext cx="2024852" cy="2274426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3896949" y="1038487"/>
            <a:ext cx="3989886" cy="706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Trắc nghiệm</a:t>
            </a:r>
          </a:p>
        </p:txBody>
      </p:sp>
      <p:sp>
        <p:nvSpPr>
          <p:cNvPr id="9" name="TextBox 11"/>
          <p:cNvSpPr txBox="1"/>
          <p:nvPr/>
        </p:nvSpPr>
        <p:spPr>
          <a:xfrm flipH="1">
            <a:off x="2492664" y="3069055"/>
            <a:ext cx="16787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vi-VN" alt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3   </a:t>
            </a:r>
          </a:p>
        </p:txBody>
      </p:sp>
      <p:sp>
        <p:nvSpPr>
          <p:cNvPr id="10" name="Freeform: Shape 35"/>
          <p:cNvSpPr/>
          <p:nvPr/>
        </p:nvSpPr>
        <p:spPr>
          <a:xfrm>
            <a:off x="711593" y="655672"/>
            <a:ext cx="1487926" cy="1495840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4737100" y="2112645"/>
            <a:ext cx="5226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>
                <a:latin typeface="Arial" panose="020B0604020202020204" pitchFamily="34" charset="0"/>
                <a:sym typeface="Arial" panose="020B0604020202020204" pitchFamily="34" charset="0"/>
              </a:rPr>
              <a:t>Đột biến đa bội là dạng đột biến</a:t>
            </a:r>
          </a:p>
        </p:txBody>
      </p:sp>
      <p:sp>
        <p:nvSpPr>
          <p:cNvPr id="21" name="ïş1îḓê"/>
          <p:cNvSpPr/>
          <p:nvPr/>
        </p:nvSpPr>
        <p:spPr>
          <a:xfrm>
            <a:off x="4789170" y="2900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7500" lnSpcReduction="10000"/>
          </a:bodyPr>
          <a:lstStyle/>
          <a:p>
            <a:pPr algn="ctr"/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A </a:t>
            </a:r>
          </a:p>
        </p:txBody>
      </p:sp>
      <p:sp>
        <p:nvSpPr>
          <p:cNvPr id="19" name="išḻíḋê"/>
          <p:cNvSpPr/>
          <p:nvPr/>
        </p:nvSpPr>
        <p:spPr>
          <a:xfrm>
            <a:off x="4789170" y="3662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B </a:t>
            </a:r>
          </a:p>
        </p:txBody>
      </p:sp>
      <p:sp>
        <p:nvSpPr>
          <p:cNvPr id="17" name="íšḻídè"/>
          <p:cNvSpPr/>
          <p:nvPr/>
        </p:nvSpPr>
        <p:spPr>
          <a:xfrm>
            <a:off x="4789170" y="4424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C </a:t>
            </a:r>
          </a:p>
        </p:txBody>
      </p:sp>
      <p:sp>
        <p:nvSpPr>
          <p:cNvPr id="15" name="ïṡlïḓè"/>
          <p:cNvSpPr/>
          <p:nvPr/>
        </p:nvSpPr>
        <p:spPr>
          <a:xfrm>
            <a:off x="4789170" y="5186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414010" y="2978785"/>
            <a:ext cx="467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 NST thay đổi về cấu trúc.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90210" y="3750310"/>
            <a:ext cx="467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Bộ NST thiếu 1 vài NST.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490210" y="4521835"/>
            <a:ext cx="467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Bộ NST tăng, giảm theo bội số của n.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490210" y="5268595"/>
            <a:ext cx="5425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Bộ NST tăng theo bội số của n và lớn hơn 2n.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/>
      <p:bldP spid="10" grpId="0" bldLvl="0" animBg="1"/>
      <p:bldP spid="21" grpId="0" animBg="1"/>
      <p:bldP spid="19" grpId="0" animBg="1"/>
      <p:bldP spid="17" grpId="0" animBg="1"/>
      <p:bldP spid="15" grpId="0" animBg="1"/>
      <p:bldP spid="16" grpId="0"/>
      <p:bldP spid="18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941" b="-19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: Rounded Corners 1"/>
          <p:cNvSpPr/>
          <p:nvPr/>
        </p:nvSpPr>
        <p:spPr>
          <a:xfrm>
            <a:off x="1117442" y="1352550"/>
            <a:ext cx="9957116" cy="4645730"/>
          </a:xfrm>
          <a:prstGeom prst="roundRect">
            <a:avLst>
              <a:gd name="adj" fmla="val 5249"/>
            </a:avLst>
          </a:prstGeom>
          <a:solidFill>
            <a:schemeClr val="bg1"/>
          </a:solidFill>
          <a:ln>
            <a:noFill/>
          </a:ln>
          <a:effectLst>
            <a:outerShdw blurRad="965200" dist="368300" dir="5400000" sx="89000" sy="8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Do sự rối loạn phân chia tế bào chất.</a:t>
            </a:r>
          </a:p>
        </p:txBody>
      </p:sp>
      <p:sp>
        <p:nvSpPr>
          <p:cNvPr id="5" name="Freeform: Shape 6"/>
          <p:cNvSpPr/>
          <p:nvPr/>
        </p:nvSpPr>
        <p:spPr>
          <a:xfrm>
            <a:off x="2319620" y="2532007"/>
            <a:ext cx="2024852" cy="2274426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3896949" y="1038487"/>
            <a:ext cx="3989886" cy="706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Trắc nghiệm</a:t>
            </a:r>
          </a:p>
        </p:txBody>
      </p:sp>
      <p:sp>
        <p:nvSpPr>
          <p:cNvPr id="9" name="TextBox 11"/>
          <p:cNvSpPr txBox="1"/>
          <p:nvPr/>
        </p:nvSpPr>
        <p:spPr>
          <a:xfrm flipH="1">
            <a:off x="2492664" y="3069055"/>
            <a:ext cx="16787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vi-VN" alt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4    </a:t>
            </a:r>
          </a:p>
        </p:txBody>
      </p:sp>
      <p:sp>
        <p:nvSpPr>
          <p:cNvPr id="10" name="Freeform: Shape 35"/>
          <p:cNvSpPr/>
          <p:nvPr/>
        </p:nvSpPr>
        <p:spPr>
          <a:xfrm>
            <a:off x="711593" y="655672"/>
            <a:ext cx="1487926" cy="1495840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4737100" y="2112645"/>
            <a:ext cx="5226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>
                <a:latin typeface="Arial" panose="020B0604020202020204" pitchFamily="34" charset="0"/>
                <a:sym typeface="Arial" panose="020B0604020202020204" pitchFamily="34" charset="0"/>
              </a:rPr>
              <a:t>Thể tam bội thường bất thụ vì</a:t>
            </a:r>
          </a:p>
        </p:txBody>
      </p:sp>
      <p:sp>
        <p:nvSpPr>
          <p:cNvPr id="21" name="ïş1îḓê"/>
          <p:cNvSpPr/>
          <p:nvPr/>
        </p:nvSpPr>
        <p:spPr>
          <a:xfrm>
            <a:off x="4789170" y="2900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7500" lnSpcReduction="10000"/>
          </a:bodyPr>
          <a:lstStyle/>
          <a:p>
            <a:pPr algn="ctr"/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A </a:t>
            </a:r>
          </a:p>
        </p:txBody>
      </p:sp>
      <p:sp>
        <p:nvSpPr>
          <p:cNvPr id="19" name="išḻíḋê"/>
          <p:cNvSpPr/>
          <p:nvPr/>
        </p:nvSpPr>
        <p:spPr>
          <a:xfrm>
            <a:off x="4789170" y="3662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B </a:t>
            </a:r>
          </a:p>
        </p:txBody>
      </p:sp>
      <p:sp>
        <p:nvSpPr>
          <p:cNvPr id="17" name="íšḻídè"/>
          <p:cNvSpPr/>
          <p:nvPr/>
        </p:nvSpPr>
        <p:spPr>
          <a:xfrm>
            <a:off x="4789170" y="4424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C </a:t>
            </a:r>
          </a:p>
        </p:txBody>
      </p:sp>
      <p:sp>
        <p:nvSpPr>
          <p:cNvPr id="15" name="ïṡlïḓè"/>
          <p:cNvSpPr/>
          <p:nvPr/>
        </p:nvSpPr>
        <p:spPr>
          <a:xfrm>
            <a:off x="4789170" y="5186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490210" y="2839085"/>
            <a:ext cx="4673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Khi giảm phân tạo ra giao tử lưỡng bội không thể thụ tinh với các loại giao tử khác.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90210" y="3618230"/>
            <a:ext cx="4673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NST không thể sắp trên mặt phẳng xích đạo trong giảm phân.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490210" y="4397375"/>
            <a:ext cx="4673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Xác suất để tạo ra giao tử hữu thụ là rất thấp.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490210" y="5268595"/>
            <a:ext cx="5425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Thiếu các cơ quan sinh sản.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/>
      <p:bldP spid="10" grpId="0" bldLvl="0" animBg="1"/>
      <p:bldP spid="21" grpId="0" animBg="1"/>
      <p:bldP spid="19" grpId="0" animBg="1"/>
      <p:bldP spid="17" grpId="0" animBg="1"/>
      <p:bldP spid="15" grpId="0" animBg="1"/>
      <p:bldP spid="16" grpId="0"/>
      <p:bldP spid="18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941" b="-19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: Rounded Corners 1"/>
          <p:cNvSpPr/>
          <p:nvPr/>
        </p:nvSpPr>
        <p:spPr>
          <a:xfrm>
            <a:off x="1117442" y="1352550"/>
            <a:ext cx="9957116" cy="4645730"/>
          </a:xfrm>
          <a:prstGeom prst="roundRect">
            <a:avLst>
              <a:gd name="adj" fmla="val 5249"/>
            </a:avLst>
          </a:prstGeom>
          <a:solidFill>
            <a:schemeClr val="bg1"/>
          </a:solidFill>
          <a:ln>
            <a:noFill/>
          </a:ln>
          <a:effectLst>
            <a:outerShdw blurRad="965200" dist="368300" dir="5400000" sx="89000" sy="8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Do sự rối loạn phân chia tế bào chất.</a:t>
            </a:r>
          </a:p>
        </p:txBody>
      </p:sp>
      <p:sp>
        <p:nvSpPr>
          <p:cNvPr id="5" name="Freeform: Shape 6"/>
          <p:cNvSpPr/>
          <p:nvPr/>
        </p:nvSpPr>
        <p:spPr>
          <a:xfrm>
            <a:off x="2319620" y="2532007"/>
            <a:ext cx="2024852" cy="2274426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3896949" y="1038487"/>
            <a:ext cx="3989886" cy="706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Trắc nghiệm</a:t>
            </a:r>
          </a:p>
        </p:txBody>
      </p:sp>
      <p:sp>
        <p:nvSpPr>
          <p:cNvPr id="9" name="TextBox 11"/>
          <p:cNvSpPr txBox="1"/>
          <p:nvPr/>
        </p:nvSpPr>
        <p:spPr>
          <a:xfrm flipH="1">
            <a:off x="2492664" y="3069055"/>
            <a:ext cx="16787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vi-VN" alt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5     </a:t>
            </a:r>
          </a:p>
        </p:txBody>
      </p:sp>
      <p:sp>
        <p:nvSpPr>
          <p:cNvPr id="10" name="Freeform: Shape 35"/>
          <p:cNvSpPr/>
          <p:nvPr/>
        </p:nvSpPr>
        <p:spPr>
          <a:xfrm>
            <a:off x="711593" y="655672"/>
            <a:ext cx="1487926" cy="1495840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4737100" y="1960245"/>
            <a:ext cx="5226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>
                <a:latin typeface="Arial" panose="020B0604020202020204" pitchFamily="34" charset="0"/>
                <a:sym typeface="Arial" panose="020B0604020202020204" pitchFamily="34" charset="0"/>
              </a:rPr>
              <a:t>Người ta đã ứng dụng đột biến đa bội vào</a:t>
            </a:r>
          </a:p>
        </p:txBody>
      </p:sp>
      <p:sp>
        <p:nvSpPr>
          <p:cNvPr id="21" name="ïş1îḓê"/>
          <p:cNvSpPr/>
          <p:nvPr/>
        </p:nvSpPr>
        <p:spPr>
          <a:xfrm>
            <a:off x="4789170" y="2900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7500" lnSpcReduction="10000"/>
          </a:bodyPr>
          <a:lstStyle/>
          <a:p>
            <a:pPr algn="ctr"/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A </a:t>
            </a:r>
          </a:p>
        </p:txBody>
      </p:sp>
      <p:sp>
        <p:nvSpPr>
          <p:cNvPr id="19" name="išḻíḋê"/>
          <p:cNvSpPr/>
          <p:nvPr/>
        </p:nvSpPr>
        <p:spPr>
          <a:xfrm>
            <a:off x="4789170" y="3662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B </a:t>
            </a:r>
          </a:p>
        </p:txBody>
      </p:sp>
      <p:sp>
        <p:nvSpPr>
          <p:cNvPr id="17" name="íšḻídè"/>
          <p:cNvSpPr/>
          <p:nvPr/>
        </p:nvSpPr>
        <p:spPr>
          <a:xfrm>
            <a:off x="4789170" y="4424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C </a:t>
            </a:r>
          </a:p>
        </p:txBody>
      </p:sp>
      <p:sp>
        <p:nvSpPr>
          <p:cNvPr id="15" name="ïṡlïḓè"/>
          <p:cNvSpPr/>
          <p:nvPr/>
        </p:nvSpPr>
        <p:spPr>
          <a:xfrm>
            <a:off x="4789170" y="5186680"/>
            <a:ext cx="544195" cy="5441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/>
          <a:p>
            <a:pPr lvl="0" algn="ctr">
              <a:buClrTx/>
              <a:buSzTx/>
              <a:buFontTx/>
            </a:pPr>
            <a:r>
              <a:rPr lang="vi-VN" altLang="en-US"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490210" y="2839085"/>
            <a:ext cx="4673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giống cây trồng cho cơ quan sinh dưỡng có năng suất cao, tạo quả không hạt.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90210" y="3770630"/>
            <a:ext cx="467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bảo tồn nguồn gen quý.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490210" y="4488815"/>
            <a:ext cx="467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giống cây thu hoạch được sớm.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490210" y="5268595"/>
            <a:ext cx="5425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gây chết hàng loạt các loài có hại.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/>
      <p:bldP spid="10" grpId="0" bldLvl="0" animBg="1"/>
      <p:bldP spid="21" grpId="0" animBg="1"/>
      <p:bldP spid="19" grpId="0" animBg="1"/>
      <p:bldP spid="17" grpId="0" animBg="1"/>
      <p:bldP spid="15" grpId="0" animBg="1"/>
      <p:bldP spid="16" grpId="0"/>
      <p:bldP spid="18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941" b="-19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: Rounded Corners 1"/>
          <p:cNvSpPr/>
          <p:nvPr/>
        </p:nvSpPr>
        <p:spPr>
          <a:xfrm>
            <a:off x="1117442" y="1352550"/>
            <a:ext cx="9957116" cy="4645730"/>
          </a:xfrm>
          <a:prstGeom prst="roundRect">
            <a:avLst>
              <a:gd name="adj" fmla="val 5249"/>
            </a:avLst>
          </a:prstGeom>
          <a:solidFill>
            <a:schemeClr val="bg1"/>
          </a:solidFill>
          <a:ln>
            <a:noFill/>
          </a:ln>
          <a:effectLst>
            <a:outerShdw blurRad="965200" dist="368300" dir="5400000" sx="89000" sy="8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reeform: Shape 6"/>
          <p:cNvSpPr/>
          <p:nvPr/>
        </p:nvSpPr>
        <p:spPr>
          <a:xfrm>
            <a:off x="2319620" y="2532007"/>
            <a:ext cx="2024852" cy="2274426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5288869" y="2766957"/>
            <a:ext cx="3989886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THỂ </a:t>
            </a:r>
            <a:r>
              <a:rPr lang="vi-V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ĐA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 BỘI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1164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 txBox="1"/>
          <p:nvPr/>
        </p:nvSpPr>
        <p:spPr>
          <a:xfrm>
            <a:off x="5288869" y="3489109"/>
            <a:ext cx="398988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ĐỘT BIẾN SỐ LƯỢNG NST</a:t>
            </a:r>
          </a:p>
        </p:txBody>
      </p:sp>
      <p:sp>
        <p:nvSpPr>
          <p:cNvPr id="9" name="TextBox 11"/>
          <p:cNvSpPr txBox="1"/>
          <p:nvPr/>
        </p:nvSpPr>
        <p:spPr>
          <a:xfrm flipH="1">
            <a:off x="2492664" y="3069055"/>
            <a:ext cx="167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altLang="zh-CN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id-ID" sz="7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Freeform: Shape 35"/>
          <p:cNvSpPr/>
          <p:nvPr/>
        </p:nvSpPr>
        <p:spPr>
          <a:xfrm>
            <a:off x="711593" y="655672"/>
            <a:ext cx="1487926" cy="1495840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/>
          <p:nvPr/>
        </p:nvSpPr>
        <p:spPr>
          <a:xfrm>
            <a:off x="619551" y="1480032"/>
            <a:ext cx="74407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449580" y="528320"/>
            <a:ext cx="2945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THỂ ĐA BỘI</a:t>
            </a:r>
          </a:p>
        </p:txBody>
      </p:sp>
      <p:sp>
        <p:nvSpPr>
          <p:cNvPr id="17" name="Rectangle 29"/>
          <p:cNvSpPr/>
          <p:nvPr/>
        </p:nvSpPr>
        <p:spPr>
          <a:xfrm>
            <a:off x="4033520" y="4725670"/>
            <a:ext cx="3312795" cy="1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vi-VN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Sụ tương quan giữa mức bội thể (số n) và kích thước của cơ quan sinh dưỡng và cơ quan sinh sản ở các cây trong các hinh như thế nào?</a:t>
            </a:r>
          </a:p>
        </p:txBody>
      </p:sp>
      <p:sp>
        <p:nvSpPr>
          <p:cNvPr id="18" name="Rectangle 30"/>
          <p:cNvSpPr/>
          <p:nvPr/>
        </p:nvSpPr>
        <p:spPr>
          <a:xfrm>
            <a:off x="4697095" y="4388485"/>
            <a:ext cx="205867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Hoạt động 1</a:t>
            </a:r>
          </a:p>
        </p:txBody>
      </p:sp>
      <p:sp>
        <p:nvSpPr>
          <p:cNvPr id="19" name="Rectangle 29"/>
          <p:cNvSpPr/>
          <p:nvPr/>
        </p:nvSpPr>
        <p:spPr>
          <a:xfrm>
            <a:off x="8616950" y="1175385"/>
            <a:ext cx="3414395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vi-VN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Có thể nhận biết </a:t>
            </a:r>
          </a:p>
          <a:p>
            <a:pPr lvl="0" algn="ctr">
              <a:lnSpc>
                <a:spcPts val="2000"/>
              </a:lnSpc>
              <a:defRPr/>
            </a:pPr>
            <a:r>
              <a:rPr lang="vi-VN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cây đa bội bằng mắt thường như thế nào?</a:t>
            </a:r>
          </a:p>
        </p:txBody>
      </p:sp>
      <p:sp>
        <p:nvSpPr>
          <p:cNvPr id="20" name="Rectangle 30"/>
          <p:cNvSpPr/>
          <p:nvPr/>
        </p:nvSpPr>
        <p:spPr>
          <a:xfrm>
            <a:off x="9269095" y="817880"/>
            <a:ext cx="208851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Hoạt động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" y="3194050"/>
            <a:ext cx="3886200" cy="3563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85" y="3194050"/>
            <a:ext cx="4707890" cy="179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750" y="4992370"/>
            <a:ext cx="4709160" cy="2074545"/>
          </a:xfrm>
          <a:prstGeom prst="rect">
            <a:avLst/>
          </a:prstGeom>
        </p:spPr>
      </p:pic>
      <p:sp>
        <p:nvSpPr>
          <p:cNvPr id="7" name="TextBox 1164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 txBox="1"/>
          <p:nvPr/>
        </p:nvSpPr>
        <p:spPr>
          <a:xfrm>
            <a:off x="497840" y="1666240"/>
            <a:ext cx="24314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DISCUSS</a:t>
            </a:r>
          </a:p>
        </p:txBody>
      </p:sp>
      <p:sp>
        <p:nvSpPr>
          <p:cNvPr id="6" name="Freeform 21"/>
          <p:cNvSpPr>
            <a:spLocks noEditPoints="1"/>
          </p:cNvSpPr>
          <p:nvPr/>
        </p:nvSpPr>
        <p:spPr bwMode="auto">
          <a:xfrm>
            <a:off x="497840" y="2128520"/>
            <a:ext cx="1004570" cy="616585"/>
          </a:xfrm>
          <a:custGeom>
            <a:avLst/>
            <a:gdLst>
              <a:gd name="T0" fmla="*/ 233 w 296"/>
              <a:gd name="T1" fmla="*/ 0 h 181"/>
              <a:gd name="T2" fmla="*/ 274 w 296"/>
              <a:gd name="T3" fmla="*/ 40 h 181"/>
              <a:gd name="T4" fmla="*/ 233 w 296"/>
              <a:gd name="T5" fmla="*/ 81 h 181"/>
              <a:gd name="T6" fmla="*/ 195 w 296"/>
              <a:gd name="T7" fmla="*/ 55 h 181"/>
              <a:gd name="T8" fmla="*/ 197 w 296"/>
              <a:gd name="T9" fmla="*/ 40 h 181"/>
              <a:gd name="T10" fmla="*/ 195 w 296"/>
              <a:gd name="T11" fmla="*/ 26 h 181"/>
              <a:gd name="T12" fmla="*/ 233 w 296"/>
              <a:gd name="T13" fmla="*/ 0 h 181"/>
              <a:gd name="T14" fmla="*/ 148 w 296"/>
              <a:gd name="T15" fmla="*/ 0 h 181"/>
              <a:gd name="T16" fmla="*/ 189 w 296"/>
              <a:gd name="T17" fmla="*/ 40 h 181"/>
              <a:gd name="T18" fmla="*/ 148 w 296"/>
              <a:gd name="T19" fmla="*/ 81 h 181"/>
              <a:gd name="T20" fmla="*/ 108 w 296"/>
              <a:gd name="T21" fmla="*/ 40 h 181"/>
              <a:gd name="T22" fmla="*/ 148 w 296"/>
              <a:gd name="T23" fmla="*/ 0 h 181"/>
              <a:gd name="T24" fmla="*/ 171 w 296"/>
              <a:gd name="T25" fmla="*/ 89 h 181"/>
              <a:gd name="T26" fmla="*/ 212 w 296"/>
              <a:gd name="T27" fmla="*/ 135 h 181"/>
              <a:gd name="T28" fmla="*/ 212 w 296"/>
              <a:gd name="T29" fmla="*/ 181 h 181"/>
              <a:gd name="T30" fmla="*/ 85 w 296"/>
              <a:gd name="T31" fmla="*/ 181 h 181"/>
              <a:gd name="T32" fmla="*/ 85 w 296"/>
              <a:gd name="T33" fmla="*/ 135 h 181"/>
              <a:gd name="T34" fmla="*/ 126 w 296"/>
              <a:gd name="T35" fmla="*/ 89 h 181"/>
              <a:gd name="T36" fmla="*/ 130 w 296"/>
              <a:gd name="T37" fmla="*/ 99 h 181"/>
              <a:gd name="T38" fmla="*/ 148 w 296"/>
              <a:gd name="T39" fmla="*/ 141 h 181"/>
              <a:gd name="T40" fmla="*/ 166 w 296"/>
              <a:gd name="T41" fmla="*/ 99 h 181"/>
              <a:gd name="T42" fmla="*/ 171 w 296"/>
              <a:gd name="T43" fmla="*/ 89 h 181"/>
              <a:gd name="T44" fmla="*/ 64 w 296"/>
              <a:gd name="T45" fmla="*/ 0 h 181"/>
              <a:gd name="T46" fmla="*/ 102 w 296"/>
              <a:gd name="T47" fmla="*/ 26 h 181"/>
              <a:gd name="T48" fmla="*/ 99 w 296"/>
              <a:gd name="T49" fmla="*/ 40 h 181"/>
              <a:gd name="T50" fmla="*/ 102 w 296"/>
              <a:gd name="T51" fmla="*/ 55 h 181"/>
              <a:gd name="T52" fmla="*/ 64 w 296"/>
              <a:gd name="T53" fmla="*/ 81 h 181"/>
              <a:gd name="T54" fmla="*/ 23 w 296"/>
              <a:gd name="T55" fmla="*/ 40 h 181"/>
              <a:gd name="T56" fmla="*/ 64 w 296"/>
              <a:gd name="T57" fmla="*/ 0 h 181"/>
              <a:gd name="T58" fmla="*/ 86 w 296"/>
              <a:gd name="T59" fmla="*/ 89 h 181"/>
              <a:gd name="T60" fmla="*/ 98 w 296"/>
              <a:gd name="T61" fmla="*/ 92 h 181"/>
              <a:gd name="T62" fmla="*/ 77 w 296"/>
              <a:gd name="T63" fmla="*/ 135 h 181"/>
              <a:gd name="T64" fmla="*/ 77 w 296"/>
              <a:gd name="T65" fmla="*/ 181 h 181"/>
              <a:gd name="T66" fmla="*/ 0 w 296"/>
              <a:gd name="T67" fmla="*/ 181 h 181"/>
              <a:gd name="T68" fmla="*/ 0 w 296"/>
              <a:gd name="T69" fmla="*/ 135 h 181"/>
              <a:gd name="T70" fmla="*/ 41 w 296"/>
              <a:gd name="T71" fmla="*/ 89 h 181"/>
              <a:gd name="T72" fmla="*/ 46 w 296"/>
              <a:gd name="T73" fmla="*/ 99 h 181"/>
              <a:gd name="T74" fmla="*/ 64 w 296"/>
              <a:gd name="T75" fmla="*/ 141 h 181"/>
              <a:gd name="T76" fmla="*/ 81 w 296"/>
              <a:gd name="T77" fmla="*/ 99 h 181"/>
              <a:gd name="T78" fmla="*/ 86 w 296"/>
              <a:gd name="T79" fmla="*/ 89 h 181"/>
              <a:gd name="T80" fmla="*/ 255 w 296"/>
              <a:gd name="T81" fmla="*/ 89 h 181"/>
              <a:gd name="T82" fmla="*/ 296 w 296"/>
              <a:gd name="T83" fmla="*/ 135 h 181"/>
              <a:gd name="T84" fmla="*/ 296 w 296"/>
              <a:gd name="T85" fmla="*/ 181 h 181"/>
              <a:gd name="T86" fmla="*/ 220 w 296"/>
              <a:gd name="T87" fmla="*/ 181 h 181"/>
              <a:gd name="T88" fmla="*/ 220 w 296"/>
              <a:gd name="T89" fmla="*/ 135 h 181"/>
              <a:gd name="T90" fmla="*/ 199 w 296"/>
              <a:gd name="T91" fmla="*/ 92 h 181"/>
              <a:gd name="T92" fmla="*/ 211 w 296"/>
              <a:gd name="T93" fmla="*/ 89 h 181"/>
              <a:gd name="T94" fmla="*/ 215 w 296"/>
              <a:gd name="T95" fmla="*/ 99 h 181"/>
              <a:gd name="T96" fmla="*/ 233 w 296"/>
              <a:gd name="T97" fmla="*/ 141 h 181"/>
              <a:gd name="T98" fmla="*/ 251 w 296"/>
              <a:gd name="T99" fmla="*/ 99 h 181"/>
              <a:gd name="T100" fmla="*/ 255 w 296"/>
              <a:gd name="T101" fmla="*/ 89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6" h="181">
                <a:moveTo>
                  <a:pt x="233" y="0"/>
                </a:moveTo>
                <a:cubicBezTo>
                  <a:pt x="255" y="0"/>
                  <a:pt x="274" y="18"/>
                  <a:pt x="274" y="40"/>
                </a:cubicBezTo>
                <a:cubicBezTo>
                  <a:pt x="274" y="63"/>
                  <a:pt x="255" y="81"/>
                  <a:pt x="233" y="81"/>
                </a:cubicBezTo>
                <a:cubicBezTo>
                  <a:pt x="216" y="81"/>
                  <a:pt x="201" y="70"/>
                  <a:pt x="195" y="55"/>
                </a:cubicBezTo>
                <a:cubicBezTo>
                  <a:pt x="196" y="50"/>
                  <a:pt x="197" y="45"/>
                  <a:pt x="197" y="40"/>
                </a:cubicBezTo>
                <a:cubicBezTo>
                  <a:pt x="197" y="35"/>
                  <a:pt x="196" y="30"/>
                  <a:pt x="195" y="26"/>
                </a:cubicBezTo>
                <a:cubicBezTo>
                  <a:pt x="201" y="10"/>
                  <a:pt x="216" y="0"/>
                  <a:pt x="233" y="0"/>
                </a:cubicBezTo>
                <a:close/>
                <a:moveTo>
                  <a:pt x="148" y="0"/>
                </a:moveTo>
                <a:cubicBezTo>
                  <a:pt x="171" y="0"/>
                  <a:pt x="189" y="18"/>
                  <a:pt x="189" y="40"/>
                </a:cubicBezTo>
                <a:cubicBezTo>
                  <a:pt x="189" y="63"/>
                  <a:pt x="171" y="81"/>
                  <a:pt x="148" y="81"/>
                </a:cubicBezTo>
                <a:cubicBezTo>
                  <a:pt x="126" y="81"/>
                  <a:pt x="108" y="63"/>
                  <a:pt x="108" y="40"/>
                </a:cubicBezTo>
                <a:cubicBezTo>
                  <a:pt x="108" y="18"/>
                  <a:pt x="126" y="0"/>
                  <a:pt x="148" y="0"/>
                </a:cubicBezTo>
                <a:close/>
                <a:moveTo>
                  <a:pt x="171" y="89"/>
                </a:moveTo>
                <a:cubicBezTo>
                  <a:pt x="194" y="91"/>
                  <a:pt x="212" y="111"/>
                  <a:pt x="212" y="135"/>
                </a:cubicBezTo>
                <a:cubicBezTo>
                  <a:pt x="212" y="181"/>
                  <a:pt x="212" y="181"/>
                  <a:pt x="212" y="181"/>
                </a:cubicBezTo>
                <a:cubicBezTo>
                  <a:pt x="85" y="181"/>
                  <a:pt x="85" y="181"/>
                  <a:pt x="85" y="181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5" y="111"/>
                  <a:pt x="103" y="91"/>
                  <a:pt x="126" y="89"/>
                </a:cubicBezTo>
                <a:cubicBezTo>
                  <a:pt x="130" y="99"/>
                  <a:pt x="130" y="99"/>
                  <a:pt x="130" y="99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66" y="99"/>
                  <a:pt x="166" y="99"/>
                  <a:pt x="166" y="99"/>
                </a:cubicBezTo>
                <a:lnTo>
                  <a:pt x="171" y="89"/>
                </a:lnTo>
                <a:close/>
                <a:moveTo>
                  <a:pt x="64" y="0"/>
                </a:moveTo>
                <a:cubicBezTo>
                  <a:pt x="81" y="0"/>
                  <a:pt x="96" y="10"/>
                  <a:pt x="102" y="26"/>
                </a:cubicBezTo>
                <a:cubicBezTo>
                  <a:pt x="100" y="30"/>
                  <a:pt x="99" y="35"/>
                  <a:pt x="99" y="40"/>
                </a:cubicBezTo>
                <a:cubicBezTo>
                  <a:pt x="99" y="45"/>
                  <a:pt x="100" y="50"/>
                  <a:pt x="102" y="55"/>
                </a:cubicBezTo>
                <a:cubicBezTo>
                  <a:pt x="96" y="70"/>
                  <a:pt x="81" y="81"/>
                  <a:pt x="64" y="81"/>
                </a:cubicBezTo>
                <a:cubicBezTo>
                  <a:pt x="41" y="81"/>
                  <a:pt x="23" y="63"/>
                  <a:pt x="23" y="40"/>
                </a:cubicBezTo>
                <a:cubicBezTo>
                  <a:pt x="23" y="18"/>
                  <a:pt x="41" y="0"/>
                  <a:pt x="64" y="0"/>
                </a:cubicBezTo>
                <a:close/>
                <a:moveTo>
                  <a:pt x="86" y="89"/>
                </a:moveTo>
                <a:cubicBezTo>
                  <a:pt x="90" y="89"/>
                  <a:pt x="94" y="90"/>
                  <a:pt x="98" y="92"/>
                </a:cubicBezTo>
                <a:cubicBezTo>
                  <a:pt x="85" y="102"/>
                  <a:pt x="77" y="117"/>
                  <a:pt x="77" y="135"/>
                </a:cubicBezTo>
                <a:cubicBezTo>
                  <a:pt x="77" y="181"/>
                  <a:pt x="77" y="181"/>
                  <a:pt x="77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11"/>
                  <a:pt x="18" y="91"/>
                  <a:pt x="41" y="89"/>
                </a:cubicBezTo>
                <a:cubicBezTo>
                  <a:pt x="46" y="99"/>
                  <a:pt x="46" y="99"/>
                  <a:pt x="46" y="99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81" y="99"/>
                  <a:pt x="81" y="99"/>
                  <a:pt x="81" y="99"/>
                </a:cubicBezTo>
                <a:lnTo>
                  <a:pt x="86" y="89"/>
                </a:lnTo>
                <a:close/>
                <a:moveTo>
                  <a:pt x="255" y="89"/>
                </a:moveTo>
                <a:cubicBezTo>
                  <a:pt x="278" y="91"/>
                  <a:pt x="296" y="111"/>
                  <a:pt x="296" y="135"/>
                </a:cubicBezTo>
                <a:cubicBezTo>
                  <a:pt x="296" y="181"/>
                  <a:pt x="296" y="181"/>
                  <a:pt x="296" y="181"/>
                </a:cubicBezTo>
                <a:cubicBezTo>
                  <a:pt x="220" y="181"/>
                  <a:pt x="220" y="181"/>
                  <a:pt x="220" y="181"/>
                </a:cubicBezTo>
                <a:cubicBezTo>
                  <a:pt x="220" y="135"/>
                  <a:pt x="220" y="135"/>
                  <a:pt x="220" y="135"/>
                </a:cubicBezTo>
                <a:cubicBezTo>
                  <a:pt x="220" y="117"/>
                  <a:pt x="212" y="102"/>
                  <a:pt x="199" y="92"/>
                </a:cubicBezTo>
                <a:cubicBezTo>
                  <a:pt x="203" y="90"/>
                  <a:pt x="206" y="89"/>
                  <a:pt x="211" y="89"/>
                </a:cubicBezTo>
                <a:cubicBezTo>
                  <a:pt x="215" y="99"/>
                  <a:pt x="215" y="99"/>
                  <a:pt x="215" y="99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51" y="99"/>
                  <a:pt x="251" y="99"/>
                  <a:pt x="251" y="99"/>
                </a:cubicBezTo>
                <a:lnTo>
                  <a:pt x="255" y="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Picture 7" descr="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540" y="0"/>
            <a:ext cx="4561840" cy="319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7" grpId="0"/>
      <p:bldP spid="18" grpId="0"/>
      <p:bldP spid="19" grpId="0"/>
      <p:bldP spid="20" grpId="0"/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/>
          <p:nvPr/>
        </p:nvSpPr>
        <p:spPr>
          <a:xfrm>
            <a:off x="771951" y="1480032"/>
            <a:ext cx="74407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601980" y="528320"/>
            <a:ext cx="2945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THỂ ĐA BỘI</a:t>
            </a:r>
          </a:p>
        </p:txBody>
      </p:sp>
      <p:sp>
        <p:nvSpPr>
          <p:cNvPr id="7" name="TextBox 1164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 txBox="1"/>
          <p:nvPr/>
        </p:nvSpPr>
        <p:spPr>
          <a:xfrm>
            <a:off x="650240" y="1666240"/>
            <a:ext cx="24314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DISCUSS</a:t>
            </a:r>
          </a:p>
        </p:txBody>
      </p:sp>
      <p:graphicFrame>
        <p:nvGraphicFramePr>
          <p:cNvPr id="6" name="Table 5"/>
          <p:cNvGraphicFramePr/>
          <p:nvPr/>
        </p:nvGraphicFramePr>
        <p:xfrm>
          <a:off x="731520" y="2257425"/>
          <a:ext cx="10596880" cy="418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5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8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ĐỐI TƯỢNG</a:t>
                      </a:r>
                    </a:p>
                    <a:p>
                      <a:pPr algn="ctr">
                        <a:buNone/>
                      </a:pPr>
                      <a:r>
                        <a:rPr lang="vi-VN" altLang="en-US"/>
                        <a:t>NGHIÊN CỨU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ĐẶC ĐIỂM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b="1" i="1"/>
                        <a:t>MỨC BỘI THỂ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b="1" i="1"/>
                        <a:t>KÍCH THƯỚC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1. Tế bào cây rêu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vi-V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2.Cây cà độc dược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3.Củ cải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4. Hoa oải hương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30"/>
          <p:cNvSpPr/>
          <p:nvPr/>
        </p:nvSpPr>
        <p:spPr>
          <a:xfrm>
            <a:off x="4410075" y="1655445"/>
            <a:ext cx="707072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Quan sát các hình trên và hoàn thành phiếu học tập dưới đây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693920" y="3805555"/>
            <a:ext cx="2495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2n, 3n, 4n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443730" y="4533900"/>
            <a:ext cx="2495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3n, 6n, 9n, 12n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057140" y="5252085"/>
            <a:ext cx="2495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4n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006340" y="5970270"/>
            <a:ext cx="2495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4n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8251190" y="3805555"/>
            <a:ext cx="3269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Tế bào lớn dần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693025" y="4533900"/>
            <a:ext cx="3269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Cơ quan sinh dưỡng lớn dần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8486140" y="5262245"/>
            <a:ext cx="3269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Củ to hơn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8405495" y="5990590"/>
            <a:ext cx="3269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Hoa to hơn</a:t>
            </a:r>
          </a:p>
        </p:txBody>
      </p:sp>
      <p:grpSp>
        <p:nvGrpSpPr>
          <p:cNvPr id="140" name="Group 184"/>
          <p:cNvGrpSpPr/>
          <p:nvPr/>
        </p:nvGrpSpPr>
        <p:grpSpPr>
          <a:xfrm>
            <a:off x="8717237" y="642968"/>
            <a:ext cx="253866" cy="545012"/>
            <a:chOff x="6213475" y="1668463"/>
            <a:chExt cx="227013" cy="487362"/>
          </a:xfrm>
          <a:solidFill>
            <a:schemeClr val="accent2"/>
          </a:solidFill>
        </p:grpSpPr>
        <p:sp>
          <p:nvSpPr>
            <p:cNvPr id="141" name="Oval 98"/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99"/>
            <p:cNvSpPr/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3" name="Group 184"/>
          <p:cNvGrpSpPr/>
          <p:nvPr/>
        </p:nvGrpSpPr>
        <p:grpSpPr>
          <a:xfrm>
            <a:off x="8976882" y="642968"/>
            <a:ext cx="253866" cy="545012"/>
            <a:chOff x="6213475" y="1668463"/>
            <a:chExt cx="227013" cy="487362"/>
          </a:xfrm>
          <a:solidFill>
            <a:schemeClr val="accent2"/>
          </a:solidFill>
        </p:grpSpPr>
        <p:sp>
          <p:nvSpPr>
            <p:cNvPr id="144" name="Oval 98"/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99"/>
            <p:cNvSpPr/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6" name="Group 184"/>
          <p:cNvGrpSpPr/>
          <p:nvPr/>
        </p:nvGrpSpPr>
        <p:grpSpPr>
          <a:xfrm>
            <a:off x="9236526" y="642968"/>
            <a:ext cx="253866" cy="545012"/>
            <a:chOff x="6213475" y="1668463"/>
            <a:chExt cx="227013" cy="487362"/>
          </a:xfrm>
          <a:solidFill>
            <a:schemeClr val="accent2"/>
          </a:solidFill>
        </p:grpSpPr>
        <p:sp>
          <p:nvSpPr>
            <p:cNvPr id="147" name="Oval 98"/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99"/>
            <p:cNvSpPr/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9" name="Group 184"/>
          <p:cNvGrpSpPr/>
          <p:nvPr/>
        </p:nvGrpSpPr>
        <p:grpSpPr>
          <a:xfrm>
            <a:off x="9496171" y="642968"/>
            <a:ext cx="253866" cy="545012"/>
            <a:chOff x="6213475" y="1668463"/>
            <a:chExt cx="227013" cy="487362"/>
          </a:xfrm>
          <a:solidFill>
            <a:schemeClr val="accent2"/>
          </a:solidFill>
        </p:grpSpPr>
        <p:sp>
          <p:nvSpPr>
            <p:cNvPr id="150" name="Oval 98"/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99"/>
            <p:cNvSpPr/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2" name="Group 184"/>
          <p:cNvGrpSpPr/>
          <p:nvPr/>
        </p:nvGrpSpPr>
        <p:grpSpPr>
          <a:xfrm>
            <a:off x="9755815" y="642968"/>
            <a:ext cx="253866" cy="545012"/>
            <a:chOff x="6213475" y="1668463"/>
            <a:chExt cx="227013" cy="487362"/>
          </a:xfrm>
          <a:solidFill>
            <a:schemeClr val="accent2"/>
          </a:solidFill>
        </p:grpSpPr>
        <p:sp>
          <p:nvSpPr>
            <p:cNvPr id="153" name="Oval 98"/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99"/>
            <p:cNvSpPr/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5" name="Group 184"/>
          <p:cNvGrpSpPr/>
          <p:nvPr/>
        </p:nvGrpSpPr>
        <p:grpSpPr>
          <a:xfrm>
            <a:off x="10015460" y="642968"/>
            <a:ext cx="253866" cy="545012"/>
            <a:chOff x="6213475" y="1668463"/>
            <a:chExt cx="227013" cy="487362"/>
          </a:xfrm>
          <a:solidFill>
            <a:schemeClr val="accent2"/>
          </a:solidFill>
        </p:grpSpPr>
        <p:sp>
          <p:nvSpPr>
            <p:cNvPr id="156" name="Oval 98"/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99"/>
            <p:cNvSpPr/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8" name="Group 184"/>
          <p:cNvGrpSpPr/>
          <p:nvPr/>
        </p:nvGrpSpPr>
        <p:grpSpPr>
          <a:xfrm>
            <a:off x="10275104" y="642968"/>
            <a:ext cx="253866" cy="545012"/>
            <a:chOff x="6213475" y="1668463"/>
            <a:chExt cx="227013" cy="487362"/>
          </a:xfrm>
          <a:solidFill>
            <a:schemeClr val="accent2"/>
          </a:solidFill>
        </p:grpSpPr>
        <p:sp>
          <p:nvSpPr>
            <p:cNvPr id="159" name="Oval 98"/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99"/>
            <p:cNvSpPr/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84"/>
          <p:cNvGrpSpPr/>
          <p:nvPr/>
        </p:nvGrpSpPr>
        <p:grpSpPr>
          <a:xfrm>
            <a:off x="10534749" y="642968"/>
            <a:ext cx="253866" cy="545012"/>
            <a:chOff x="6213475" y="1668463"/>
            <a:chExt cx="227013" cy="487362"/>
          </a:xfrm>
          <a:solidFill>
            <a:schemeClr val="accent1"/>
          </a:solidFill>
        </p:grpSpPr>
        <p:sp>
          <p:nvSpPr>
            <p:cNvPr id="162" name="Oval 98"/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99"/>
            <p:cNvSpPr/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oup 184"/>
          <p:cNvGrpSpPr/>
          <p:nvPr/>
        </p:nvGrpSpPr>
        <p:grpSpPr>
          <a:xfrm>
            <a:off x="10794393" y="642968"/>
            <a:ext cx="253866" cy="545012"/>
            <a:chOff x="6213475" y="1668463"/>
            <a:chExt cx="227013" cy="487362"/>
          </a:xfrm>
          <a:solidFill>
            <a:schemeClr val="bg1">
              <a:lumMod val="75000"/>
            </a:schemeClr>
          </a:solidFill>
        </p:grpSpPr>
        <p:sp>
          <p:nvSpPr>
            <p:cNvPr id="165" name="Oval 98"/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99"/>
            <p:cNvSpPr/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7" name="Group 184"/>
          <p:cNvGrpSpPr/>
          <p:nvPr/>
        </p:nvGrpSpPr>
        <p:grpSpPr>
          <a:xfrm>
            <a:off x="11054041" y="642968"/>
            <a:ext cx="253866" cy="545012"/>
            <a:chOff x="6213475" y="1668463"/>
            <a:chExt cx="227013" cy="487362"/>
          </a:xfrm>
          <a:solidFill>
            <a:schemeClr val="bg1">
              <a:lumMod val="75000"/>
            </a:schemeClr>
          </a:solidFill>
        </p:grpSpPr>
        <p:sp>
          <p:nvSpPr>
            <p:cNvPr id="168" name="Oval 98"/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99"/>
            <p:cNvSpPr/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Group 179"/>
          <p:cNvGrpSpPr/>
          <p:nvPr/>
        </p:nvGrpSpPr>
        <p:grpSpPr>
          <a:xfrm>
            <a:off x="5778506" y="611203"/>
            <a:ext cx="225371" cy="576797"/>
            <a:chOff x="5054600" y="1652588"/>
            <a:chExt cx="187325" cy="47942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1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roup 179"/>
          <p:cNvGrpSpPr/>
          <p:nvPr/>
        </p:nvGrpSpPr>
        <p:grpSpPr>
          <a:xfrm>
            <a:off x="6031849" y="611203"/>
            <a:ext cx="225371" cy="576797"/>
            <a:chOff x="5054600" y="1652588"/>
            <a:chExt cx="187325" cy="47942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4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6" name="Group 179"/>
          <p:cNvGrpSpPr/>
          <p:nvPr/>
        </p:nvGrpSpPr>
        <p:grpSpPr>
          <a:xfrm>
            <a:off x="6285191" y="611203"/>
            <a:ext cx="225371" cy="576797"/>
            <a:chOff x="5054600" y="1652588"/>
            <a:chExt cx="187325" cy="47942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7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6538534" y="611203"/>
            <a:ext cx="225371" cy="576797"/>
            <a:chOff x="5054600" y="1652588"/>
            <a:chExt cx="187325" cy="47942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0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79"/>
          <p:cNvGrpSpPr/>
          <p:nvPr/>
        </p:nvGrpSpPr>
        <p:grpSpPr>
          <a:xfrm>
            <a:off x="6791877" y="611203"/>
            <a:ext cx="225371" cy="576797"/>
            <a:chOff x="5054600" y="1652588"/>
            <a:chExt cx="187325" cy="47942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3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79"/>
          <p:cNvGrpSpPr/>
          <p:nvPr/>
        </p:nvGrpSpPr>
        <p:grpSpPr>
          <a:xfrm>
            <a:off x="7045220" y="611203"/>
            <a:ext cx="225371" cy="576797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186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88" name="Group 179"/>
          <p:cNvGrpSpPr/>
          <p:nvPr/>
        </p:nvGrpSpPr>
        <p:grpSpPr>
          <a:xfrm>
            <a:off x="7298563" y="611203"/>
            <a:ext cx="225371" cy="576797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189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1" name="Group 179"/>
          <p:cNvGrpSpPr/>
          <p:nvPr/>
        </p:nvGrpSpPr>
        <p:grpSpPr>
          <a:xfrm>
            <a:off x="7551906" y="611203"/>
            <a:ext cx="225371" cy="576797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192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4" name="Group 179"/>
          <p:cNvGrpSpPr/>
          <p:nvPr/>
        </p:nvGrpSpPr>
        <p:grpSpPr>
          <a:xfrm>
            <a:off x="7805248" y="611203"/>
            <a:ext cx="225371" cy="576797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195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7" name="Group 179"/>
          <p:cNvGrpSpPr/>
          <p:nvPr/>
        </p:nvGrpSpPr>
        <p:grpSpPr>
          <a:xfrm>
            <a:off x="8058589" y="611203"/>
            <a:ext cx="225371" cy="576797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198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  <p:bldP spid="9" grpId="0"/>
      <p:bldP spid="11" grpId="0"/>
      <p:bldP spid="12" grpId="0"/>
      <p:bldP spid="13" grpId="0"/>
      <p:bldP spid="14" grpId="0"/>
      <p:bldP spid="16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1008-Artigo-A-laranja-vermelha-e-a-perda-de-peso-S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5" y="4222750"/>
            <a:ext cx="3597910" cy="2427605"/>
          </a:xfrm>
          <a:prstGeom prst="rect">
            <a:avLst/>
          </a:prstGeom>
          <a:effectLst>
            <a:outerShdw blurRad="1397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Google Shape;250;p33"/>
          <p:cNvSpPr/>
          <p:nvPr/>
        </p:nvSpPr>
        <p:spPr>
          <a:xfrm>
            <a:off x="4768850" y="4222750"/>
            <a:ext cx="3502660" cy="2426970"/>
          </a:xfrm>
          <a:custGeom>
            <a:avLst/>
            <a:gdLst/>
            <a:ahLst/>
            <a:cxnLst/>
            <a:rect l="l" t="t" r="r" b="b"/>
            <a:pathLst>
              <a:path w="5623767" h="3163628" extrusionOk="0">
                <a:moveTo>
                  <a:pt x="0" y="0"/>
                </a:moveTo>
                <a:lnTo>
                  <a:pt x="5623767" y="0"/>
                </a:lnTo>
                <a:lnTo>
                  <a:pt x="5623767" y="3163628"/>
                </a:lnTo>
                <a:lnTo>
                  <a:pt x="0" y="3163628"/>
                </a:lnTo>
                <a:close/>
              </a:path>
            </a:pathLst>
          </a:custGeom>
          <a:blipFill rotWithShape="1">
            <a:blip r:embed="rId3"/>
            <a:stretch>
              <a:fillRect b="-10000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27000" dist="38100" dir="2700000" sx="102000" sy="102000" algn="tl" rotWithShape="0">
              <a:prstClr val="black">
                <a:alpha val="19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6"/>
          <p:cNvSpPr/>
          <p:nvPr/>
        </p:nvSpPr>
        <p:spPr>
          <a:xfrm>
            <a:off x="853231" y="1480032"/>
            <a:ext cx="74407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683260" y="528320"/>
            <a:ext cx="2945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THỂ ĐA BỘI</a:t>
            </a:r>
          </a:p>
        </p:txBody>
      </p:sp>
      <p:sp>
        <p:nvSpPr>
          <p:cNvPr id="19" name="Rectangle 29"/>
          <p:cNvSpPr/>
          <p:nvPr/>
        </p:nvSpPr>
        <p:spPr>
          <a:xfrm>
            <a:off x="4664710" y="2110105"/>
            <a:ext cx="720344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Có thể khai thác những đặc điểm  “tăng kích thước của thân, lá, củ, quả</a:t>
            </a:r>
            <a:r>
              <a:rPr lang="vi-VN" altLang="en-US" sz="20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hoa...” để tăng năng suất của những cây trồng cần sử dụng các bộ phận này.</a:t>
            </a:r>
            <a:endParaRPr lang="vi-VN" altLang="en-US"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Rectangle 30"/>
          <p:cNvSpPr/>
          <p:nvPr/>
        </p:nvSpPr>
        <p:spPr>
          <a:xfrm>
            <a:off x="5316855" y="1651000"/>
            <a:ext cx="40449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Hoạt động 2</a:t>
            </a:r>
          </a:p>
        </p:txBody>
      </p:sp>
      <p:sp>
        <p:nvSpPr>
          <p:cNvPr id="7" name="TextBox 1164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 txBox="1"/>
          <p:nvPr/>
        </p:nvSpPr>
        <p:spPr>
          <a:xfrm>
            <a:off x="731520" y="1666240"/>
            <a:ext cx="24314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DISCUSS</a:t>
            </a:r>
          </a:p>
        </p:txBody>
      </p:sp>
      <p:pic>
        <p:nvPicPr>
          <p:cNvPr id="6" name="Picture 5" descr="R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15" y="2078355"/>
            <a:ext cx="3970020" cy="4571365"/>
          </a:xfrm>
          <a:prstGeom prst="rect">
            <a:avLst/>
          </a:prstGeom>
        </p:spPr>
      </p:pic>
      <p:sp>
        <p:nvSpPr>
          <p:cNvPr id="10" name="Freeform 21"/>
          <p:cNvSpPr>
            <a:spLocks noEditPoints="1"/>
          </p:cNvSpPr>
          <p:nvPr/>
        </p:nvSpPr>
        <p:spPr bwMode="auto">
          <a:xfrm>
            <a:off x="9591040" y="268605"/>
            <a:ext cx="2277110" cy="1397635"/>
          </a:xfrm>
          <a:custGeom>
            <a:avLst/>
            <a:gdLst>
              <a:gd name="T0" fmla="*/ 233 w 296"/>
              <a:gd name="T1" fmla="*/ 0 h 181"/>
              <a:gd name="T2" fmla="*/ 274 w 296"/>
              <a:gd name="T3" fmla="*/ 40 h 181"/>
              <a:gd name="T4" fmla="*/ 233 w 296"/>
              <a:gd name="T5" fmla="*/ 81 h 181"/>
              <a:gd name="T6" fmla="*/ 195 w 296"/>
              <a:gd name="T7" fmla="*/ 55 h 181"/>
              <a:gd name="T8" fmla="*/ 197 w 296"/>
              <a:gd name="T9" fmla="*/ 40 h 181"/>
              <a:gd name="T10" fmla="*/ 195 w 296"/>
              <a:gd name="T11" fmla="*/ 26 h 181"/>
              <a:gd name="T12" fmla="*/ 233 w 296"/>
              <a:gd name="T13" fmla="*/ 0 h 181"/>
              <a:gd name="T14" fmla="*/ 148 w 296"/>
              <a:gd name="T15" fmla="*/ 0 h 181"/>
              <a:gd name="T16" fmla="*/ 189 w 296"/>
              <a:gd name="T17" fmla="*/ 40 h 181"/>
              <a:gd name="T18" fmla="*/ 148 w 296"/>
              <a:gd name="T19" fmla="*/ 81 h 181"/>
              <a:gd name="T20" fmla="*/ 108 w 296"/>
              <a:gd name="T21" fmla="*/ 40 h 181"/>
              <a:gd name="T22" fmla="*/ 148 w 296"/>
              <a:gd name="T23" fmla="*/ 0 h 181"/>
              <a:gd name="T24" fmla="*/ 171 w 296"/>
              <a:gd name="T25" fmla="*/ 89 h 181"/>
              <a:gd name="T26" fmla="*/ 212 w 296"/>
              <a:gd name="T27" fmla="*/ 135 h 181"/>
              <a:gd name="T28" fmla="*/ 212 w 296"/>
              <a:gd name="T29" fmla="*/ 181 h 181"/>
              <a:gd name="T30" fmla="*/ 85 w 296"/>
              <a:gd name="T31" fmla="*/ 181 h 181"/>
              <a:gd name="T32" fmla="*/ 85 w 296"/>
              <a:gd name="T33" fmla="*/ 135 h 181"/>
              <a:gd name="T34" fmla="*/ 126 w 296"/>
              <a:gd name="T35" fmla="*/ 89 h 181"/>
              <a:gd name="T36" fmla="*/ 130 w 296"/>
              <a:gd name="T37" fmla="*/ 99 h 181"/>
              <a:gd name="T38" fmla="*/ 148 w 296"/>
              <a:gd name="T39" fmla="*/ 141 h 181"/>
              <a:gd name="T40" fmla="*/ 166 w 296"/>
              <a:gd name="T41" fmla="*/ 99 h 181"/>
              <a:gd name="T42" fmla="*/ 171 w 296"/>
              <a:gd name="T43" fmla="*/ 89 h 181"/>
              <a:gd name="T44" fmla="*/ 64 w 296"/>
              <a:gd name="T45" fmla="*/ 0 h 181"/>
              <a:gd name="T46" fmla="*/ 102 w 296"/>
              <a:gd name="T47" fmla="*/ 26 h 181"/>
              <a:gd name="T48" fmla="*/ 99 w 296"/>
              <a:gd name="T49" fmla="*/ 40 h 181"/>
              <a:gd name="T50" fmla="*/ 102 w 296"/>
              <a:gd name="T51" fmla="*/ 55 h 181"/>
              <a:gd name="T52" fmla="*/ 64 w 296"/>
              <a:gd name="T53" fmla="*/ 81 h 181"/>
              <a:gd name="T54" fmla="*/ 23 w 296"/>
              <a:gd name="T55" fmla="*/ 40 h 181"/>
              <a:gd name="T56" fmla="*/ 64 w 296"/>
              <a:gd name="T57" fmla="*/ 0 h 181"/>
              <a:gd name="T58" fmla="*/ 86 w 296"/>
              <a:gd name="T59" fmla="*/ 89 h 181"/>
              <a:gd name="T60" fmla="*/ 98 w 296"/>
              <a:gd name="T61" fmla="*/ 92 h 181"/>
              <a:gd name="T62" fmla="*/ 77 w 296"/>
              <a:gd name="T63" fmla="*/ 135 h 181"/>
              <a:gd name="T64" fmla="*/ 77 w 296"/>
              <a:gd name="T65" fmla="*/ 181 h 181"/>
              <a:gd name="T66" fmla="*/ 0 w 296"/>
              <a:gd name="T67" fmla="*/ 181 h 181"/>
              <a:gd name="T68" fmla="*/ 0 w 296"/>
              <a:gd name="T69" fmla="*/ 135 h 181"/>
              <a:gd name="T70" fmla="*/ 41 w 296"/>
              <a:gd name="T71" fmla="*/ 89 h 181"/>
              <a:gd name="T72" fmla="*/ 46 w 296"/>
              <a:gd name="T73" fmla="*/ 99 h 181"/>
              <a:gd name="T74" fmla="*/ 64 w 296"/>
              <a:gd name="T75" fmla="*/ 141 h 181"/>
              <a:gd name="T76" fmla="*/ 81 w 296"/>
              <a:gd name="T77" fmla="*/ 99 h 181"/>
              <a:gd name="T78" fmla="*/ 86 w 296"/>
              <a:gd name="T79" fmla="*/ 89 h 181"/>
              <a:gd name="T80" fmla="*/ 255 w 296"/>
              <a:gd name="T81" fmla="*/ 89 h 181"/>
              <a:gd name="T82" fmla="*/ 296 w 296"/>
              <a:gd name="T83" fmla="*/ 135 h 181"/>
              <a:gd name="T84" fmla="*/ 296 w 296"/>
              <a:gd name="T85" fmla="*/ 181 h 181"/>
              <a:gd name="T86" fmla="*/ 220 w 296"/>
              <a:gd name="T87" fmla="*/ 181 h 181"/>
              <a:gd name="T88" fmla="*/ 220 w 296"/>
              <a:gd name="T89" fmla="*/ 135 h 181"/>
              <a:gd name="T90" fmla="*/ 199 w 296"/>
              <a:gd name="T91" fmla="*/ 92 h 181"/>
              <a:gd name="T92" fmla="*/ 211 w 296"/>
              <a:gd name="T93" fmla="*/ 89 h 181"/>
              <a:gd name="T94" fmla="*/ 215 w 296"/>
              <a:gd name="T95" fmla="*/ 99 h 181"/>
              <a:gd name="T96" fmla="*/ 233 w 296"/>
              <a:gd name="T97" fmla="*/ 141 h 181"/>
              <a:gd name="T98" fmla="*/ 251 w 296"/>
              <a:gd name="T99" fmla="*/ 99 h 181"/>
              <a:gd name="T100" fmla="*/ 255 w 296"/>
              <a:gd name="T101" fmla="*/ 89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6" h="181">
                <a:moveTo>
                  <a:pt x="233" y="0"/>
                </a:moveTo>
                <a:cubicBezTo>
                  <a:pt x="255" y="0"/>
                  <a:pt x="274" y="18"/>
                  <a:pt x="274" y="40"/>
                </a:cubicBezTo>
                <a:cubicBezTo>
                  <a:pt x="274" y="63"/>
                  <a:pt x="255" y="81"/>
                  <a:pt x="233" y="81"/>
                </a:cubicBezTo>
                <a:cubicBezTo>
                  <a:pt x="216" y="81"/>
                  <a:pt x="201" y="70"/>
                  <a:pt x="195" y="55"/>
                </a:cubicBezTo>
                <a:cubicBezTo>
                  <a:pt x="196" y="50"/>
                  <a:pt x="197" y="45"/>
                  <a:pt x="197" y="40"/>
                </a:cubicBezTo>
                <a:cubicBezTo>
                  <a:pt x="197" y="35"/>
                  <a:pt x="196" y="30"/>
                  <a:pt x="195" y="26"/>
                </a:cubicBezTo>
                <a:cubicBezTo>
                  <a:pt x="201" y="10"/>
                  <a:pt x="216" y="0"/>
                  <a:pt x="233" y="0"/>
                </a:cubicBezTo>
                <a:close/>
                <a:moveTo>
                  <a:pt x="148" y="0"/>
                </a:moveTo>
                <a:cubicBezTo>
                  <a:pt x="171" y="0"/>
                  <a:pt x="189" y="18"/>
                  <a:pt x="189" y="40"/>
                </a:cubicBezTo>
                <a:cubicBezTo>
                  <a:pt x="189" y="63"/>
                  <a:pt x="171" y="81"/>
                  <a:pt x="148" y="81"/>
                </a:cubicBezTo>
                <a:cubicBezTo>
                  <a:pt x="126" y="81"/>
                  <a:pt x="108" y="63"/>
                  <a:pt x="108" y="40"/>
                </a:cubicBezTo>
                <a:cubicBezTo>
                  <a:pt x="108" y="18"/>
                  <a:pt x="126" y="0"/>
                  <a:pt x="148" y="0"/>
                </a:cubicBezTo>
                <a:close/>
                <a:moveTo>
                  <a:pt x="171" y="89"/>
                </a:moveTo>
                <a:cubicBezTo>
                  <a:pt x="194" y="91"/>
                  <a:pt x="212" y="111"/>
                  <a:pt x="212" y="135"/>
                </a:cubicBezTo>
                <a:cubicBezTo>
                  <a:pt x="212" y="181"/>
                  <a:pt x="212" y="181"/>
                  <a:pt x="212" y="181"/>
                </a:cubicBezTo>
                <a:cubicBezTo>
                  <a:pt x="85" y="181"/>
                  <a:pt x="85" y="181"/>
                  <a:pt x="85" y="181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5" y="111"/>
                  <a:pt x="103" y="91"/>
                  <a:pt x="126" y="89"/>
                </a:cubicBezTo>
                <a:cubicBezTo>
                  <a:pt x="130" y="99"/>
                  <a:pt x="130" y="99"/>
                  <a:pt x="130" y="99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66" y="99"/>
                  <a:pt x="166" y="99"/>
                  <a:pt x="166" y="99"/>
                </a:cubicBezTo>
                <a:lnTo>
                  <a:pt x="171" y="89"/>
                </a:lnTo>
                <a:close/>
                <a:moveTo>
                  <a:pt x="64" y="0"/>
                </a:moveTo>
                <a:cubicBezTo>
                  <a:pt x="81" y="0"/>
                  <a:pt x="96" y="10"/>
                  <a:pt x="102" y="26"/>
                </a:cubicBezTo>
                <a:cubicBezTo>
                  <a:pt x="100" y="30"/>
                  <a:pt x="99" y="35"/>
                  <a:pt x="99" y="40"/>
                </a:cubicBezTo>
                <a:cubicBezTo>
                  <a:pt x="99" y="45"/>
                  <a:pt x="100" y="50"/>
                  <a:pt x="102" y="55"/>
                </a:cubicBezTo>
                <a:cubicBezTo>
                  <a:pt x="96" y="70"/>
                  <a:pt x="81" y="81"/>
                  <a:pt x="64" y="81"/>
                </a:cubicBezTo>
                <a:cubicBezTo>
                  <a:pt x="41" y="81"/>
                  <a:pt x="23" y="63"/>
                  <a:pt x="23" y="40"/>
                </a:cubicBezTo>
                <a:cubicBezTo>
                  <a:pt x="23" y="18"/>
                  <a:pt x="41" y="0"/>
                  <a:pt x="64" y="0"/>
                </a:cubicBezTo>
                <a:close/>
                <a:moveTo>
                  <a:pt x="86" y="89"/>
                </a:moveTo>
                <a:cubicBezTo>
                  <a:pt x="90" y="89"/>
                  <a:pt x="94" y="90"/>
                  <a:pt x="98" y="92"/>
                </a:cubicBezTo>
                <a:cubicBezTo>
                  <a:pt x="85" y="102"/>
                  <a:pt x="77" y="117"/>
                  <a:pt x="77" y="135"/>
                </a:cubicBezTo>
                <a:cubicBezTo>
                  <a:pt x="77" y="181"/>
                  <a:pt x="77" y="181"/>
                  <a:pt x="77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11"/>
                  <a:pt x="18" y="91"/>
                  <a:pt x="41" y="89"/>
                </a:cubicBezTo>
                <a:cubicBezTo>
                  <a:pt x="46" y="99"/>
                  <a:pt x="46" y="99"/>
                  <a:pt x="46" y="99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81" y="99"/>
                  <a:pt x="81" y="99"/>
                  <a:pt x="81" y="99"/>
                </a:cubicBezTo>
                <a:lnTo>
                  <a:pt x="86" y="89"/>
                </a:lnTo>
                <a:close/>
                <a:moveTo>
                  <a:pt x="255" y="89"/>
                </a:moveTo>
                <a:cubicBezTo>
                  <a:pt x="278" y="91"/>
                  <a:pt x="296" y="111"/>
                  <a:pt x="296" y="135"/>
                </a:cubicBezTo>
                <a:cubicBezTo>
                  <a:pt x="296" y="181"/>
                  <a:pt x="296" y="181"/>
                  <a:pt x="296" y="181"/>
                </a:cubicBezTo>
                <a:cubicBezTo>
                  <a:pt x="220" y="181"/>
                  <a:pt x="220" y="181"/>
                  <a:pt x="220" y="181"/>
                </a:cubicBezTo>
                <a:cubicBezTo>
                  <a:pt x="220" y="135"/>
                  <a:pt x="220" y="135"/>
                  <a:pt x="220" y="135"/>
                </a:cubicBezTo>
                <a:cubicBezTo>
                  <a:pt x="220" y="117"/>
                  <a:pt x="212" y="102"/>
                  <a:pt x="199" y="92"/>
                </a:cubicBezTo>
                <a:cubicBezTo>
                  <a:pt x="203" y="90"/>
                  <a:pt x="206" y="89"/>
                  <a:pt x="211" y="89"/>
                </a:cubicBezTo>
                <a:cubicBezTo>
                  <a:pt x="215" y="99"/>
                  <a:pt x="215" y="99"/>
                  <a:pt x="215" y="99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51" y="99"/>
                  <a:pt x="251" y="99"/>
                  <a:pt x="251" y="99"/>
                </a:cubicBezTo>
                <a:lnTo>
                  <a:pt x="255" y="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29"/>
          <p:cNvSpPr/>
          <p:nvPr/>
        </p:nvSpPr>
        <p:spPr>
          <a:xfrm>
            <a:off x="4664710" y="3367405"/>
            <a:ext cx="720344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Tạo giống có năng suất cao, chống chịu tốt,... với các điều kiện của môi trường.</a:t>
            </a:r>
          </a:p>
        </p:txBody>
      </p:sp>
      <p:sp>
        <p:nvSpPr>
          <p:cNvPr id="13" name="Rectangle 6"/>
          <p:cNvSpPr/>
          <p:nvPr/>
        </p:nvSpPr>
        <p:spPr>
          <a:xfrm>
            <a:off x="7476490" y="4878705"/>
            <a:ext cx="1748790" cy="977265"/>
          </a:xfrm>
          <a:prstGeom prst="rect">
            <a:avLst/>
          </a:prstGeom>
          <a:noFill/>
          <a:ln w="635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1" name="Group 13"/>
          <p:cNvGrpSpPr/>
          <p:nvPr/>
        </p:nvGrpSpPr>
        <p:grpSpPr>
          <a:xfrm flipV="1">
            <a:off x="4776407" y="268849"/>
            <a:ext cx="712247" cy="666906"/>
            <a:chOff x="8532745" y="571782"/>
            <a:chExt cx="1931369" cy="1845590"/>
          </a:xfrm>
        </p:grpSpPr>
        <p:sp>
          <p:nvSpPr>
            <p:cNvPr id="16" name="Right Triangle 14"/>
            <p:cNvSpPr/>
            <p:nvPr/>
          </p:nvSpPr>
          <p:spPr>
            <a:xfrm>
              <a:off x="8532745" y="85527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Right Triangle 15"/>
            <p:cNvSpPr/>
            <p:nvPr/>
          </p:nvSpPr>
          <p:spPr>
            <a:xfrm>
              <a:off x="8902013" y="571782"/>
              <a:ext cx="1562101" cy="1562101"/>
            </a:xfrm>
            <a:prstGeom prst="rtTriangl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5866130" y="1666240"/>
            <a:ext cx="688340" cy="443865"/>
          </a:xfrm>
          <a:custGeom>
            <a:avLst/>
            <a:gdLst>
              <a:gd name="T0" fmla="*/ 137 w 137"/>
              <a:gd name="T1" fmla="*/ 56 h 105"/>
              <a:gd name="T2" fmla="*/ 115 w 137"/>
              <a:gd name="T3" fmla="*/ 57 h 105"/>
              <a:gd name="T4" fmla="*/ 75 w 137"/>
              <a:gd name="T5" fmla="*/ 26 h 105"/>
              <a:gd name="T6" fmla="*/ 53 w 137"/>
              <a:gd name="T7" fmla="*/ 37 h 105"/>
              <a:gd name="T8" fmla="*/ 50 w 137"/>
              <a:gd name="T9" fmla="*/ 21 h 105"/>
              <a:gd name="T10" fmla="*/ 96 w 137"/>
              <a:gd name="T11" fmla="*/ 5 h 105"/>
              <a:gd name="T12" fmla="*/ 116 w 137"/>
              <a:gd name="T13" fmla="*/ 18 h 105"/>
              <a:gd name="T14" fmla="*/ 47 w 137"/>
              <a:gd name="T15" fmla="*/ 86 h 105"/>
              <a:gd name="T16" fmla="*/ 38 w 137"/>
              <a:gd name="T17" fmla="*/ 76 h 105"/>
              <a:gd name="T18" fmla="*/ 29 w 137"/>
              <a:gd name="T19" fmla="*/ 66 h 105"/>
              <a:gd name="T20" fmla="*/ 16 w 137"/>
              <a:gd name="T21" fmla="*/ 59 h 105"/>
              <a:gd name="T22" fmla="*/ 23 w 137"/>
              <a:gd name="T23" fmla="*/ 73 h 105"/>
              <a:gd name="T24" fmla="*/ 31 w 137"/>
              <a:gd name="T25" fmla="*/ 82 h 105"/>
              <a:gd name="T26" fmla="*/ 41 w 137"/>
              <a:gd name="T27" fmla="*/ 92 h 105"/>
              <a:gd name="T28" fmla="*/ 54 w 137"/>
              <a:gd name="T29" fmla="*/ 100 h 105"/>
              <a:gd name="T30" fmla="*/ 47 w 137"/>
              <a:gd name="T31" fmla="*/ 86 h 105"/>
              <a:gd name="T32" fmla="*/ 82 w 137"/>
              <a:gd name="T33" fmla="*/ 37 h 105"/>
              <a:gd name="T34" fmla="*/ 61 w 137"/>
              <a:gd name="T35" fmla="*/ 41 h 105"/>
              <a:gd name="T36" fmla="*/ 40 w 137"/>
              <a:gd name="T37" fmla="*/ 29 h 105"/>
              <a:gd name="T38" fmla="*/ 64 w 137"/>
              <a:gd name="T39" fmla="*/ 6 h 105"/>
              <a:gd name="T40" fmla="*/ 26 w 137"/>
              <a:gd name="T41" fmla="*/ 13 h 105"/>
              <a:gd name="T42" fmla="*/ 0 w 137"/>
              <a:gd name="T43" fmla="*/ 9 h 105"/>
              <a:gd name="T44" fmla="*/ 8 w 137"/>
              <a:gd name="T45" fmla="*/ 60 h 105"/>
              <a:gd name="T46" fmla="*/ 32 w 137"/>
              <a:gd name="T47" fmla="*/ 54 h 105"/>
              <a:gd name="T48" fmla="*/ 41 w 137"/>
              <a:gd name="T49" fmla="*/ 64 h 105"/>
              <a:gd name="T50" fmla="*/ 50 w 137"/>
              <a:gd name="T51" fmla="*/ 73 h 105"/>
              <a:gd name="T52" fmla="*/ 59 w 137"/>
              <a:gd name="T53" fmla="*/ 83 h 105"/>
              <a:gd name="T54" fmla="*/ 63 w 137"/>
              <a:gd name="T55" fmla="*/ 96 h 105"/>
              <a:gd name="T56" fmla="*/ 63 w 137"/>
              <a:gd name="T57" fmla="*/ 96 h 105"/>
              <a:gd name="T58" fmla="*/ 66 w 137"/>
              <a:gd name="T59" fmla="*/ 99 h 105"/>
              <a:gd name="T60" fmla="*/ 74 w 137"/>
              <a:gd name="T61" fmla="*/ 90 h 105"/>
              <a:gd name="T62" fmla="*/ 74 w 137"/>
              <a:gd name="T63" fmla="*/ 90 h 105"/>
              <a:gd name="T64" fmla="*/ 78 w 137"/>
              <a:gd name="T65" fmla="*/ 91 h 105"/>
              <a:gd name="T66" fmla="*/ 78 w 137"/>
              <a:gd name="T67" fmla="*/ 92 h 105"/>
              <a:gd name="T68" fmla="*/ 87 w 137"/>
              <a:gd name="T69" fmla="*/ 83 h 105"/>
              <a:gd name="T70" fmla="*/ 86 w 137"/>
              <a:gd name="T71" fmla="*/ 82 h 105"/>
              <a:gd name="T72" fmla="*/ 90 w 137"/>
              <a:gd name="T73" fmla="*/ 83 h 105"/>
              <a:gd name="T74" fmla="*/ 98 w 137"/>
              <a:gd name="T75" fmla="*/ 83 h 105"/>
              <a:gd name="T76" fmla="*/ 99 w 137"/>
              <a:gd name="T77" fmla="*/ 74 h 105"/>
              <a:gd name="T78" fmla="*/ 100 w 137"/>
              <a:gd name="T79" fmla="*/ 73 h 105"/>
              <a:gd name="T80" fmla="*/ 109 w 137"/>
              <a:gd name="T81" fmla="*/ 73 h 105"/>
              <a:gd name="T82" fmla="*/ 108 w 137"/>
              <a:gd name="T83" fmla="*/ 6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7" h="105">
                <a:moveTo>
                  <a:pt x="137" y="13"/>
                </a:moveTo>
                <a:cubicBezTo>
                  <a:pt x="137" y="56"/>
                  <a:pt x="137" y="56"/>
                  <a:pt x="137" y="56"/>
                </a:cubicBezTo>
                <a:cubicBezTo>
                  <a:pt x="137" y="56"/>
                  <a:pt x="128" y="58"/>
                  <a:pt x="126" y="58"/>
                </a:cubicBezTo>
                <a:cubicBezTo>
                  <a:pt x="124" y="59"/>
                  <a:pt x="119" y="61"/>
                  <a:pt x="115" y="57"/>
                </a:cubicBezTo>
                <a:cubicBezTo>
                  <a:pt x="108" y="50"/>
                  <a:pt x="86" y="27"/>
                  <a:pt x="86" y="27"/>
                </a:cubicBezTo>
                <a:cubicBezTo>
                  <a:pt x="86" y="27"/>
                  <a:pt x="82" y="23"/>
                  <a:pt x="75" y="26"/>
                </a:cubicBezTo>
                <a:cubicBezTo>
                  <a:pt x="70" y="29"/>
                  <a:pt x="61" y="34"/>
                  <a:pt x="57" y="36"/>
                </a:cubicBezTo>
                <a:cubicBezTo>
                  <a:pt x="56" y="37"/>
                  <a:pt x="55" y="37"/>
                  <a:pt x="53" y="37"/>
                </a:cubicBezTo>
                <a:cubicBezTo>
                  <a:pt x="49" y="37"/>
                  <a:pt x="45" y="34"/>
                  <a:pt x="45" y="29"/>
                </a:cubicBezTo>
                <a:cubicBezTo>
                  <a:pt x="45" y="26"/>
                  <a:pt x="47" y="23"/>
                  <a:pt x="50" y="21"/>
                </a:cubicBezTo>
                <a:cubicBezTo>
                  <a:pt x="59" y="16"/>
                  <a:pt x="76" y="6"/>
                  <a:pt x="83" y="2"/>
                </a:cubicBezTo>
                <a:cubicBezTo>
                  <a:pt x="87" y="0"/>
                  <a:pt x="90" y="0"/>
                  <a:pt x="96" y="5"/>
                </a:cubicBezTo>
                <a:cubicBezTo>
                  <a:pt x="103" y="11"/>
                  <a:pt x="110" y="17"/>
                  <a:pt x="110" y="17"/>
                </a:cubicBezTo>
                <a:cubicBezTo>
                  <a:pt x="110" y="17"/>
                  <a:pt x="113" y="19"/>
                  <a:pt x="116" y="18"/>
                </a:cubicBezTo>
                <a:cubicBezTo>
                  <a:pt x="121" y="18"/>
                  <a:pt x="137" y="13"/>
                  <a:pt x="137" y="13"/>
                </a:cubicBezTo>
                <a:close/>
                <a:moveTo>
                  <a:pt x="47" y="86"/>
                </a:moveTo>
                <a:cubicBezTo>
                  <a:pt x="48" y="83"/>
                  <a:pt x="47" y="80"/>
                  <a:pt x="45" y="78"/>
                </a:cubicBezTo>
                <a:cubicBezTo>
                  <a:pt x="43" y="76"/>
                  <a:pt x="41" y="75"/>
                  <a:pt x="38" y="76"/>
                </a:cubicBezTo>
                <a:cubicBezTo>
                  <a:pt x="39" y="73"/>
                  <a:pt x="38" y="70"/>
                  <a:pt x="36" y="68"/>
                </a:cubicBezTo>
                <a:cubicBezTo>
                  <a:pt x="34" y="66"/>
                  <a:pt x="32" y="66"/>
                  <a:pt x="29" y="66"/>
                </a:cubicBezTo>
                <a:cubicBezTo>
                  <a:pt x="30" y="64"/>
                  <a:pt x="29" y="61"/>
                  <a:pt x="28" y="59"/>
                </a:cubicBezTo>
                <a:cubicBezTo>
                  <a:pt x="25" y="56"/>
                  <a:pt x="19" y="56"/>
                  <a:pt x="16" y="59"/>
                </a:cubicBezTo>
                <a:cubicBezTo>
                  <a:pt x="13" y="62"/>
                  <a:pt x="10" y="68"/>
                  <a:pt x="13" y="72"/>
                </a:cubicBezTo>
                <a:cubicBezTo>
                  <a:pt x="16" y="76"/>
                  <a:pt x="20" y="73"/>
                  <a:pt x="23" y="73"/>
                </a:cubicBezTo>
                <a:cubicBezTo>
                  <a:pt x="22" y="75"/>
                  <a:pt x="20" y="78"/>
                  <a:pt x="22" y="82"/>
                </a:cubicBezTo>
                <a:cubicBezTo>
                  <a:pt x="25" y="85"/>
                  <a:pt x="29" y="83"/>
                  <a:pt x="31" y="82"/>
                </a:cubicBezTo>
                <a:cubicBezTo>
                  <a:pt x="31" y="85"/>
                  <a:pt x="29" y="88"/>
                  <a:pt x="31" y="91"/>
                </a:cubicBezTo>
                <a:cubicBezTo>
                  <a:pt x="34" y="94"/>
                  <a:pt x="38" y="93"/>
                  <a:pt x="41" y="92"/>
                </a:cubicBezTo>
                <a:cubicBezTo>
                  <a:pt x="40" y="95"/>
                  <a:pt x="38" y="98"/>
                  <a:pt x="41" y="101"/>
                </a:cubicBezTo>
                <a:cubicBezTo>
                  <a:pt x="44" y="105"/>
                  <a:pt x="50" y="103"/>
                  <a:pt x="54" y="100"/>
                </a:cubicBezTo>
                <a:cubicBezTo>
                  <a:pt x="57" y="97"/>
                  <a:pt x="58" y="91"/>
                  <a:pt x="55" y="88"/>
                </a:cubicBezTo>
                <a:cubicBezTo>
                  <a:pt x="53" y="86"/>
                  <a:pt x="49" y="85"/>
                  <a:pt x="47" y="86"/>
                </a:cubicBezTo>
                <a:close/>
                <a:moveTo>
                  <a:pt x="108" y="64"/>
                </a:moveTo>
                <a:cubicBezTo>
                  <a:pt x="84" y="39"/>
                  <a:pt x="96" y="50"/>
                  <a:pt x="82" y="37"/>
                </a:cubicBezTo>
                <a:cubicBezTo>
                  <a:pt x="82" y="37"/>
                  <a:pt x="78" y="33"/>
                  <a:pt x="73" y="35"/>
                </a:cubicBezTo>
                <a:cubicBezTo>
                  <a:pt x="69" y="37"/>
                  <a:pt x="65" y="39"/>
                  <a:pt x="61" y="41"/>
                </a:cubicBezTo>
                <a:cubicBezTo>
                  <a:pt x="57" y="43"/>
                  <a:pt x="54" y="43"/>
                  <a:pt x="53" y="43"/>
                </a:cubicBezTo>
                <a:cubicBezTo>
                  <a:pt x="46" y="43"/>
                  <a:pt x="40" y="37"/>
                  <a:pt x="40" y="29"/>
                </a:cubicBezTo>
                <a:cubicBezTo>
                  <a:pt x="40" y="24"/>
                  <a:pt x="42" y="20"/>
                  <a:pt x="46" y="17"/>
                </a:cubicBezTo>
                <a:cubicBezTo>
                  <a:pt x="51" y="13"/>
                  <a:pt x="64" y="6"/>
                  <a:pt x="64" y="6"/>
                </a:cubicBezTo>
                <a:cubicBezTo>
                  <a:pt x="64" y="6"/>
                  <a:pt x="60" y="1"/>
                  <a:pt x="52" y="1"/>
                </a:cubicBezTo>
                <a:cubicBezTo>
                  <a:pt x="43" y="1"/>
                  <a:pt x="26" y="13"/>
                  <a:pt x="26" y="13"/>
                </a:cubicBezTo>
                <a:cubicBezTo>
                  <a:pt x="26" y="13"/>
                  <a:pt x="21" y="17"/>
                  <a:pt x="14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4" y="59"/>
                  <a:pt x="8" y="60"/>
                </a:cubicBezTo>
                <a:cubicBezTo>
                  <a:pt x="8" y="58"/>
                  <a:pt x="10" y="56"/>
                  <a:pt x="11" y="54"/>
                </a:cubicBezTo>
                <a:cubicBezTo>
                  <a:pt x="17" y="48"/>
                  <a:pt x="27" y="48"/>
                  <a:pt x="32" y="54"/>
                </a:cubicBezTo>
                <a:cubicBezTo>
                  <a:pt x="34" y="56"/>
                  <a:pt x="35" y="58"/>
                  <a:pt x="35" y="60"/>
                </a:cubicBezTo>
                <a:cubicBezTo>
                  <a:pt x="38" y="61"/>
                  <a:pt x="39" y="62"/>
                  <a:pt x="41" y="64"/>
                </a:cubicBezTo>
                <a:cubicBezTo>
                  <a:pt x="43" y="65"/>
                  <a:pt x="44" y="67"/>
                  <a:pt x="44" y="70"/>
                </a:cubicBezTo>
                <a:cubicBezTo>
                  <a:pt x="46" y="70"/>
                  <a:pt x="48" y="71"/>
                  <a:pt x="50" y="73"/>
                </a:cubicBezTo>
                <a:cubicBezTo>
                  <a:pt x="52" y="75"/>
                  <a:pt x="53" y="77"/>
                  <a:pt x="53" y="80"/>
                </a:cubicBezTo>
                <a:cubicBezTo>
                  <a:pt x="56" y="80"/>
                  <a:pt x="58" y="82"/>
                  <a:pt x="59" y="83"/>
                </a:cubicBezTo>
                <a:cubicBezTo>
                  <a:pt x="62" y="87"/>
                  <a:pt x="64" y="91"/>
                  <a:pt x="63" y="96"/>
                </a:cubicBezTo>
                <a:cubicBezTo>
                  <a:pt x="63" y="96"/>
                  <a:pt x="63" y="96"/>
                  <a:pt x="63" y="96"/>
                </a:cubicBezTo>
                <a:cubicBezTo>
                  <a:pt x="63" y="96"/>
                  <a:pt x="63" y="96"/>
                  <a:pt x="63" y="96"/>
                </a:cubicBezTo>
                <a:cubicBezTo>
                  <a:pt x="63" y="96"/>
                  <a:pt x="63" y="96"/>
                  <a:pt x="63" y="96"/>
                </a:cubicBezTo>
                <a:cubicBezTo>
                  <a:pt x="63" y="96"/>
                  <a:pt x="63" y="96"/>
                  <a:pt x="63" y="96"/>
                </a:cubicBezTo>
                <a:cubicBezTo>
                  <a:pt x="63" y="96"/>
                  <a:pt x="65" y="98"/>
                  <a:pt x="66" y="99"/>
                </a:cubicBezTo>
                <a:cubicBezTo>
                  <a:pt x="68" y="102"/>
                  <a:pt x="72" y="102"/>
                  <a:pt x="74" y="99"/>
                </a:cubicBezTo>
                <a:cubicBezTo>
                  <a:pt x="77" y="97"/>
                  <a:pt x="77" y="93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66" y="82"/>
                  <a:pt x="66" y="81"/>
                  <a:pt x="67" y="81"/>
                </a:cubicBezTo>
                <a:cubicBezTo>
                  <a:pt x="68" y="80"/>
                  <a:pt x="69" y="82"/>
                  <a:pt x="78" y="91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91"/>
                  <a:pt x="78" y="91"/>
                  <a:pt x="78" y="92"/>
                </a:cubicBezTo>
                <a:cubicBezTo>
                  <a:pt x="81" y="94"/>
                  <a:pt x="84" y="94"/>
                  <a:pt x="87" y="92"/>
                </a:cubicBezTo>
                <a:cubicBezTo>
                  <a:pt x="89" y="89"/>
                  <a:pt x="89" y="85"/>
                  <a:pt x="87" y="83"/>
                </a:cubicBezTo>
                <a:cubicBezTo>
                  <a:pt x="87" y="83"/>
                  <a:pt x="86" y="83"/>
                  <a:pt x="86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78" y="74"/>
                  <a:pt x="77" y="72"/>
                  <a:pt x="78" y="71"/>
                </a:cubicBezTo>
                <a:cubicBezTo>
                  <a:pt x="78" y="71"/>
                  <a:pt x="82" y="75"/>
                  <a:pt x="90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2" y="86"/>
                  <a:pt x="96" y="85"/>
                  <a:pt x="98" y="83"/>
                </a:cubicBezTo>
                <a:cubicBezTo>
                  <a:pt x="101" y="81"/>
                  <a:pt x="101" y="77"/>
                  <a:pt x="99" y="75"/>
                </a:cubicBezTo>
                <a:cubicBezTo>
                  <a:pt x="99" y="75"/>
                  <a:pt x="99" y="75"/>
                  <a:pt x="99" y="74"/>
                </a:cubicBezTo>
                <a:cubicBezTo>
                  <a:pt x="88" y="64"/>
                  <a:pt x="89" y="64"/>
                  <a:pt x="90" y="63"/>
                </a:cubicBezTo>
                <a:cubicBezTo>
                  <a:pt x="90" y="62"/>
                  <a:pt x="90" y="62"/>
                  <a:pt x="100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2" y="75"/>
                  <a:pt x="106" y="75"/>
                  <a:pt x="109" y="73"/>
                </a:cubicBezTo>
                <a:cubicBezTo>
                  <a:pt x="111" y="70"/>
                  <a:pt x="111" y="66"/>
                  <a:pt x="109" y="64"/>
                </a:cubicBezTo>
                <a:cubicBezTo>
                  <a:pt x="109" y="64"/>
                  <a:pt x="108" y="64"/>
                  <a:pt x="108" y="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bldLvl="0" animBg="1"/>
      <p:bldP spid="19" grpId="0"/>
      <p:bldP spid="20" grpId="0"/>
      <p:bldP spid="7" grpId="0"/>
      <p:bldP spid="10" grpId="0" animBg="1"/>
      <p:bldP spid="8" grpId="0"/>
      <p:bldP spid="1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/>
        </p:nvSpPr>
        <p:spPr>
          <a:xfrm>
            <a:off x="4795160" y="2"/>
            <a:ext cx="7396735" cy="6857998"/>
          </a:xfrm>
          <a:custGeom>
            <a:avLst/>
            <a:gdLst>
              <a:gd name="connsiteX0" fmla="*/ 3723823 w 7396735"/>
              <a:gd name="connsiteY0" fmla="*/ 0 h 6857998"/>
              <a:gd name="connsiteX1" fmla="*/ 7391398 w 7396735"/>
              <a:gd name="connsiteY1" fmla="*/ 0 h 6857998"/>
              <a:gd name="connsiteX2" fmla="*/ 7393990 w 7396735"/>
              <a:gd name="connsiteY2" fmla="*/ 3438453 h 6857998"/>
              <a:gd name="connsiteX3" fmla="*/ 7396735 w 7396735"/>
              <a:gd name="connsiteY3" fmla="*/ 4692642 h 6857998"/>
              <a:gd name="connsiteX4" fmla="*/ 7396735 w 7396735"/>
              <a:gd name="connsiteY4" fmla="*/ 6650883 h 6857998"/>
              <a:gd name="connsiteX5" fmla="*/ 7396595 w 7396735"/>
              <a:gd name="connsiteY5" fmla="*/ 6857998 h 6857998"/>
              <a:gd name="connsiteX6" fmla="*/ 0 w 7396735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6735" h="6857998">
                <a:moveTo>
                  <a:pt x="3723823" y="0"/>
                </a:moveTo>
                <a:lnTo>
                  <a:pt x="7391398" y="0"/>
                </a:lnTo>
                <a:cubicBezTo>
                  <a:pt x="7387886" y="1150526"/>
                  <a:pt x="7390938" y="2294489"/>
                  <a:pt x="7393990" y="3438453"/>
                </a:cubicBezTo>
                <a:lnTo>
                  <a:pt x="7396735" y="4692642"/>
                </a:lnTo>
                <a:lnTo>
                  <a:pt x="7396735" y="6650883"/>
                </a:lnTo>
                <a:lnTo>
                  <a:pt x="7396595" y="6857998"/>
                </a:lnTo>
                <a:lnTo>
                  <a:pt x="0" y="6857998"/>
                </a:lnTo>
                <a:close/>
              </a:path>
            </a:pathLst>
          </a:custGeom>
          <a:blipFill>
            <a:blip r:embed="rId2"/>
            <a:stretch>
              <a:fillRect l="-3727" r="-37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618698" y="3031589"/>
            <a:ext cx="4065905" cy="1014730"/>
            <a:chOff x="530194" y="2633764"/>
            <a:chExt cx="4065905" cy="1014730"/>
          </a:xfrm>
        </p:grpSpPr>
        <p:sp>
          <p:nvSpPr>
            <p:cNvPr id="7" name="TextBox 18"/>
            <p:cNvSpPr txBox="1"/>
            <p:nvPr/>
          </p:nvSpPr>
          <p:spPr>
            <a:xfrm>
              <a:off x="805149" y="2633764"/>
              <a:ext cx="3790950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l" eaLnBrk="1" hangingPunct="1">
                <a:spcBef>
                  <a:spcPct val="50000"/>
                </a:spcBef>
                <a:buNone/>
              </a:pPr>
              <a:r>
                <a:rPr lang="vi-V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Tế bào đa bội có số lượng NST tăng lên gấp bội, số lượng ADN tăng tương ứng.</a:t>
              </a:r>
            </a:p>
          </p:txBody>
        </p:sp>
        <p:sp>
          <p:nvSpPr>
            <p:cNvPr id="8" name="Cross 23"/>
            <p:cNvSpPr/>
            <p:nvPr/>
          </p:nvSpPr>
          <p:spPr>
            <a:xfrm>
              <a:off x="530194" y="2766843"/>
              <a:ext cx="195508" cy="195508"/>
            </a:xfrm>
            <a:prstGeom prst="plus">
              <a:avLst>
                <a:gd name="adj" fmla="val 3698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3" name="Rectangle 6"/>
          <p:cNvSpPr/>
          <p:nvPr/>
        </p:nvSpPr>
        <p:spPr>
          <a:xfrm>
            <a:off x="4798220" y="737879"/>
            <a:ext cx="3695307" cy="3695307"/>
          </a:xfrm>
          <a:prstGeom prst="rect">
            <a:avLst/>
          </a:prstGeom>
          <a:noFill/>
          <a:ln w="635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Parallelogram 6"/>
          <p:cNvSpPr/>
          <p:nvPr/>
        </p:nvSpPr>
        <p:spPr>
          <a:xfrm>
            <a:off x="9283483" y="1558276"/>
            <a:ext cx="2908517" cy="5314197"/>
          </a:xfrm>
          <a:custGeom>
            <a:avLst/>
            <a:gdLst>
              <a:gd name="connsiteX0" fmla="*/ 0 w 2583024"/>
              <a:gd name="connsiteY0" fmla="*/ 4079903 h 4079903"/>
              <a:gd name="connsiteX1" fmla="*/ 1896379 w 2583024"/>
              <a:gd name="connsiteY1" fmla="*/ 0 h 4079903"/>
              <a:gd name="connsiteX2" fmla="*/ 2583024 w 2583024"/>
              <a:gd name="connsiteY2" fmla="*/ 0 h 4079903"/>
              <a:gd name="connsiteX3" fmla="*/ 686645 w 2583024"/>
              <a:gd name="connsiteY3" fmla="*/ 4079903 h 4079903"/>
              <a:gd name="connsiteX4" fmla="*/ 0 w 2583024"/>
              <a:gd name="connsiteY4" fmla="*/ 4079903 h 4079903"/>
              <a:gd name="connsiteX0-1" fmla="*/ 0 w 2583024"/>
              <a:gd name="connsiteY0-2" fmla="*/ 4676529 h 4676529"/>
              <a:gd name="connsiteX1-3" fmla="*/ 2550552 w 2583024"/>
              <a:gd name="connsiteY1-4" fmla="*/ 0 h 4676529"/>
              <a:gd name="connsiteX2-5" fmla="*/ 2583024 w 2583024"/>
              <a:gd name="connsiteY2-6" fmla="*/ 596626 h 4676529"/>
              <a:gd name="connsiteX3-7" fmla="*/ 686645 w 2583024"/>
              <a:gd name="connsiteY3-8" fmla="*/ 4676529 h 4676529"/>
              <a:gd name="connsiteX4-9" fmla="*/ 0 w 2583024"/>
              <a:gd name="connsiteY4-10" fmla="*/ 4676529 h 4676529"/>
              <a:gd name="connsiteX0-11" fmla="*/ 0 w 2583024"/>
              <a:gd name="connsiteY0-12" fmla="*/ 4745437 h 4745437"/>
              <a:gd name="connsiteX1-13" fmla="*/ 2580089 w 2583024"/>
              <a:gd name="connsiteY1-14" fmla="*/ 0 h 4745437"/>
              <a:gd name="connsiteX2-15" fmla="*/ 2583024 w 2583024"/>
              <a:gd name="connsiteY2-16" fmla="*/ 665534 h 4745437"/>
              <a:gd name="connsiteX3-17" fmla="*/ 686645 w 2583024"/>
              <a:gd name="connsiteY3-18" fmla="*/ 4745437 h 4745437"/>
              <a:gd name="connsiteX4-19" fmla="*/ 0 w 2583024"/>
              <a:gd name="connsiteY4-20" fmla="*/ 4745437 h 4745437"/>
              <a:gd name="connsiteX0-21" fmla="*/ 0 w 2583024"/>
              <a:gd name="connsiteY0-22" fmla="*/ 4745437 h 4745437"/>
              <a:gd name="connsiteX1-23" fmla="*/ 2580089 w 2583024"/>
              <a:gd name="connsiteY1-24" fmla="*/ 0 h 4745437"/>
              <a:gd name="connsiteX2-25" fmla="*/ 2583024 w 2583024"/>
              <a:gd name="connsiteY2-26" fmla="*/ 1021134 h 4745437"/>
              <a:gd name="connsiteX3-27" fmla="*/ 686645 w 2583024"/>
              <a:gd name="connsiteY3-28" fmla="*/ 4745437 h 4745437"/>
              <a:gd name="connsiteX4-29" fmla="*/ 0 w 2583024"/>
              <a:gd name="connsiteY4-30" fmla="*/ 4745437 h 4745437"/>
              <a:gd name="connsiteX0-31" fmla="*/ 0 w 2583024"/>
              <a:gd name="connsiteY0-32" fmla="*/ 4745437 h 4745437"/>
              <a:gd name="connsiteX1-33" fmla="*/ 2580089 w 2583024"/>
              <a:gd name="connsiteY1-34" fmla="*/ 0 h 4745437"/>
              <a:gd name="connsiteX2-35" fmla="*/ 2583024 w 2583024"/>
              <a:gd name="connsiteY2-36" fmla="*/ 1021134 h 4745437"/>
              <a:gd name="connsiteX3-37" fmla="*/ 623145 w 2583024"/>
              <a:gd name="connsiteY3-38" fmla="*/ 4745437 h 4745437"/>
              <a:gd name="connsiteX4-39" fmla="*/ 0 w 2583024"/>
              <a:gd name="connsiteY4-40" fmla="*/ 4745437 h 4745437"/>
              <a:gd name="connsiteX0-41" fmla="*/ 0 w 2181388"/>
              <a:gd name="connsiteY0-42" fmla="*/ 4756291 h 4756291"/>
              <a:gd name="connsiteX1-43" fmla="*/ 2178453 w 2181388"/>
              <a:gd name="connsiteY1-44" fmla="*/ 0 h 4756291"/>
              <a:gd name="connsiteX2-45" fmla="*/ 2181388 w 2181388"/>
              <a:gd name="connsiteY2-46" fmla="*/ 1021134 h 4756291"/>
              <a:gd name="connsiteX3-47" fmla="*/ 221509 w 2181388"/>
              <a:gd name="connsiteY3-48" fmla="*/ 4745437 h 4756291"/>
              <a:gd name="connsiteX4-49" fmla="*/ 0 w 2181388"/>
              <a:gd name="connsiteY4-50" fmla="*/ 4756291 h 4756291"/>
              <a:gd name="connsiteX0-51" fmla="*/ 0 w 2181388"/>
              <a:gd name="connsiteY0-52" fmla="*/ 3985648 h 3985648"/>
              <a:gd name="connsiteX1-53" fmla="*/ 2178453 w 2181388"/>
              <a:gd name="connsiteY1-54" fmla="*/ 0 h 3985648"/>
              <a:gd name="connsiteX2-55" fmla="*/ 2181388 w 2181388"/>
              <a:gd name="connsiteY2-56" fmla="*/ 250491 h 3985648"/>
              <a:gd name="connsiteX3-57" fmla="*/ 221509 w 2181388"/>
              <a:gd name="connsiteY3-58" fmla="*/ 3974794 h 3985648"/>
              <a:gd name="connsiteX4-59" fmla="*/ 0 w 2181388"/>
              <a:gd name="connsiteY4-60" fmla="*/ 3985648 h 3985648"/>
              <a:gd name="connsiteX0-61" fmla="*/ 0 w 2181388"/>
              <a:gd name="connsiteY0-62" fmla="*/ 3985648 h 3985648"/>
              <a:gd name="connsiteX1-63" fmla="*/ 2178453 w 2181388"/>
              <a:gd name="connsiteY1-64" fmla="*/ 0 h 3985648"/>
              <a:gd name="connsiteX2-65" fmla="*/ 2181388 w 2181388"/>
              <a:gd name="connsiteY2-66" fmla="*/ 250491 h 3985648"/>
              <a:gd name="connsiteX3-67" fmla="*/ 178089 w 2181388"/>
              <a:gd name="connsiteY3-68" fmla="*/ 3985648 h 3985648"/>
              <a:gd name="connsiteX4-69" fmla="*/ 0 w 2181388"/>
              <a:gd name="connsiteY4-70" fmla="*/ 3985648 h 3985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1388" h="3985648">
                <a:moveTo>
                  <a:pt x="0" y="3985648"/>
                </a:moveTo>
                <a:lnTo>
                  <a:pt x="2178453" y="0"/>
                </a:lnTo>
                <a:cubicBezTo>
                  <a:pt x="2179431" y="221845"/>
                  <a:pt x="2180410" y="28646"/>
                  <a:pt x="2181388" y="250491"/>
                </a:cubicBezTo>
                <a:lnTo>
                  <a:pt x="178089" y="3985648"/>
                </a:lnTo>
                <a:lnTo>
                  <a:pt x="0" y="39856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5" name="Group 13"/>
          <p:cNvGrpSpPr/>
          <p:nvPr/>
        </p:nvGrpSpPr>
        <p:grpSpPr>
          <a:xfrm rot="10800000" flipV="1">
            <a:off x="7537387" y="3511159"/>
            <a:ext cx="712247" cy="666906"/>
            <a:chOff x="8532745" y="571782"/>
            <a:chExt cx="1931369" cy="1845590"/>
          </a:xfrm>
        </p:grpSpPr>
        <p:sp>
          <p:nvSpPr>
            <p:cNvPr id="16" name="Right Triangle 14"/>
            <p:cNvSpPr/>
            <p:nvPr/>
          </p:nvSpPr>
          <p:spPr>
            <a:xfrm>
              <a:off x="8532745" y="85527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Right Triangle 15"/>
            <p:cNvSpPr/>
            <p:nvPr/>
          </p:nvSpPr>
          <p:spPr>
            <a:xfrm>
              <a:off x="8902013" y="571782"/>
              <a:ext cx="1562101" cy="1562101"/>
            </a:xfrm>
            <a:prstGeom prst="rtTriangl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7"/>
          <p:cNvSpPr txBox="1"/>
          <p:nvPr/>
        </p:nvSpPr>
        <p:spPr>
          <a:xfrm>
            <a:off x="669336" y="2295510"/>
            <a:ext cx="40151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Đặc điểm của thể đa bội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5042643" y="1155655"/>
            <a:ext cx="240330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Tổng kết</a:t>
            </a:r>
          </a:p>
          <a:p>
            <a:r>
              <a:rPr lang="vi-VN" alt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hoạt động</a:t>
            </a:r>
          </a:p>
        </p:txBody>
      </p:sp>
      <p:sp>
        <p:nvSpPr>
          <p:cNvPr id="3" name="Rectangle 26"/>
          <p:cNvSpPr/>
          <p:nvPr/>
        </p:nvSpPr>
        <p:spPr>
          <a:xfrm>
            <a:off x="853231" y="1480032"/>
            <a:ext cx="74407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683260" y="528320"/>
            <a:ext cx="2945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THỂ ĐA BỘI</a:t>
            </a:r>
          </a:p>
        </p:txBody>
      </p:sp>
      <p:sp>
        <p:nvSpPr>
          <p:cNvPr id="5" name="TextBox 1164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 txBox="1"/>
          <p:nvPr/>
        </p:nvSpPr>
        <p:spPr>
          <a:xfrm>
            <a:off x="731520" y="1666240"/>
            <a:ext cx="24314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DISCUSS</a:t>
            </a:r>
          </a:p>
        </p:txBody>
      </p:sp>
      <p:grpSp>
        <p:nvGrpSpPr>
          <p:cNvPr id="18" name="Group 3"/>
          <p:cNvGrpSpPr/>
          <p:nvPr/>
        </p:nvGrpSpPr>
        <p:grpSpPr>
          <a:xfrm>
            <a:off x="618698" y="4110454"/>
            <a:ext cx="4065905" cy="706755"/>
            <a:chOff x="530194" y="2633764"/>
            <a:chExt cx="4065905" cy="706755"/>
          </a:xfrm>
        </p:grpSpPr>
        <p:sp>
          <p:nvSpPr>
            <p:cNvPr id="19" name="TextBox 18"/>
            <p:cNvSpPr txBox="1"/>
            <p:nvPr/>
          </p:nvSpPr>
          <p:spPr>
            <a:xfrm>
              <a:off x="805149" y="2633764"/>
              <a:ext cx="379095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l" eaLnBrk="1" hangingPunct="1">
                <a:spcBef>
                  <a:spcPct val="50000"/>
                </a:spcBef>
                <a:buNone/>
              </a:pPr>
              <a:r>
                <a:rPr lang="vi-V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Quá trình tổng hợp các chất hữu cơ diễn ra mạnh mẽ.</a:t>
              </a:r>
            </a:p>
          </p:txBody>
        </p:sp>
        <p:sp>
          <p:nvSpPr>
            <p:cNvPr id="20" name="Cross 23"/>
            <p:cNvSpPr/>
            <p:nvPr/>
          </p:nvSpPr>
          <p:spPr>
            <a:xfrm>
              <a:off x="530194" y="2766843"/>
              <a:ext cx="195508" cy="195508"/>
            </a:xfrm>
            <a:prstGeom prst="plus">
              <a:avLst>
                <a:gd name="adj" fmla="val 3698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3"/>
          <p:cNvGrpSpPr/>
          <p:nvPr/>
        </p:nvGrpSpPr>
        <p:grpSpPr>
          <a:xfrm>
            <a:off x="618698" y="4881344"/>
            <a:ext cx="4065905" cy="706755"/>
            <a:chOff x="530194" y="2633764"/>
            <a:chExt cx="4065905" cy="706755"/>
          </a:xfrm>
        </p:grpSpPr>
        <p:sp>
          <p:nvSpPr>
            <p:cNvPr id="27" name="TextBox 18"/>
            <p:cNvSpPr txBox="1"/>
            <p:nvPr/>
          </p:nvSpPr>
          <p:spPr>
            <a:xfrm>
              <a:off x="805149" y="2633764"/>
              <a:ext cx="379095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l" eaLnBrk="1" hangingPunct="1">
                <a:spcBef>
                  <a:spcPct val="50000"/>
                </a:spcBef>
                <a:buNone/>
              </a:pPr>
              <a:r>
                <a:rPr lang="vi-V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Kích thước tế bào, cơ quan sinh dưỡng lớn.</a:t>
              </a:r>
            </a:p>
          </p:txBody>
        </p:sp>
        <p:sp>
          <p:nvSpPr>
            <p:cNvPr id="28" name="Cross 23"/>
            <p:cNvSpPr/>
            <p:nvPr/>
          </p:nvSpPr>
          <p:spPr>
            <a:xfrm>
              <a:off x="530194" y="2766843"/>
              <a:ext cx="195508" cy="195508"/>
            </a:xfrm>
            <a:prstGeom prst="plus">
              <a:avLst>
                <a:gd name="adj" fmla="val 3698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"/>
          <p:cNvGrpSpPr/>
          <p:nvPr/>
        </p:nvGrpSpPr>
        <p:grpSpPr>
          <a:xfrm>
            <a:off x="618698" y="5652234"/>
            <a:ext cx="4065905" cy="398780"/>
            <a:chOff x="530194" y="2633764"/>
            <a:chExt cx="4065905" cy="398780"/>
          </a:xfrm>
        </p:grpSpPr>
        <p:sp>
          <p:nvSpPr>
            <p:cNvPr id="30" name="TextBox 18"/>
            <p:cNvSpPr txBox="1"/>
            <p:nvPr/>
          </p:nvSpPr>
          <p:spPr>
            <a:xfrm>
              <a:off x="805149" y="2633764"/>
              <a:ext cx="379095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l" eaLnBrk="1" hangingPunct="1">
                <a:spcBef>
                  <a:spcPct val="50000"/>
                </a:spcBef>
                <a:buNone/>
              </a:pPr>
              <a:r>
                <a:rPr lang="vi-V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Sinh trưởng, phát triển mạnh</a:t>
              </a:r>
            </a:p>
          </p:txBody>
        </p:sp>
        <p:sp>
          <p:nvSpPr>
            <p:cNvPr id="31" name="Cross 23"/>
            <p:cNvSpPr/>
            <p:nvPr/>
          </p:nvSpPr>
          <p:spPr>
            <a:xfrm>
              <a:off x="530194" y="2766843"/>
              <a:ext cx="195508" cy="195508"/>
            </a:xfrm>
            <a:prstGeom prst="plus">
              <a:avLst>
                <a:gd name="adj" fmla="val 3698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1" grpId="0"/>
      <p:bldP spid="3" grpId="0" bldLvl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941" b="-19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: Rounded Corners 1"/>
          <p:cNvSpPr/>
          <p:nvPr/>
        </p:nvSpPr>
        <p:spPr>
          <a:xfrm>
            <a:off x="1117442" y="1352550"/>
            <a:ext cx="9957116" cy="4645730"/>
          </a:xfrm>
          <a:prstGeom prst="roundRect">
            <a:avLst>
              <a:gd name="adj" fmla="val 5249"/>
            </a:avLst>
          </a:prstGeom>
          <a:solidFill>
            <a:schemeClr val="bg1"/>
          </a:solidFill>
          <a:ln>
            <a:noFill/>
          </a:ln>
          <a:effectLst>
            <a:outerShdw blurRad="965200" dist="368300" dir="5400000" sx="89000" sy="89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reeform: Shape 6"/>
          <p:cNvSpPr/>
          <p:nvPr/>
        </p:nvSpPr>
        <p:spPr>
          <a:xfrm>
            <a:off x="2319620" y="2532007"/>
            <a:ext cx="2024852" cy="2274426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5248275" y="2432050"/>
            <a:ext cx="448945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SỰ HÌNH THÀNH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THỂ ĐA BỘI</a:t>
            </a:r>
          </a:p>
        </p:txBody>
      </p:sp>
      <p:sp>
        <p:nvSpPr>
          <p:cNvPr id="7" name="TextBox 1164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 txBox="1"/>
          <p:nvPr/>
        </p:nvSpPr>
        <p:spPr>
          <a:xfrm>
            <a:off x="5288869" y="3670719"/>
            <a:ext cx="398988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ĐỘT BIẾN SỐ LƯỢNG NST</a:t>
            </a:r>
          </a:p>
        </p:txBody>
      </p:sp>
      <p:sp>
        <p:nvSpPr>
          <p:cNvPr id="9" name="TextBox 11"/>
          <p:cNvSpPr txBox="1"/>
          <p:nvPr/>
        </p:nvSpPr>
        <p:spPr>
          <a:xfrm flipH="1">
            <a:off x="2492664" y="3069055"/>
            <a:ext cx="16787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vi-VN" altLang="en-US" sz="7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Freeform: Shape 35"/>
          <p:cNvSpPr/>
          <p:nvPr/>
        </p:nvSpPr>
        <p:spPr>
          <a:xfrm>
            <a:off x="711593" y="655672"/>
            <a:ext cx="1487926" cy="1495840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9" grpId="0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/>
          <p:nvPr/>
        </p:nvSpPr>
        <p:spPr>
          <a:xfrm rot="5400000">
            <a:off x="-2348779" y="2348782"/>
            <a:ext cx="6896471" cy="219891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Picture Placeholder 1"/>
          <p:cNvSpPr txBox="1"/>
          <p:nvPr/>
        </p:nvSpPr>
        <p:spPr>
          <a:xfrm>
            <a:off x="538842" y="606796"/>
            <a:ext cx="5404758" cy="5698672"/>
          </a:xfrm>
          <a:custGeom>
            <a:avLst/>
            <a:gdLst>
              <a:gd name="connsiteX0" fmla="*/ 0 w 5404758"/>
              <a:gd name="connsiteY0" fmla="*/ 0 h 5698672"/>
              <a:gd name="connsiteX1" fmla="*/ 2702379 w 5404758"/>
              <a:gd name="connsiteY1" fmla="*/ 0 h 5698672"/>
              <a:gd name="connsiteX2" fmla="*/ 5404758 w 5404758"/>
              <a:gd name="connsiteY2" fmla="*/ 2849336 h 5698672"/>
              <a:gd name="connsiteX3" fmla="*/ 2702379 w 5404758"/>
              <a:gd name="connsiteY3" fmla="*/ 5698672 h 5698672"/>
              <a:gd name="connsiteX4" fmla="*/ 0 w 5404758"/>
              <a:gd name="connsiteY4" fmla="*/ 5698671 h 56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4758" h="5698672">
                <a:moveTo>
                  <a:pt x="0" y="0"/>
                </a:moveTo>
                <a:lnTo>
                  <a:pt x="2702379" y="0"/>
                </a:lnTo>
                <a:cubicBezTo>
                  <a:pt x="4194862" y="0"/>
                  <a:pt x="5404758" y="1275691"/>
                  <a:pt x="5404758" y="2849336"/>
                </a:cubicBezTo>
                <a:cubicBezTo>
                  <a:pt x="5404758" y="4422981"/>
                  <a:pt x="4194862" y="5698672"/>
                  <a:pt x="2702379" y="5698672"/>
                </a:cubicBezTo>
                <a:lnTo>
                  <a:pt x="0" y="5698671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TextBox 7"/>
          <p:cNvSpPr txBox="1"/>
          <p:nvPr/>
        </p:nvSpPr>
        <p:spPr>
          <a:xfrm>
            <a:off x="6661170" y="717018"/>
            <a:ext cx="50971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SỰ HÌNH THÀNH THỂ ĐA BỘI</a:t>
            </a:r>
          </a:p>
        </p:txBody>
      </p:sp>
      <p:sp>
        <p:nvSpPr>
          <p:cNvPr id="44" name="TextBox 24"/>
          <p:cNvSpPr txBox="1"/>
          <p:nvPr/>
        </p:nvSpPr>
        <p:spPr>
          <a:xfrm>
            <a:off x="6661170" y="1441829"/>
            <a:ext cx="4313296" cy="34607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Các nguyên nhân gây ra thể đa bội:</a:t>
            </a:r>
          </a:p>
        </p:txBody>
      </p:sp>
      <p:sp>
        <p:nvSpPr>
          <p:cNvPr id="45" name="TextBox 14"/>
          <p:cNvSpPr txBox="1"/>
          <p:nvPr/>
        </p:nvSpPr>
        <p:spPr>
          <a:xfrm>
            <a:off x="6722130" y="2602954"/>
            <a:ext cx="7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6752610" y="3994285"/>
            <a:ext cx="7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7" name="矩形 46"/>
          <p:cNvSpPr/>
          <p:nvPr/>
        </p:nvSpPr>
        <p:spPr>
          <a:xfrm>
            <a:off x="7512384" y="2898775"/>
            <a:ext cx="3577055" cy="85915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vi-VN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Tác nhân vật lý: tia phóng xạ, tia tử ngoại, sốc nhiệt, áp suất ...</a:t>
            </a:r>
          </a:p>
          <a:p>
            <a:pPr lvl="0" algn="l">
              <a:lnSpc>
                <a:spcPts val="2000"/>
              </a:lnSpc>
              <a:defRPr/>
            </a:pPr>
            <a:r>
              <a:rPr lang="vi-VN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Tác nhân hóa học: Cônxisin...</a:t>
            </a:r>
          </a:p>
        </p:txBody>
      </p:sp>
      <p:sp>
        <p:nvSpPr>
          <p:cNvPr id="48" name="矩形 47"/>
          <p:cNvSpPr/>
          <p:nvPr/>
        </p:nvSpPr>
        <p:spPr>
          <a:xfrm>
            <a:off x="7512685" y="2548255"/>
            <a:ext cx="251460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Tác nhân bên ngoài</a:t>
            </a:r>
          </a:p>
        </p:txBody>
      </p:sp>
      <p:sp>
        <p:nvSpPr>
          <p:cNvPr id="49" name="矩形 48"/>
          <p:cNvSpPr/>
          <p:nvPr/>
        </p:nvSpPr>
        <p:spPr>
          <a:xfrm>
            <a:off x="7542864" y="4283238"/>
            <a:ext cx="3577055" cy="34607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vi-VN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Rối loạn sinh lí, sinh hóa tế bào.</a:t>
            </a:r>
          </a:p>
        </p:txBody>
      </p:sp>
      <p:sp>
        <p:nvSpPr>
          <p:cNvPr id="50" name="矩形 49"/>
          <p:cNvSpPr/>
          <p:nvPr/>
        </p:nvSpPr>
        <p:spPr>
          <a:xfrm>
            <a:off x="7543165" y="3933190"/>
            <a:ext cx="2860675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Tác nhân bên trong</a:t>
            </a:r>
          </a:p>
        </p:txBody>
      </p:sp>
      <p:sp>
        <p:nvSpPr>
          <p:cNvPr id="3" name="Rectangle 26"/>
          <p:cNvSpPr/>
          <p:nvPr/>
        </p:nvSpPr>
        <p:spPr>
          <a:xfrm>
            <a:off x="6788576" y="1238732"/>
            <a:ext cx="74407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6901180" y="5053330"/>
            <a:ext cx="4969510" cy="85534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vi-VN" altLang="en-US" sz="195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Cản trở hình thành thoi vô sắc làm cho các NST đã nhân đôi nhưng không phân ly.</a:t>
            </a:r>
          </a:p>
        </p:txBody>
      </p:sp>
      <p:grpSp>
        <p:nvGrpSpPr>
          <p:cNvPr id="15" name="Group 13"/>
          <p:cNvGrpSpPr/>
          <p:nvPr/>
        </p:nvGrpSpPr>
        <p:grpSpPr>
          <a:xfrm rot="10800000" flipV="1">
            <a:off x="5933377" y="5212959"/>
            <a:ext cx="712247" cy="666906"/>
            <a:chOff x="8532745" y="571782"/>
            <a:chExt cx="1931369" cy="1845590"/>
          </a:xfrm>
        </p:grpSpPr>
        <p:sp>
          <p:nvSpPr>
            <p:cNvPr id="16" name="Right Triangle 14"/>
            <p:cNvSpPr/>
            <p:nvPr/>
          </p:nvSpPr>
          <p:spPr>
            <a:xfrm>
              <a:off x="8532745" y="85527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Right Triangle 15"/>
            <p:cNvSpPr/>
            <p:nvPr/>
          </p:nvSpPr>
          <p:spPr>
            <a:xfrm>
              <a:off x="8902013" y="571782"/>
              <a:ext cx="1562101" cy="1562101"/>
            </a:xfrm>
            <a:prstGeom prst="rtTriangl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8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68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3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240132"/>
            <a:ext cx="12192000" cy="6617868"/>
            <a:chOff x="0" y="240132"/>
            <a:chExt cx="12192000" cy="6617868"/>
          </a:xfrm>
        </p:grpSpPr>
        <p:sp>
          <p:nvSpPr>
            <p:cNvPr id="21" name="矩形 3"/>
            <p:cNvSpPr/>
            <p:nvPr/>
          </p:nvSpPr>
          <p:spPr>
            <a:xfrm>
              <a:off x="0" y="6661128"/>
              <a:ext cx="12192000" cy="196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Rectangle 26"/>
            <p:cNvSpPr/>
            <p:nvPr/>
          </p:nvSpPr>
          <p:spPr>
            <a:xfrm>
              <a:off x="5698005" y="845483"/>
              <a:ext cx="744070" cy="806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033781" y="240132"/>
              <a:ext cx="6222365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2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SỰ HÌNH THÀNH THỂ ĐA BỘI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rcRect l="54023" t="30687" r="7383" b="9282"/>
          <a:stretch>
            <a:fillRect/>
          </a:stretch>
        </p:blipFill>
        <p:spPr>
          <a:xfrm>
            <a:off x="467995" y="1071245"/>
            <a:ext cx="5884545" cy="470789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24" name="Freeform 6"/>
          <p:cNvSpPr/>
          <p:nvPr/>
        </p:nvSpPr>
        <p:spPr bwMode="auto">
          <a:xfrm>
            <a:off x="6935837" y="3870178"/>
            <a:ext cx="1855558" cy="260561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5" name="Freeform 6"/>
          <p:cNvSpPr/>
          <p:nvPr/>
        </p:nvSpPr>
        <p:spPr bwMode="auto">
          <a:xfrm>
            <a:off x="9000224" y="3870178"/>
            <a:ext cx="1855558" cy="260561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6" name="Freeform 6"/>
          <p:cNvSpPr/>
          <p:nvPr/>
        </p:nvSpPr>
        <p:spPr bwMode="auto">
          <a:xfrm>
            <a:off x="6372113" y="4847285"/>
            <a:ext cx="1413759" cy="162851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7" name="Freeform 6"/>
          <p:cNvSpPr/>
          <p:nvPr/>
        </p:nvSpPr>
        <p:spPr bwMode="auto">
          <a:xfrm>
            <a:off x="7852058" y="3544477"/>
            <a:ext cx="2087503" cy="2931321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8" name="Freeform 6"/>
          <p:cNvSpPr/>
          <p:nvPr/>
        </p:nvSpPr>
        <p:spPr bwMode="auto">
          <a:xfrm>
            <a:off x="9916447" y="4322711"/>
            <a:ext cx="1855558" cy="215308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Freeform 15"/>
          <p:cNvSpPr>
            <a:spLocks noEditPoints="1"/>
          </p:cNvSpPr>
          <p:nvPr/>
        </p:nvSpPr>
        <p:spPr bwMode="auto">
          <a:xfrm>
            <a:off x="1938020" y="20320"/>
            <a:ext cx="837565" cy="850265"/>
          </a:xfrm>
          <a:custGeom>
            <a:avLst/>
            <a:gdLst>
              <a:gd name="T0" fmla="*/ 205 w 260"/>
              <a:gd name="T1" fmla="*/ 129 h 275"/>
              <a:gd name="T2" fmla="*/ 204 w 260"/>
              <a:gd name="T3" fmla="*/ 129 h 275"/>
              <a:gd name="T4" fmla="*/ 204 w 260"/>
              <a:gd name="T5" fmla="*/ 182 h 275"/>
              <a:gd name="T6" fmla="*/ 204 w 260"/>
              <a:gd name="T7" fmla="*/ 182 h 275"/>
              <a:gd name="T8" fmla="*/ 204 w 260"/>
              <a:gd name="T9" fmla="*/ 208 h 275"/>
              <a:gd name="T10" fmla="*/ 205 w 260"/>
              <a:gd name="T11" fmla="*/ 207 h 275"/>
              <a:gd name="T12" fmla="*/ 250 w 260"/>
              <a:gd name="T13" fmla="*/ 186 h 275"/>
              <a:gd name="T14" fmla="*/ 255 w 260"/>
              <a:gd name="T15" fmla="*/ 161 h 275"/>
              <a:gd name="T16" fmla="*/ 247 w 260"/>
              <a:gd name="T17" fmla="*/ 139 h 275"/>
              <a:gd name="T18" fmla="*/ 205 w 260"/>
              <a:gd name="T19" fmla="*/ 129 h 275"/>
              <a:gd name="T20" fmla="*/ 0 w 260"/>
              <a:gd name="T21" fmla="*/ 251 h 275"/>
              <a:gd name="T22" fmla="*/ 228 w 260"/>
              <a:gd name="T23" fmla="*/ 251 h 275"/>
              <a:gd name="T24" fmla="*/ 228 w 260"/>
              <a:gd name="T25" fmla="*/ 263 h 275"/>
              <a:gd name="T26" fmla="*/ 216 w 260"/>
              <a:gd name="T27" fmla="*/ 275 h 275"/>
              <a:gd name="T28" fmla="*/ 12 w 260"/>
              <a:gd name="T29" fmla="*/ 275 h 275"/>
              <a:gd name="T30" fmla="*/ 0 w 260"/>
              <a:gd name="T31" fmla="*/ 263 h 275"/>
              <a:gd name="T32" fmla="*/ 0 w 260"/>
              <a:gd name="T33" fmla="*/ 251 h 275"/>
              <a:gd name="T34" fmla="*/ 204 w 260"/>
              <a:gd name="T35" fmla="*/ 87 h 275"/>
              <a:gd name="T36" fmla="*/ 204 w 260"/>
              <a:gd name="T37" fmla="*/ 87 h 275"/>
              <a:gd name="T38" fmla="*/ 204 w 260"/>
              <a:gd name="T39" fmla="*/ 126 h 275"/>
              <a:gd name="T40" fmla="*/ 204 w 260"/>
              <a:gd name="T41" fmla="*/ 125 h 275"/>
              <a:gd name="T42" fmla="*/ 250 w 260"/>
              <a:gd name="T43" fmla="*/ 136 h 275"/>
              <a:gd name="T44" fmla="*/ 259 w 260"/>
              <a:gd name="T45" fmla="*/ 161 h 275"/>
              <a:gd name="T46" fmla="*/ 254 w 260"/>
              <a:gd name="T47" fmla="*/ 188 h 275"/>
              <a:gd name="T48" fmla="*/ 205 w 260"/>
              <a:gd name="T49" fmla="*/ 211 h 275"/>
              <a:gd name="T50" fmla="*/ 204 w 260"/>
              <a:gd name="T51" fmla="*/ 211 h 275"/>
              <a:gd name="T52" fmla="*/ 204 w 260"/>
              <a:gd name="T53" fmla="*/ 215 h 275"/>
              <a:gd name="T54" fmla="*/ 170 w 260"/>
              <a:gd name="T55" fmla="*/ 248 h 275"/>
              <a:gd name="T56" fmla="*/ 65 w 260"/>
              <a:gd name="T57" fmla="*/ 248 h 275"/>
              <a:gd name="T58" fmla="*/ 25 w 260"/>
              <a:gd name="T59" fmla="*/ 207 h 275"/>
              <a:gd name="T60" fmla="*/ 25 w 260"/>
              <a:gd name="T61" fmla="*/ 173 h 275"/>
              <a:gd name="T62" fmla="*/ 25 w 260"/>
              <a:gd name="T63" fmla="*/ 87 h 275"/>
              <a:gd name="T64" fmla="*/ 25 w 260"/>
              <a:gd name="T65" fmla="*/ 86 h 275"/>
              <a:gd name="T66" fmla="*/ 204 w 260"/>
              <a:gd name="T67" fmla="*/ 86 h 275"/>
              <a:gd name="T68" fmla="*/ 204 w 260"/>
              <a:gd name="T69" fmla="*/ 87 h 275"/>
              <a:gd name="T70" fmla="*/ 145 w 260"/>
              <a:gd name="T71" fmla="*/ 1 h 275"/>
              <a:gd name="T72" fmla="*/ 148 w 260"/>
              <a:gd name="T73" fmla="*/ 0 h 275"/>
              <a:gd name="T74" fmla="*/ 149 w 260"/>
              <a:gd name="T75" fmla="*/ 3 h 275"/>
              <a:gd name="T76" fmla="*/ 149 w 260"/>
              <a:gd name="T77" fmla="*/ 40 h 275"/>
              <a:gd name="T78" fmla="*/ 148 w 260"/>
              <a:gd name="T79" fmla="*/ 70 h 275"/>
              <a:gd name="T80" fmla="*/ 145 w 260"/>
              <a:gd name="T81" fmla="*/ 71 h 275"/>
              <a:gd name="T82" fmla="*/ 145 w 260"/>
              <a:gd name="T83" fmla="*/ 68 h 275"/>
              <a:gd name="T84" fmla="*/ 145 w 260"/>
              <a:gd name="T85" fmla="*/ 42 h 275"/>
              <a:gd name="T86" fmla="*/ 145 w 260"/>
              <a:gd name="T87" fmla="*/ 1 h 275"/>
              <a:gd name="T88" fmla="*/ 112 w 260"/>
              <a:gd name="T89" fmla="*/ 1 h 275"/>
              <a:gd name="T90" fmla="*/ 115 w 260"/>
              <a:gd name="T91" fmla="*/ 0 h 275"/>
              <a:gd name="T92" fmla="*/ 116 w 260"/>
              <a:gd name="T93" fmla="*/ 3 h 275"/>
              <a:gd name="T94" fmla="*/ 117 w 260"/>
              <a:gd name="T95" fmla="*/ 40 h 275"/>
              <a:gd name="T96" fmla="*/ 116 w 260"/>
              <a:gd name="T97" fmla="*/ 70 h 275"/>
              <a:gd name="T98" fmla="*/ 113 w 260"/>
              <a:gd name="T99" fmla="*/ 71 h 275"/>
              <a:gd name="T100" fmla="*/ 112 w 260"/>
              <a:gd name="T101" fmla="*/ 68 h 275"/>
              <a:gd name="T102" fmla="*/ 113 w 260"/>
              <a:gd name="T103" fmla="*/ 42 h 275"/>
              <a:gd name="T104" fmla="*/ 112 w 260"/>
              <a:gd name="T105" fmla="*/ 1 h 275"/>
              <a:gd name="T106" fmla="*/ 79 w 260"/>
              <a:gd name="T107" fmla="*/ 1 h 275"/>
              <a:gd name="T108" fmla="*/ 82 w 260"/>
              <a:gd name="T109" fmla="*/ 0 h 275"/>
              <a:gd name="T110" fmla="*/ 83 w 260"/>
              <a:gd name="T111" fmla="*/ 3 h 275"/>
              <a:gd name="T112" fmla="*/ 84 w 260"/>
              <a:gd name="T113" fmla="*/ 40 h 275"/>
              <a:gd name="T114" fmla="*/ 83 w 260"/>
              <a:gd name="T115" fmla="*/ 70 h 275"/>
              <a:gd name="T116" fmla="*/ 80 w 260"/>
              <a:gd name="T117" fmla="*/ 71 h 275"/>
              <a:gd name="T118" fmla="*/ 79 w 260"/>
              <a:gd name="T119" fmla="*/ 68 h 275"/>
              <a:gd name="T120" fmla="*/ 80 w 260"/>
              <a:gd name="T121" fmla="*/ 42 h 275"/>
              <a:gd name="T122" fmla="*/ 79 w 260"/>
              <a:gd name="T123" fmla="*/ 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0" h="275">
                <a:moveTo>
                  <a:pt x="205" y="129"/>
                </a:moveTo>
                <a:cubicBezTo>
                  <a:pt x="205" y="129"/>
                  <a:pt x="204" y="129"/>
                  <a:pt x="204" y="129"/>
                </a:cubicBezTo>
                <a:cubicBezTo>
                  <a:pt x="204" y="182"/>
                  <a:pt x="204" y="182"/>
                  <a:pt x="204" y="182"/>
                </a:cubicBezTo>
                <a:cubicBezTo>
                  <a:pt x="204" y="182"/>
                  <a:pt x="204" y="182"/>
                  <a:pt x="204" y="182"/>
                </a:cubicBezTo>
                <a:cubicBezTo>
                  <a:pt x="204" y="208"/>
                  <a:pt x="204" y="208"/>
                  <a:pt x="204" y="208"/>
                </a:cubicBezTo>
                <a:cubicBezTo>
                  <a:pt x="204" y="208"/>
                  <a:pt x="205" y="207"/>
                  <a:pt x="205" y="207"/>
                </a:cubicBezTo>
                <a:cubicBezTo>
                  <a:pt x="228" y="209"/>
                  <a:pt x="243" y="200"/>
                  <a:pt x="250" y="186"/>
                </a:cubicBezTo>
                <a:cubicBezTo>
                  <a:pt x="254" y="179"/>
                  <a:pt x="256" y="170"/>
                  <a:pt x="255" y="161"/>
                </a:cubicBezTo>
                <a:cubicBezTo>
                  <a:pt x="255" y="153"/>
                  <a:pt x="252" y="145"/>
                  <a:pt x="247" y="139"/>
                </a:cubicBezTo>
                <a:cubicBezTo>
                  <a:pt x="238" y="129"/>
                  <a:pt x="225" y="124"/>
                  <a:pt x="205" y="129"/>
                </a:cubicBezTo>
                <a:close/>
                <a:moveTo>
                  <a:pt x="0" y="251"/>
                </a:moveTo>
                <a:cubicBezTo>
                  <a:pt x="228" y="251"/>
                  <a:pt x="228" y="251"/>
                  <a:pt x="228" y="251"/>
                </a:cubicBezTo>
                <a:cubicBezTo>
                  <a:pt x="228" y="263"/>
                  <a:pt x="228" y="263"/>
                  <a:pt x="228" y="263"/>
                </a:cubicBezTo>
                <a:cubicBezTo>
                  <a:pt x="228" y="270"/>
                  <a:pt x="222" y="275"/>
                  <a:pt x="216" y="275"/>
                </a:cubicBezTo>
                <a:cubicBezTo>
                  <a:pt x="12" y="275"/>
                  <a:pt x="12" y="275"/>
                  <a:pt x="12" y="275"/>
                </a:cubicBezTo>
                <a:cubicBezTo>
                  <a:pt x="6" y="275"/>
                  <a:pt x="0" y="270"/>
                  <a:pt x="0" y="263"/>
                </a:cubicBezTo>
                <a:lnTo>
                  <a:pt x="0" y="251"/>
                </a:lnTo>
                <a:close/>
                <a:moveTo>
                  <a:pt x="204" y="87"/>
                </a:moveTo>
                <a:cubicBezTo>
                  <a:pt x="204" y="87"/>
                  <a:pt x="204" y="87"/>
                  <a:pt x="204" y="87"/>
                </a:cubicBezTo>
                <a:cubicBezTo>
                  <a:pt x="204" y="126"/>
                  <a:pt x="204" y="126"/>
                  <a:pt x="204" y="12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225" y="119"/>
                  <a:pt x="241" y="125"/>
                  <a:pt x="250" y="136"/>
                </a:cubicBezTo>
                <a:cubicBezTo>
                  <a:pt x="255" y="143"/>
                  <a:pt x="259" y="152"/>
                  <a:pt x="259" y="161"/>
                </a:cubicBezTo>
                <a:cubicBezTo>
                  <a:pt x="260" y="170"/>
                  <a:pt x="258" y="180"/>
                  <a:pt x="254" y="188"/>
                </a:cubicBezTo>
                <a:cubicBezTo>
                  <a:pt x="246" y="203"/>
                  <a:pt x="230" y="214"/>
                  <a:pt x="205" y="211"/>
                </a:cubicBezTo>
                <a:cubicBezTo>
                  <a:pt x="204" y="211"/>
                  <a:pt x="204" y="211"/>
                  <a:pt x="204" y="211"/>
                </a:cubicBezTo>
                <a:cubicBezTo>
                  <a:pt x="204" y="215"/>
                  <a:pt x="204" y="215"/>
                  <a:pt x="204" y="215"/>
                </a:cubicBezTo>
                <a:cubicBezTo>
                  <a:pt x="204" y="233"/>
                  <a:pt x="188" y="248"/>
                  <a:pt x="170" y="248"/>
                </a:cubicBezTo>
                <a:cubicBezTo>
                  <a:pt x="65" y="248"/>
                  <a:pt x="65" y="248"/>
                  <a:pt x="65" y="248"/>
                </a:cubicBezTo>
                <a:cubicBezTo>
                  <a:pt x="43" y="248"/>
                  <a:pt x="25" y="230"/>
                  <a:pt x="25" y="207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5" y="87"/>
                  <a:pt x="25" y="87"/>
                  <a:pt x="25" y="87"/>
                </a:cubicBezTo>
                <a:cubicBezTo>
                  <a:pt x="25" y="86"/>
                  <a:pt x="25" y="86"/>
                  <a:pt x="25" y="86"/>
                </a:cubicBezTo>
                <a:cubicBezTo>
                  <a:pt x="204" y="86"/>
                  <a:pt x="204" y="86"/>
                  <a:pt x="204" y="86"/>
                </a:cubicBezTo>
                <a:lnTo>
                  <a:pt x="204" y="87"/>
                </a:lnTo>
                <a:close/>
                <a:moveTo>
                  <a:pt x="145" y="1"/>
                </a:moveTo>
                <a:cubicBezTo>
                  <a:pt x="145" y="0"/>
                  <a:pt x="147" y="0"/>
                  <a:pt x="148" y="0"/>
                </a:cubicBezTo>
                <a:cubicBezTo>
                  <a:pt x="149" y="1"/>
                  <a:pt x="149" y="2"/>
                  <a:pt x="149" y="3"/>
                </a:cubicBezTo>
                <a:cubicBezTo>
                  <a:pt x="140" y="20"/>
                  <a:pt x="145" y="30"/>
                  <a:pt x="149" y="40"/>
                </a:cubicBezTo>
                <a:cubicBezTo>
                  <a:pt x="154" y="49"/>
                  <a:pt x="158" y="58"/>
                  <a:pt x="148" y="70"/>
                </a:cubicBezTo>
                <a:cubicBezTo>
                  <a:pt x="148" y="71"/>
                  <a:pt x="146" y="71"/>
                  <a:pt x="145" y="71"/>
                </a:cubicBezTo>
                <a:cubicBezTo>
                  <a:pt x="144" y="70"/>
                  <a:pt x="144" y="69"/>
                  <a:pt x="145" y="68"/>
                </a:cubicBezTo>
                <a:cubicBezTo>
                  <a:pt x="153" y="57"/>
                  <a:pt x="150" y="50"/>
                  <a:pt x="145" y="42"/>
                </a:cubicBezTo>
                <a:cubicBezTo>
                  <a:pt x="141" y="31"/>
                  <a:pt x="136" y="20"/>
                  <a:pt x="145" y="1"/>
                </a:cubicBezTo>
                <a:close/>
                <a:moveTo>
                  <a:pt x="112" y="1"/>
                </a:moveTo>
                <a:cubicBezTo>
                  <a:pt x="112" y="0"/>
                  <a:pt x="114" y="0"/>
                  <a:pt x="115" y="0"/>
                </a:cubicBezTo>
                <a:cubicBezTo>
                  <a:pt x="116" y="1"/>
                  <a:pt x="116" y="2"/>
                  <a:pt x="116" y="3"/>
                </a:cubicBezTo>
                <a:cubicBezTo>
                  <a:pt x="107" y="20"/>
                  <a:pt x="112" y="30"/>
                  <a:pt x="117" y="40"/>
                </a:cubicBezTo>
                <a:cubicBezTo>
                  <a:pt x="121" y="49"/>
                  <a:pt x="125" y="58"/>
                  <a:pt x="116" y="70"/>
                </a:cubicBezTo>
                <a:cubicBezTo>
                  <a:pt x="115" y="71"/>
                  <a:pt x="113" y="71"/>
                  <a:pt x="113" y="71"/>
                </a:cubicBezTo>
                <a:cubicBezTo>
                  <a:pt x="112" y="70"/>
                  <a:pt x="111" y="69"/>
                  <a:pt x="112" y="68"/>
                </a:cubicBezTo>
                <a:cubicBezTo>
                  <a:pt x="120" y="57"/>
                  <a:pt x="117" y="50"/>
                  <a:pt x="113" y="42"/>
                </a:cubicBezTo>
                <a:cubicBezTo>
                  <a:pt x="108" y="31"/>
                  <a:pt x="103" y="20"/>
                  <a:pt x="112" y="1"/>
                </a:cubicBezTo>
                <a:close/>
                <a:moveTo>
                  <a:pt x="79" y="1"/>
                </a:moveTo>
                <a:cubicBezTo>
                  <a:pt x="80" y="0"/>
                  <a:pt x="81" y="0"/>
                  <a:pt x="82" y="0"/>
                </a:cubicBezTo>
                <a:cubicBezTo>
                  <a:pt x="83" y="1"/>
                  <a:pt x="83" y="2"/>
                  <a:pt x="83" y="3"/>
                </a:cubicBezTo>
                <a:cubicBezTo>
                  <a:pt x="74" y="20"/>
                  <a:pt x="79" y="30"/>
                  <a:pt x="84" y="40"/>
                </a:cubicBezTo>
                <a:cubicBezTo>
                  <a:pt x="88" y="49"/>
                  <a:pt x="92" y="58"/>
                  <a:pt x="83" y="70"/>
                </a:cubicBezTo>
                <a:cubicBezTo>
                  <a:pt x="82" y="71"/>
                  <a:pt x="81" y="71"/>
                  <a:pt x="80" y="71"/>
                </a:cubicBezTo>
                <a:cubicBezTo>
                  <a:pt x="79" y="70"/>
                  <a:pt x="79" y="69"/>
                  <a:pt x="79" y="68"/>
                </a:cubicBezTo>
                <a:cubicBezTo>
                  <a:pt x="87" y="57"/>
                  <a:pt x="84" y="50"/>
                  <a:pt x="80" y="42"/>
                </a:cubicBezTo>
                <a:cubicBezTo>
                  <a:pt x="75" y="31"/>
                  <a:pt x="70" y="20"/>
                  <a:pt x="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9" name="Group 13"/>
          <p:cNvGrpSpPr/>
          <p:nvPr/>
        </p:nvGrpSpPr>
        <p:grpSpPr>
          <a:xfrm rot="16200000" flipV="1">
            <a:off x="800037" y="4968484"/>
            <a:ext cx="712247" cy="666906"/>
            <a:chOff x="8532745" y="571782"/>
            <a:chExt cx="1931369" cy="1845590"/>
          </a:xfrm>
        </p:grpSpPr>
        <p:sp>
          <p:nvSpPr>
            <p:cNvPr id="30" name="Right Triangle 14"/>
            <p:cNvSpPr/>
            <p:nvPr/>
          </p:nvSpPr>
          <p:spPr>
            <a:xfrm>
              <a:off x="8532745" y="85527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Right Triangle 15"/>
            <p:cNvSpPr/>
            <p:nvPr/>
          </p:nvSpPr>
          <p:spPr>
            <a:xfrm>
              <a:off x="8902013" y="571782"/>
              <a:ext cx="1562101" cy="1562101"/>
            </a:xfrm>
            <a:prstGeom prst="rtTriangl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3" name="Text Box 32"/>
          <p:cNvSpPr txBox="1"/>
          <p:nvPr/>
        </p:nvSpPr>
        <p:spPr>
          <a:xfrm>
            <a:off x="6507480" y="1765300"/>
            <a:ext cx="502475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altLang="en-US" sz="2000">
                <a:latin typeface="+mj-ea"/>
                <a:cs typeface="+mj-ea"/>
              </a:rPr>
              <a:t>Trong 2 trường hợp bên, trường hợp nào minh họa sự hình thành thể đa bội do nguyên phân hoặc giảm phân bị rối loạn?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321310" y="5866765"/>
            <a:ext cx="61207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2000">
                <a:latin typeface="+mj-ea"/>
                <a:cs typeface="+mj-ea"/>
              </a:rPr>
              <a:t>Sự hình thành thể tứ bội 4n do rối loạn trong nguyên phân và giảm phân</a:t>
            </a:r>
          </a:p>
        </p:txBody>
      </p:sp>
      <p:sp>
        <p:nvSpPr>
          <p:cNvPr id="10" name="Freeform: Shape 35"/>
          <p:cNvSpPr/>
          <p:nvPr/>
        </p:nvSpPr>
        <p:spPr>
          <a:xfrm>
            <a:off x="10448683" y="268957"/>
            <a:ext cx="1487926" cy="1495840"/>
          </a:xfrm>
          <a:custGeom>
            <a:avLst/>
            <a:gdLst>
              <a:gd name="connsiteX0" fmla="*/ 2414562 w 6821714"/>
              <a:gd name="connsiteY0" fmla="*/ 0 h 6857998"/>
              <a:gd name="connsiteX1" fmla="*/ 4407154 w 6821714"/>
              <a:gd name="connsiteY1" fmla="*/ 0 h 6857998"/>
              <a:gd name="connsiteX2" fmla="*/ 4506974 w 6821714"/>
              <a:gd name="connsiteY2" fmla="*/ 49899 h 6857998"/>
              <a:gd name="connsiteX3" fmla="*/ 6375193 w 6821714"/>
              <a:gd name="connsiteY3" fmla="*/ 983787 h 6857998"/>
              <a:gd name="connsiteX4" fmla="*/ 6821714 w 6821714"/>
              <a:gd name="connsiteY4" fmla="*/ 1706694 h 6857998"/>
              <a:gd name="connsiteX5" fmla="*/ 6821714 w 6821714"/>
              <a:gd name="connsiteY5" fmla="*/ 5151307 h 6857998"/>
              <a:gd name="connsiteX6" fmla="*/ 6375193 w 6821714"/>
              <a:gd name="connsiteY6" fmla="*/ 5874213 h 6857998"/>
              <a:gd name="connsiteX7" fmla="*/ 4436877 w 6821714"/>
              <a:gd name="connsiteY7" fmla="*/ 6843142 h 6857998"/>
              <a:gd name="connsiteX8" fmla="*/ 4407158 w 6821714"/>
              <a:gd name="connsiteY8" fmla="*/ 6857998 h 6857998"/>
              <a:gd name="connsiteX9" fmla="*/ 2414557 w 6821714"/>
              <a:gd name="connsiteY9" fmla="*/ 6857998 h 6857998"/>
              <a:gd name="connsiteX10" fmla="*/ 2314741 w 6821714"/>
              <a:gd name="connsiteY10" fmla="*/ 6808102 h 6857998"/>
              <a:gd name="connsiteX11" fmla="*/ 446525 w 6821714"/>
              <a:gd name="connsiteY11" fmla="*/ 5874213 h 6857998"/>
              <a:gd name="connsiteX12" fmla="*/ 0 w 6821714"/>
              <a:gd name="connsiteY12" fmla="*/ 5151307 h 6857998"/>
              <a:gd name="connsiteX13" fmla="*/ 0 w 6821714"/>
              <a:gd name="connsiteY13" fmla="*/ 1706694 h 6857998"/>
              <a:gd name="connsiteX14" fmla="*/ 446525 w 6821714"/>
              <a:gd name="connsiteY14" fmla="*/ 983787 h 6857998"/>
              <a:gd name="connsiteX15" fmla="*/ 2384838 w 6821714"/>
              <a:gd name="connsiteY15" fmla="*/ 1485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1714" h="6857998">
                <a:moveTo>
                  <a:pt x="2414562" y="0"/>
                </a:moveTo>
                <a:lnTo>
                  <a:pt x="4407154" y="0"/>
                </a:lnTo>
                <a:lnTo>
                  <a:pt x="4506974" y="49899"/>
                </a:lnTo>
                <a:cubicBezTo>
                  <a:pt x="4892508" y="242620"/>
                  <a:pt x="5479987" y="536290"/>
                  <a:pt x="6375193" y="983787"/>
                </a:cubicBezTo>
                <a:cubicBezTo>
                  <a:pt x="6648866" y="1122034"/>
                  <a:pt x="6821714" y="1401404"/>
                  <a:pt x="6821714" y="1706694"/>
                </a:cubicBezTo>
                <a:cubicBezTo>
                  <a:pt x="6821714" y="1706694"/>
                  <a:pt x="6821714" y="1706694"/>
                  <a:pt x="6821714" y="5151307"/>
                </a:cubicBezTo>
                <a:cubicBezTo>
                  <a:pt x="6821714" y="5456597"/>
                  <a:pt x="6648866" y="5735970"/>
                  <a:pt x="6375193" y="5874213"/>
                </a:cubicBezTo>
                <a:cubicBezTo>
                  <a:pt x="6375193" y="5874213"/>
                  <a:pt x="6375193" y="5874213"/>
                  <a:pt x="4436877" y="6843142"/>
                </a:cubicBezTo>
                <a:lnTo>
                  <a:pt x="4407158" y="6857998"/>
                </a:lnTo>
                <a:lnTo>
                  <a:pt x="2414557" y="6857998"/>
                </a:lnTo>
                <a:lnTo>
                  <a:pt x="2314741" y="6808102"/>
                </a:lnTo>
                <a:cubicBezTo>
                  <a:pt x="1929209" y="6615381"/>
                  <a:pt x="1341730" y="6321711"/>
                  <a:pt x="446525" y="5874213"/>
                </a:cubicBezTo>
                <a:cubicBezTo>
                  <a:pt x="172848" y="5735970"/>
                  <a:pt x="0" y="5456597"/>
                  <a:pt x="0" y="5151307"/>
                </a:cubicBezTo>
                <a:cubicBezTo>
                  <a:pt x="0" y="5151307"/>
                  <a:pt x="0" y="5151307"/>
                  <a:pt x="0" y="1706694"/>
                </a:cubicBezTo>
                <a:cubicBezTo>
                  <a:pt x="0" y="1401404"/>
                  <a:pt x="172848" y="1122034"/>
                  <a:pt x="446525" y="983787"/>
                </a:cubicBezTo>
                <a:cubicBezTo>
                  <a:pt x="446525" y="983787"/>
                  <a:pt x="446525" y="983787"/>
                  <a:pt x="2384838" y="14858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  <a:effectLst>
            <a:outerShdw blurRad="1270000" sx="85000" sy="85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600" b="1" dirty="0">
              <a:solidFill>
                <a:schemeClr val="bg1">
                  <a:lumMod val="95000"/>
                  <a:alpha val="4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33" grpId="0"/>
      <p:bldP spid="27" grpId="0"/>
      <p:bldP spid="10" grpId="0" bldLvl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1151</Words>
  <Application>Microsoft Office PowerPoint</Application>
  <PresentationFormat>Widescreen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Windows 10</cp:lastModifiedBy>
  <cp:revision>35</cp:revision>
  <dcterms:created xsi:type="dcterms:W3CDTF">2019-08-28T08:20:00Z</dcterms:created>
  <dcterms:modified xsi:type="dcterms:W3CDTF">2023-12-08T23:45:03Z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1033-11.2.0.10294</vt:lpwstr>
  </property>
  <property fmtid="{D5CDD505-2E9C-101B-9397-08002B2CF9AE}" pid="3" name="ICV">
    <vt:lpwstr>0AF66643229C439F998052F140E518BF</vt:lpwstr>
  </property>
</Properties>
</file>