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0" r:id="rId4"/>
    <p:sldId id="280" r:id="rId5"/>
    <p:sldId id="262" r:id="rId6"/>
    <p:sldId id="263" r:id="rId7"/>
    <p:sldId id="281" r:id="rId8"/>
    <p:sldId id="282" r:id="rId9"/>
    <p:sldId id="269" r:id="rId10"/>
    <p:sldId id="270" r:id="rId11"/>
    <p:sldId id="293" r:id="rId12"/>
    <p:sldId id="294" r:id="rId13"/>
    <p:sldId id="295" r:id="rId14"/>
    <p:sldId id="296" r:id="rId15"/>
    <p:sldId id="29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124D-C30C-48BE-8918-60075DC65C7D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AA7A-7167-4159-BA70-BEF75EF0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EAA7A-7167-4159-BA70-BEF75EF027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92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3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0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3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5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30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0B02-0583-40BD-848A-5B0F73299C5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A821923-3D77-4B3D-8AA6-4AA728D3CC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EC0FF5-9F1E-47C7-BC8B-A4554B660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1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nền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5240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kern="10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vi-VN" sz="8000" b="1" kern="10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cs typeface="Times New Roman"/>
              </a:rPr>
              <a:t>BÀI 12:SÓNG ÂM </a:t>
            </a:r>
            <a:endParaRPr lang="en-US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333211" y="1127858"/>
            <a:ext cx="973370" cy="994313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333211" y="2486090"/>
            <a:ext cx="8340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qua lại quanh một vị trí cân bằng được gọi là gì?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		B. Dao động		</a:t>
            </a:r>
          </a:p>
          <a:p>
            <a:pPr marL="342900" indent="-342900"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Sóng			D. Chuyển động lặp lại.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930323" y="3886200"/>
            <a:ext cx="608840" cy="668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V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118132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119294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119294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118583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118699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118196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6296" y="118658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257044" y="1442364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VN" sz="3000" b="1" dirty="0">
                <a:solidFill>
                  <a:srgbClr val="FFA034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949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333211" y="1127858"/>
            <a:ext cx="973370" cy="994313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354440" y="129694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VN" sz="3000" b="1" dirty="0">
                <a:solidFill>
                  <a:srgbClr val="FFA034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38781" y="3505200"/>
            <a:ext cx="623219" cy="5770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V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621207" y="239769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619622" y="239769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618036" y="241072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621207" y="25269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624378" y="25269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618036" y="239769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626676" y="24558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618036" y="239769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628974" y="24674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618036" y="241712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634286" y="228785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375" y="2501997"/>
            <a:ext cx="8658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nào về sóng là đúng?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Sóng là sự lan truyền âm thanh.		</a:t>
            </a:r>
          </a:p>
          <a:p>
            <a:pPr marL="342900" indent="-342900"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Sóng là sự lặp lại của một dao động.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Sóng là sự lan truyền dđ trong môi trường.	</a:t>
            </a: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Sóng là sự lan truyền dđ cơ trong môi trường.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B05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333211" y="1127858"/>
            <a:ext cx="973370" cy="994313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118132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119294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119294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118583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118699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118196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6296" y="118658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747" y="2075404"/>
            <a:ext cx="8174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là hình ảnh của sóng?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685800">
              <a:lnSpc>
                <a:spcPct val="150000"/>
              </a:lnSpc>
              <a:buAutoNum type="alphaUcPeriod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          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         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      </a:t>
            </a:r>
          </a:p>
          <a:p>
            <a:pPr defTabSz="68580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354440" y="129694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VN" sz="3000" b="1" dirty="0">
                <a:solidFill>
                  <a:srgbClr val="FFA034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2" name="Picture 51" descr="Trắc nghiệm KHTN 7 Kết nối tri thức Bài 12 (có đáp án): Sóng âm (ảnh 1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9" y="2696389"/>
            <a:ext cx="2189465" cy="149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Trắc nghiệm KHTN 7 Kết nối tri thức Bài 12 (có đáp án): Sóng âm (ảnh 2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80" y="2696390"/>
            <a:ext cx="2130820" cy="149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Trắc nghiệm KHTN 7 Kết nối tri thức Bài 12 (có đáp án): Sóng âm (ảnh 3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7" y="2774726"/>
            <a:ext cx="2138363" cy="14162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6003799" y="4211510"/>
            <a:ext cx="623219" cy="5770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VN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8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333211" y="1127858"/>
            <a:ext cx="973370" cy="994313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827099" y="5715000"/>
            <a:ext cx="484628" cy="563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V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118132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119294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119294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118583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118002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118699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118196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6296" y="118658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7099" y="2458249"/>
            <a:ext cx="80229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trường hợp sau đây vật nào đang dao động?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cành cây đu đưa trong gió nhẹ.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Quả lắc đồng hồ đang chạy.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Mặt trống rung lên khi người ta gõ vào nó	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Các vật nêu trên đều đang dao động.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354440" y="129694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VN" sz="3000" b="1" dirty="0">
                <a:solidFill>
                  <a:srgbClr val="FFA034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7579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26571" y="180684"/>
            <a:ext cx="973370" cy="994313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FFA034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19821" y="2550262"/>
            <a:ext cx="614674" cy="8143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V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19218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19218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193489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20511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20511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19218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1979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19218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19916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194129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6296" y="19874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VN" sz="6000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en-V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9953" y="1003975"/>
            <a:ext cx="85536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chuyển động sau đây chuyển động nào không được coi là dao động?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ô tô đang chạy thẳng trên đường.	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Một người ngồi trên võng đu đưa.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Chuyển động quả lắc trên trên trần tàu hỏa đang chạy.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Chuyển động của hai nhánh âm thoa khi ta gõ vào nó.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74953" y="5556997"/>
            <a:ext cx="440830" cy="312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447800" y="349766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VN" sz="3000" b="1" dirty="0">
                <a:solidFill>
                  <a:srgbClr val="FFA034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902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22860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CHÚC CÁC CON HỌC TỐT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đơn giản với tông màu ấ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Dao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Dao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Dao động là chuyển động qua lại quanh một vị trí cân bằng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hoc24.vn/source/V%E1%BA%ADt%20l%C3%AD%209/L%E1%BB%9Bp7-C2/thanh%20kim%20lo%E1%BA%A1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5344"/>
            <a:ext cx="9144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g.loigiaihay.com/picture/2022/0609/12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hoc24.vn/source/KHTN%207-%20Quy%C3%AAn/Ch%C6%B0%C6%A1ng%20IV/gi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-457200"/>
            <a:ext cx="457200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57800" y="35052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nền PowerPoint nền xanh lung linh ánh s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610600" y="7696200"/>
            <a:ext cx="6583680" cy="13925550"/>
          </a:xfrm>
          <a:prstGeom prst="rect">
            <a:avLst/>
          </a:prstGeom>
          <a:noFill/>
        </p:spPr>
      </p:pic>
      <p:pic>
        <p:nvPicPr>
          <p:cNvPr id="17412" name="Picture 4" descr="Hình nền PowerPoint với hình bông hoa đơn giản mà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0" y="0"/>
            <a:ext cx="92964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/>
              <a:t>.</a:t>
            </a:r>
            <a:r>
              <a:rPr lang="vi-VN" b="1" i="1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81000"/>
            <a:ext cx="60580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gảy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Tìm thêm ví dụ về dao động (ảnh 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914400"/>
            <a:ext cx="4997027" cy="27432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163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657600"/>
            <a:ext cx="6763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hoc24.vn/source/KHTN%207-%20Quy%C3%AAn/Ch%C6%B0%C6%A1ng%20IV/drum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343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nền PowerPoint với những đám mây tr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Trẻ bao nhiêu tuổi thì có thể dùng xích đu cho bé – Xích Đu Hà Nộ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371600"/>
            <a:ext cx="5809827" cy="426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791200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Dao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9" name="Picture 9" descr="https://hoc24.vn/source/KHTN%207-%20Quy%C3%AAn/Ch%C6%B0%C6%A1ng%20IV/Antiqued-Chester-Wall-Clock-with-Pendulu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57200"/>
            <a:ext cx="6423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Vật nào dưới đây đang dao động?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hoc24.vn/source/KHTN%207-%20Quy%C3%AAn/Ch%C6%B0%C6%A1ng%20IV/Antiqued-Chester-Wall-Clock-with-Pendul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009900" cy="3971925"/>
          </a:xfrm>
          <a:prstGeom prst="rect">
            <a:avLst/>
          </a:prstGeom>
          <a:noFill/>
        </p:spPr>
      </p:pic>
      <p:pic>
        <p:nvPicPr>
          <p:cNvPr id="44036" name="Picture 4" descr="https://hoc24.vn/source/KHTN%207-%20Quy%C3%AAn/Ch%C6%B0%C6%A1ng%20IV/mono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3276600" cy="3276600"/>
          </a:xfrm>
          <a:prstGeom prst="rect">
            <a:avLst/>
          </a:prstGeom>
          <a:noFill/>
        </p:spPr>
      </p:pic>
      <p:pic>
        <p:nvPicPr>
          <p:cNvPr id="44038" name="Picture 6" descr="https://hoc24.vn/source/KHTN%207-%20Quy%C3%AAn/Ch%C6%B0%C6%A1ng%20IV/1437573655-Young_animation_education072215_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06825"/>
            <a:ext cx="3051175" cy="305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Cloud 5"/>
          <p:cNvSpPr/>
          <p:nvPr/>
        </p:nvSpPr>
        <p:spPr>
          <a:xfrm>
            <a:off x="152400" y="1066800"/>
            <a:ext cx="9144000" cy="13716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rung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theo.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hoc24.vn/source/KHTN%207-%20Quy%C3%AAn/Ch%C6%B0%C6%A1ng%20IV/29464375140_56b589553e_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686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Thanh AB dao 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kéo theo 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u kim S dao động, làm mặt nước dao động theo. Dao động này được lan truyền trên mặt nước t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thành sóng nước hình tròn tâm 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hoc24.vn/source/KHTN%207-%20Quy%C3%AAn/Ch%C6%B0%C6%A1ng%20IV/so%CC%81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2362200"/>
            <a:ext cx="7468488" cy="385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Khi cho một đầu lò xo dao động thì dao động này cũng được dây lò xo truyền đi tạo thành sóng trên lò xo.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hoc24.vn/source/KHTN%207-%20Quy%C3%AAn/Ch%C6%B0%C6%A1ng%20IV/8546d67f-f584-4d0a-b6ce-7b344ac007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8001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547</Words>
  <Application>Microsoft Office PowerPoint</Application>
  <PresentationFormat>On-screen Show (4:3)</PresentationFormat>
  <Paragraphs>105</Paragraphs>
  <Slides>15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Gekombe, Amon</cp:lastModifiedBy>
  <cp:revision>88</cp:revision>
  <dcterms:created xsi:type="dcterms:W3CDTF">2022-03-14T12:06:38Z</dcterms:created>
  <dcterms:modified xsi:type="dcterms:W3CDTF">2023-12-04T08:40:45Z</dcterms:modified>
</cp:coreProperties>
</file>