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4"/>
  </p:notesMasterIdLst>
  <p:sldIdLst>
    <p:sldId id="257" r:id="rId2"/>
    <p:sldId id="259" r:id="rId3"/>
    <p:sldId id="258" r:id="rId4"/>
    <p:sldId id="260" r:id="rId5"/>
    <p:sldId id="276" r:id="rId6"/>
    <p:sldId id="261" r:id="rId7"/>
    <p:sldId id="571" r:id="rId8"/>
    <p:sldId id="572" r:id="rId9"/>
    <p:sldId id="573" r:id="rId10"/>
    <p:sldId id="586" r:id="rId11"/>
    <p:sldId id="587" r:id="rId12"/>
    <p:sldId id="289" r:id="rId13"/>
  </p:sldIdLst>
  <p:sldSz cx="9144000" cy="5143500" type="screen16x9"/>
  <p:notesSz cx="6858000" cy="9144000"/>
  <p:embeddedFontLst>
    <p:embeddedFont>
      <p:font typeface="Cabin" panose="020B0604020202020204" charset="0"/>
      <p:regular r:id="rId15"/>
      <p:bold r:id="rId16"/>
      <p:italic r:id="rId17"/>
      <p:boldItalic r:id="rId18"/>
    </p:embeddedFont>
    <p:embeddedFont>
      <p:font typeface="Coiny"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C90FB6-68B3-499C-B6B6-B9890E2A6D1E}">
  <a:tblStyle styleId="{04C90FB6-68B3-499C-B6B6-B9890E2A6D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43dca499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43dca499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43dca4997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43dca4997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43dca4997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43dca4997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43dca4997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43dca4997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143dca4997e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143dca4997e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43dca4997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43dca4997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143dca4997e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143dca4997e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201075" y="1699039"/>
            <a:ext cx="4609800" cy="1209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385025" y="1883089"/>
            <a:ext cx="1242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3201075" y="3137561"/>
            <a:ext cx="4609800" cy="375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grpSp>
        <p:nvGrpSpPr>
          <p:cNvPr id="24" name="Google Shape;24;p3"/>
          <p:cNvGrpSpPr/>
          <p:nvPr/>
        </p:nvGrpSpPr>
        <p:grpSpPr>
          <a:xfrm rot="5400000" flipH="1">
            <a:off x="4275128" y="3303485"/>
            <a:ext cx="4996320" cy="5143538"/>
            <a:chOff x="4318075" y="1161550"/>
            <a:chExt cx="1573050" cy="1619400"/>
          </a:xfrm>
        </p:grpSpPr>
        <p:sp>
          <p:nvSpPr>
            <p:cNvPr id="25" name="Google Shape;25;p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640816" y="1266222"/>
              <a:ext cx="250308" cy="272401"/>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rot="-5400000" flipH="1">
            <a:off x="-144760" y="-3047911"/>
            <a:ext cx="4996845" cy="5143538"/>
            <a:chOff x="4318075" y="1161550"/>
            <a:chExt cx="1573215" cy="1619400"/>
          </a:xfrm>
        </p:grpSpPr>
        <p:sp>
          <p:nvSpPr>
            <p:cNvPr id="28" name="Google Shape;28;p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5615911" y="1238908"/>
              <a:ext cx="275379" cy="29968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223444" y="148517"/>
            <a:ext cx="8730266" cy="4805827"/>
            <a:chOff x="4240773" y="1212075"/>
            <a:chExt cx="2643452" cy="1455165"/>
          </a:xfrm>
        </p:grpSpPr>
        <p:sp>
          <p:nvSpPr>
            <p:cNvPr id="32" name="Google Shape;32;p3"/>
            <p:cNvSpPr/>
            <p:nvPr/>
          </p:nvSpPr>
          <p:spPr>
            <a:xfrm>
              <a:off x="4261972" y="2522792"/>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190852" y="1291898"/>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222479" y="24731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864125" y="2553886"/>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998552" y="263664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56"/>
        <p:cNvGrpSpPr/>
        <p:nvPr/>
      </p:nvGrpSpPr>
      <p:grpSpPr>
        <a:xfrm>
          <a:off x="0" y="0"/>
          <a:ext cx="0" cy="0"/>
          <a:chOff x="0" y="0"/>
          <a:chExt cx="0" cy="0"/>
        </a:xfrm>
      </p:grpSpPr>
      <p:grpSp>
        <p:nvGrpSpPr>
          <p:cNvPr id="557" name="Google Shape;557;p31"/>
          <p:cNvGrpSpPr/>
          <p:nvPr/>
        </p:nvGrpSpPr>
        <p:grpSpPr>
          <a:xfrm flipH="1">
            <a:off x="6590099" y="-2503071"/>
            <a:ext cx="5081047" cy="5143538"/>
            <a:chOff x="4318075" y="1161550"/>
            <a:chExt cx="1599725" cy="1619400"/>
          </a:xfrm>
        </p:grpSpPr>
        <p:sp>
          <p:nvSpPr>
            <p:cNvPr id="558" name="Google Shape;558;p31"/>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1"/>
          <p:cNvGrpSpPr/>
          <p:nvPr/>
        </p:nvGrpSpPr>
        <p:grpSpPr>
          <a:xfrm rot="-7660121" flipH="1">
            <a:off x="-2674901" y="-1539018"/>
            <a:ext cx="4962993" cy="5143649"/>
            <a:chOff x="4318075" y="1161550"/>
            <a:chExt cx="1562523" cy="1619400"/>
          </a:xfrm>
        </p:grpSpPr>
        <p:sp>
          <p:nvSpPr>
            <p:cNvPr id="562" name="Google Shape;562;p31"/>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1"/>
          <p:cNvGrpSpPr/>
          <p:nvPr/>
        </p:nvGrpSpPr>
        <p:grpSpPr>
          <a:xfrm rot="10800000">
            <a:off x="64856" y="148517"/>
            <a:ext cx="8888854" cy="4924672"/>
            <a:chOff x="4192753" y="1212075"/>
            <a:chExt cx="2691472" cy="1491150"/>
          </a:xfrm>
        </p:grpSpPr>
        <p:sp>
          <p:nvSpPr>
            <p:cNvPr id="565" name="Google Shape;565;p31"/>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5695322" y="1271428"/>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4248750" y="1241914"/>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4702227" y="2591818"/>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77"/>
        <p:cNvGrpSpPr/>
        <p:nvPr/>
      </p:nvGrpSpPr>
      <p:grpSpPr>
        <a:xfrm>
          <a:off x="0" y="0"/>
          <a:ext cx="0" cy="0"/>
          <a:chOff x="0" y="0"/>
          <a:chExt cx="0" cy="0"/>
        </a:xfrm>
      </p:grpSpPr>
      <p:grpSp>
        <p:nvGrpSpPr>
          <p:cNvPr id="578" name="Google Shape;578;p32"/>
          <p:cNvGrpSpPr/>
          <p:nvPr/>
        </p:nvGrpSpPr>
        <p:grpSpPr>
          <a:xfrm rot="10800000">
            <a:off x="7380896" y="44187"/>
            <a:ext cx="5081047" cy="5143538"/>
            <a:chOff x="4318075" y="1161550"/>
            <a:chExt cx="1599725" cy="1619400"/>
          </a:xfrm>
        </p:grpSpPr>
        <p:sp>
          <p:nvSpPr>
            <p:cNvPr id="579" name="Google Shape;579;p32"/>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2"/>
          <p:cNvGrpSpPr/>
          <p:nvPr/>
        </p:nvGrpSpPr>
        <p:grpSpPr>
          <a:xfrm rot="10800000" flipH="1">
            <a:off x="-3317942" y="9628"/>
            <a:ext cx="4963042" cy="5143700"/>
            <a:chOff x="4318075" y="1161550"/>
            <a:chExt cx="1562523" cy="1619400"/>
          </a:xfrm>
        </p:grpSpPr>
        <p:sp>
          <p:nvSpPr>
            <p:cNvPr id="583" name="Google Shape;583;p32"/>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32"/>
          <p:cNvGrpSpPr/>
          <p:nvPr/>
        </p:nvGrpSpPr>
        <p:grpSpPr>
          <a:xfrm rot="10800000">
            <a:off x="127106" y="148517"/>
            <a:ext cx="8826604" cy="4957253"/>
            <a:chOff x="4192753" y="1202210"/>
            <a:chExt cx="2672623" cy="1501015"/>
          </a:xfrm>
        </p:grpSpPr>
        <p:sp>
          <p:nvSpPr>
            <p:cNvPr id="586" name="Google Shape;586;p32"/>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6639078" y="2600916"/>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4212261" y="1347163"/>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6833244" y="2481438"/>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5233629" y="2637645"/>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5695322" y="1202210"/>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5056296" y="1288059"/>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802052" y="1350511"/>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4702227" y="2591818"/>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1" name="Google Shape;91;p6"/>
          <p:cNvGrpSpPr/>
          <p:nvPr/>
        </p:nvGrpSpPr>
        <p:grpSpPr>
          <a:xfrm rot="6300061">
            <a:off x="7278643" y="-1954639"/>
            <a:ext cx="5080949" cy="5143439"/>
            <a:chOff x="4318075" y="1161550"/>
            <a:chExt cx="1599725" cy="1619400"/>
          </a:xfrm>
        </p:grpSpPr>
        <p:sp>
          <p:nvSpPr>
            <p:cNvPr id="92" name="Google Shape;92;p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rot="565480">
            <a:off x="-3122645" y="-2781579"/>
            <a:ext cx="5081003" cy="5143494"/>
            <a:chOff x="4318075" y="1161550"/>
            <a:chExt cx="1599725" cy="1619400"/>
          </a:xfrm>
        </p:grpSpPr>
        <p:sp>
          <p:nvSpPr>
            <p:cNvPr id="96" name="Google Shape;96;p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6"/>
          <p:cNvGrpSpPr/>
          <p:nvPr/>
        </p:nvGrpSpPr>
        <p:grpSpPr>
          <a:xfrm rot="10800000" flipH="1">
            <a:off x="64856" y="148517"/>
            <a:ext cx="8888854" cy="4924672"/>
            <a:chOff x="4192753" y="1212075"/>
            <a:chExt cx="2691472" cy="1491150"/>
          </a:xfrm>
        </p:grpSpPr>
        <p:sp>
          <p:nvSpPr>
            <p:cNvPr id="100" name="Google Shape;100;p6"/>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4992784" y="2669803"/>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4476763" y="1247775"/>
            <a:ext cx="3851400" cy="11724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9"/>
          <p:cNvSpPr txBox="1">
            <a:spLocks noGrp="1"/>
          </p:cNvSpPr>
          <p:nvPr>
            <p:ph type="subTitle" idx="1"/>
          </p:nvPr>
        </p:nvSpPr>
        <p:spPr>
          <a:xfrm>
            <a:off x="4476763" y="2507800"/>
            <a:ext cx="3851400" cy="1464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9"/>
          <p:cNvSpPr>
            <a:spLocks noGrp="1"/>
          </p:cNvSpPr>
          <p:nvPr>
            <p:ph type="pic" idx="2"/>
          </p:nvPr>
        </p:nvSpPr>
        <p:spPr>
          <a:xfrm>
            <a:off x="815837" y="908550"/>
            <a:ext cx="3323400" cy="3326400"/>
          </a:xfrm>
          <a:prstGeom prst="ellipse">
            <a:avLst/>
          </a:prstGeom>
          <a:no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sp>
      <p:grpSp>
        <p:nvGrpSpPr>
          <p:cNvPr id="137" name="Google Shape;137;p9"/>
          <p:cNvGrpSpPr/>
          <p:nvPr/>
        </p:nvGrpSpPr>
        <p:grpSpPr>
          <a:xfrm flipH="1">
            <a:off x="2738044" y="186986"/>
            <a:ext cx="6138386" cy="4886203"/>
            <a:chOff x="4240773" y="1223723"/>
            <a:chExt cx="1858652" cy="1479502"/>
          </a:xfrm>
        </p:grpSpPr>
        <p:sp>
          <p:nvSpPr>
            <p:cNvPr id="138" name="Google Shape;138;p9"/>
            <p:cNvSpPr/>
            <p:nvPr/>
          </p:nvSpPr>
          <p:spPr>
            <a:xfrm>
              <a:off x="4361075" y="2599785"/>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77"/>
        <p:cNvGrpSpPr/>
        <p:nvPr/>
      </p:nvGrpSpPr>
      <p:grpSpPr>
        <a:xfrm>
          <a:off x="0" y="0"/>
          <a:ext cx="0" cy="0"/>
          <a:chOff x="0" y="0"/>
          <a:chExt cx="0" cy="0"/>
        </a:xfrm>
      </p:grpSpPr>
      <p:grpSp>
        <p:nvGrpSpPr>
          <p:cNvPr id="178" name="Google Shape;178;p13"/>
          <p:cNvGrpSpPr/>
          <p:nvPr/>
        </p:nvGrpSpPr>
        <p:grpSpPr>
          <a:xfrm rot="-7136737" flipH="1">
            <a:off x="-1865225" y="-3346510"/>
            <a:ext cx="5080997" cy="5143488"/>
            <a:chOff x="4318075" y="1161550"/>
            <a:chExt cx="1599725" cy="1619400"/>
          </a:xfrm>
        </p:grpSpPr>
        <p:sp>
          <p:nvSpPr>
            <p:cNvPr id="179" name="Google Shape;179;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3"/>
          <p:cNvGrpSpPr/>
          <p:nvPr/>
        </p:nvGrpSpPr>
        <p:grpSpPr>
          <a:xfrm rot="3280359" flipH="1">
            <a:off x="7488098" y="1252369"/>
            <a:ext cx="5080968" cy="5143459"/>
            <a:chOff x="4318075" y="1161550"/>
            <a:chExt cx="1599725" cy="1619400"/>
          </a:xfrm>
        </p:grpSpPr>
        <p:sp>
          <p:nvSpPr>
            <p:cNvPr id="183" name="Google Shape;183;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3"/>
          <p:cNvGrpSpPr/>
          <p:nvPr/>
        </p:nvGrpSpPr>
        <p:grpSpPr>
          <a:xfrm>
            <a:off x="64856" y="148517"/>
            <a:ext cx="8888854" cy="4924672"/>
            <a:chOff x="4192753" y="1212075"/>
            <a:chExt cx="2691472" cy="1491150"/>
          </a:xfrm>
        </p:grpSpPr>
        <p:sp>
          <p:nvSpPr>
            <p:cNvPr id="187" name="Google Shape;187;p13"/>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620358" y="2617982"/>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4992784" y="264673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3"/>
          <p:cNvSpPr txBox="1">
            <a:spLocks noGrp="1"/>
          </p:cNvSpPr>
          <p:nvPr>
            <p:ph type="title"/>
          </p:nvPr>
        </p:nvSpPr>
        <p:spPr>
          <a:xfrm>
            <a:off x="800175" y="1497150"/>
            <a:ext cx="2553300" cy="7296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2600">
                <a:solidFill>
                  <a:schemeClr val="accent3"/>
                </a:solidFill>
              </a:defRPr>
            </a:lvl1pPr>
            <a:lvl2pPr lvl="1" algn="r" rtl="0">
              <a:spcBef>
                <a:spcPts val="0"/>
              </a:spcBef>
              <a:spcAft>
                <a:spcPts val="0"/>
              </a:spcAft>
              <a:buClr>
                <a:schemeClr val="accent3"/>
              </a:buClr>
              <a:buSzPts val="2400"/>
              <a:buNone/>
              <a:defRPr sz="2400">
                <a:solidFill>
                  <a:schemeClr val="accent3"/>
                </a:solidFill>
              </a:defRPr>
            </a:lvl2pPr>
            <a:lvl3pPr lvl="2" algn="r" rtl="0">
              <a:spcBef>
                <a:spcPts val="0"/>
              </a:spcBef>
              <a:spcAft>
                <a:spcPts val="0"/>
              </a:spcAft>
              <a:buClr>
                <a:schemeClr val="accent3"/>
              </a:buClr>
              <a:buSzPts val="2400"/>
              <a:buNone/>
              <a:defRPr sz="2400">
                <a:solidFill>
                  <a:schemeClr val="accent3"/>
                </a:solidFill>
              </a:defRPr>
            </a:lvl3pPr>
            <a:lvl4pPr lvl="3" algn="r" rtl="0">
              <a:spcBef>
                <a:spcPts val="0"/>
              </a:spcBef>
              <a:spcAft>
                <a:spcPts val="0"/>
              </a:spcAft>
              <a:buClr>
                <a:schemeClr val="accent3"/>
              </a:buClr>
              <a:buSzPts val="2400"/>
              <a:buNone/>
              <a:defRPr sz="2400">
                <a:solidFill>
                  <a:schemeClr val="accent3"/>
                </a:solidFill>
              </a:defRPr>
            </a:lvl4pPr>
            <a:lvl5pPr lvl="4" algn="r" rtl="0">
              <a:spcBef>
                <a:spcPts val="0"/>
              </a:spcBef>
              <a:spcAft>
                <a:spcPts val="0"/>
              </a:spcAft>
              <a:buClr>
                <a:schemeClr val="accent3"/>
              </a:buClr>
              <a:buSzPts val="2400"/>
              <a:buNone/>
              <a:defRPr sz="2400">
                <a:solidFill>
                  <a:schemeClr val="accent3"/>
                </a:solidFill>
              </a:defRPr>
            </a:lvl5pPr>
            <a:lvl6pPr lvl="5" algn="r" rtl="0">
              <a:spcBef>
                <a:spcPts val="0"/>
              </a:spcBef>
              <a:spcAft>
                <a:spcPts val="0"/>
              </a:spcAft>
              <a:buClr>
                <a:schemeClr val="accent3"/>
              </a:buClr>
              <a:buSzPts val="2400"/>
              <a:buNone/>
              <a:defRPr sz="2400">
                <a:solidFill>
                  <a:schemeClr val="accent3"/>
                </a:solidFill>
              </a:defRPr>
            </a:lvl6pPr>
            <a:lvl7pPr lvl="6" algn="r" rtl="0">
              <a:spcBef>
                <a:spcPts val="0"/>
              </a:spcBef>
              <a:spcAft>
                <a:spcPts val="0"/>
              </a:spcAft>
              <a:buClr>
                <a:schemeClr val="accent3"/>
              </a:buClr>
              <a:buSzPts val="2400"/>
              <a:buNone/>
              <a:defRPr sz="2400">
                <a:solidFill>
                  <a:schemeClr val="accent3"/>
                </a:solidFill>
              </a:defRPr>
            </a:lvl7pPr>
            <a:lvl8pPr lvl="7" algn="r" rtl="0">
              <a:spcBef>
                <a:spcPts val="0"/>
              </a:spcBef>
              <a:spcAft>
                <a:spcPts val="0"/>
              </a:spcAft>
              <a:buClr>
                <a:schemeClr val="accent3"/>
              </a:buClr>
              <a:buSzPts val="2400"/>
              <a:buNone/>
              <a:defRPr sz="2400">
                <a:solidFill>
                  <a:schemeClr val="accent3"/>
                </a:solidFill>
              </a:defRPr>
            </a:lvl8pPr>
            <a:lvl9pPr lvl="8" algn="r" rtl="0">
              <a:spcBef>
                <a:spcPts val="0"/>
              </a:spcBef>
              <a:spcAft>
                <a:spcPts val="0"/>
              </a:spcAft>
              <a:buClr>
                <a:schemeClr val="accent3"/>
              </a:buClr>
              <a:buSzPts val="2400"/>
              <a:buNone/>
              <a:defRPr sz="2400">
                <a:solidFill>
                  <a:schemeClr val="accent3"/>
                </a:solidFill>
              </a:defRPr>
            </a:lvl9pPr>
          </a:lstStyle>
          <a:p>
            <a:endParaRPr/>
          </a:p>
        </p:txBody>
      </p:sp>
      <p:sp>
        <p:nvSpPr>
          <p:cNvPr id="198" name="Google Shape;198;p13"/>
          <p:cNvSpPr txBox="1">
            <a:spLocks noGrp="1"/>
          </p:cNvSpPr>
          <p:nvPr>
            <p:ph type="title" idx="2" hasCustomPrompt="1"/>
          </p:nvPr>
        </p:nvSpPr>
        <p:spPr>
          <a:xfrm>
            <a:off x="3544864" y="183195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3000">
                <a:solidFill>
                  <a:schemeClr val="dk2"/>
                </a:solidFill>
              </a:defRPr>
            </a:lvl2pPr>
            <a:lvl3pPr lvl="2" algn="r" rtl="0">
              <a:spcBef>
                <a:spcPts val="0"/>
              </a:spcBef>
              <a:spcAft>
                <a:spcPts val="0"/>
              </a:spcAft>
              <a:buClr>
                <a:schemeClr val="dk2"/>
              </a:buClr>
              <a:buSzPts val="3000"/>
              <a:buNone/>
              <a:defRPr sz="3000">
                <a:solidFill>
                  <a:schemeClr val="dk2"/>
                </a:solidFill>
              </a:defRPr>
            </a:lvl3pPr>
            <a:lvl4pPr lvl="3" algn="r" rtl="0">
              <a:spcBef>
                <a:spcPts val="0"/>
              </a:spcBef>
              <a:spcAft>
                <a:spcPts val="0"/>
              </a:spcAft>
              <a:buClr>
                <a:schemeClr val="dk2"/>
              </a:buClr>
              <a:buSzPts val="3000"/>
              <a:buNone/>
              <a:defRPr sz="3000">
                <a:solidFill>
                  <a:schemeClr val="dk2"/>
                </a:solidFill>
              </a:defRPr>
            </a:lvl4pPr>
            <a:lvl5pPr lvl="4" algn="r" rtl="0">
              <a:spcBef>
                <a:spcPts val="0"/>
              </a:spcBef>
              <a:spcAft>
                <a:spcPts val="0"/>
              </a:spcAft>
              <a:buClr>
                <a:schemeClr val="dk2"/>
              </a:buClr>
              <a:buSzPts val="3000"/>
              <a:buNone/>
              <a:defRPr sz="3000">
                <a:solidFill>
                  <a:schemeClr val="dk2"/>
                </a:solidFill>
              </a:defRPr>
            </a:lvl5pPr>
            <a:lvl6pPr lvl="5" algn="r" rtl="0">
              <a:spcBef>
                <a:spcPts val="0"/>
              </a:spcBef>
              <a:spcAft>
                <a:spcPts val="0"/>
              </a:spcAft>
              <a:buClr>
                <a:schemeClr val="dk2"/>
              </a:buClr>
              <a:buSzPts val="3000"/>
              <a:buNone/>
              <a:defRPr sz="3000">
                <a:solidFill>
                  <a:schemeClr val="dk2"/>
                </a:solidFill>
              </a:defRPr>
            </a:lvl6pPr>
            <a:lvl7pPr lvl="6" algn="r" rtl="0">
              <a:spcBef>
                <a:spcPts val="0"/>
              </a:spcBef>
              <a:spcAft>
                <a:spcPts val="0"/>
              </a:spcAft>
              <a:buClr>
                <a:schemeClr val="dk2"/>
              </a:buClr>
              <a:buSzPts val="3000"/>
              <a:buNone/>
              <a:defRPr sz="3000">
                <a:solidFill>
                  <a:schemeClr val="dk2"/>
                </a:solidFill>
              </a:defRPr>
            </a:lvl7pPr>
            <a:lvl8pPr lvl="7" algn="r" rtl="0">
              <a:spcBef>
                <a:spcPts val="0"/>
              </a:spcBef>
              <a:spcAft>
                <a:spcPts val="0"/>
              </a:spcAft>
              <a:buClr>
                <a:schemeClr val="dk2"/>
              </a:buClr>
              <a:buSzPts val="3000"/>
              <a:buNone/>
              <a:defRPr sz="3000">
                <a:solidFill>
                  <a:schemeClr val="dk2"/>
                </a:solidFill>
              </a:defRPr>
            </a:lvl8pPr>
            <a:lvl9pPr lvl="8" algn="r" rtl="0">
              <a:spcBef>
                <a:spcPts val="0"/>
              </a:spcBef>
              <a:spcAft>
                <a:spcPts val="0"/>
              </a:spcAft>
              <a:buClr>
                <a:schemeClr val="dk2"/>
              </a:buClr>
              <a:buSzPts val="3000"/>
              <a:buNone/>
              <a:defRPr sz="3000">
                <a:solidFill>
                  <a:schemeClr val="dk2"/>
                </a:solidFill>
              </a:defRPr>
            </a:lvl9pPr>
          </a:lstStyle>
          <a:p>
            <a:r>
              <a:t>xx%</a:t>
            </a:r>
          </a:p>
        </p:txBody>
      </p:sp>
      <p:sp>
        <p:nvSpPr>
          <p:cNvPr id="199" name="Google Shape;199;p13"/>
          <p:cNvSpPr txBox="1">
            <a:spLocks noGrp="1"/>
          </p:cNvSpPr>
          <p:nvPr>
            <p:ph type="subTitle" idx="1"/>
          </p:nvPr>
        </p:nvSpPr>
        <p:spPr>
          <a:xfrm>
            <a:off x="801464" y="2197333"/>
            <a:ext cx="2552100" cy="7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3"/>
          </p:nvPr>
        </p:nvSpPr>
        <p:spPr>
          <a:xfrm>
            <a:off x="5790528" y="1497150"/>
            <a:ext cx="2552100" cy="729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26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01" name="Google Shape;201;p13"/>
          <p:cNvSpPr txBox="1">
            <a:spLocks noGrp="1"/>
          </p:cNvSpPr>
          <p:nvPr>
            <p:ph type="title" idx="4" hasCustomPrompt="1"/>
          </p:nvPr>
        </p:nvSpPr>
        <p:spPr>
          <a:xfrm>
            <a:off x="4668836" y="183195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02" name="Google Shape;202;p13"/>
          <p:cNvSpPr txBox="1">
            <a:spLocks noGrp="1"/>
          </p:cNvSpPr>
          <p:nvPr>
            <p:ph type="subTitle" idx="5"/>
          </p:nvPr>
        </p:nvSpPr>
        <p:spPr>
          <a:xfrm>
            <a:off x="5790526" y="2197333"/>
            <a:ext cx="2553300" cy="7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3" name="Google Shape;203;p13"/>
          <p:cNvSpPr txBox="1">
            <a:spLocks noGrp="1"/>
          </p:cNvSpPr>
          <p:nvPr>
            <p:ph type="title" idx="6"/>
          </p:nvPr>
        </p:nvSpPr>
        <p:spPr>
          <a:xfrm>
            <a:off x="800175" y="3193050"/>
            <a:ext cx="2553300" cy="7287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2600">
                <a:solidFill>
                  <a:schemeClr val="accent3"/>
                </a:solidFill>
              </a:defRPr>
            </a:lvl1pPr>
            <a:lvl2pPr lvl="1" algn="r" rtl="0">
              <a:spcBef>
                <a:spcPts val="0"/>
              </a:spcBef>
              <a:spcAft>
                <a:spcPts val="0"/>
              </a:spcAft>
              <a:buClr>
                <a:schemeClr val="accent3"/>
              </a:buClr>
              <a:buSzPts val="2400"/>
              <a:buNone/>
              <a:defRPr sz="2400">
                <a:solidFill>
                  <a:schemeClr val="accent3"/>
                </a:solidFill>
              </a:defRPr>
            </a:lvl2pPr>
            <a:lvl3pPr lvl="2" algn="r" rtl="0">
              <a:spcBef>
                <a:spcPts val="0"/>
              </a:spcBef>
              <a:spcAft>
                <a:spcPts val="0"/>
              </a:spcAft>
              <a:buClr>
                <a:schemeClr val="accent3"/>
              </a:buClr>
              <a:buSzPts val="2400"/>
              <a:buNone/>
              <a:defRPr sz="2400">
                <a:solidFill>
                  <a:schemeClr val="accent3"/>
                </a:solidFill>
              </a:defRPr>
            </a:lvl3pPr>
            <a:lvl4pPr lvl="3" algn="r" rtl="0">
              <a:spcBef>
                <a:spcPts val="0"/>
              </a:spcBef>
              <a:spcAft>
                <a:spcPts val="0"/>
              </a:spcAft>
              <a:buClr>
                <a:schemeClr val="accent3"/>
              </a:buClr>
              <a:buSzPts val="2400"/>
              <a:buNone/>
              <a:defRPr sz="2400">
                <a:solidFill>
                  <a:schemeClr val="accent3"/>
                </a:solidFill>
              </a:defRPr>
            </a:lvl4pPr>
            <a:lvl5pPr lvl="4" algn="r" rtl="0">
              <a:spcBef>
                <a:spcPts val="0"/>
              </a:spcBef>
              <a:spcAft>
                <a:spcPts val="0"/>
              </a:spcAft>
              <a:buClr>
                <a:schemeClr val="accent3"/>
              </a:buClr>
              <a:buSzPts val="2400"/>
              <a:buNone/>
              <a:defRPr sz="2400">
                <a:solidFill>
                  <a:schemeClr val="accent3"/>
                </a:solidFill>
              </a:defRPr>
            </a:lvl5pPr>
            <a:lvl6pPr lvl="5" algn="r" rtl="0">
              <a:spcBef>
                <a:spcPts val="0"/>
              </a:spcBef>
              <a:spcAft>
                <a:spcPts val="0"/>
              </a:spcAft>
              <a:buClr>
                <a:schemeClr val="accent3"/>
              </a:buClr>
              <a:buSzPts val="2400"/>
              <a:buNone/>
              <a:defRPr sz="2400">
                <a:solidFill>
                  <a:schemeClr val="accent3"/>
                </a:solidFill>
              </a:defRPr>
            </a:lvl6pPr>
            <a:lvl7pPr lvl="6" algn="r" rtl="0">
              <a:spcBef>
                <a:spcPts val="0"/>
              </a:spcBef>
              <a:spcAft>
                <a:spcPts val="0"/>
              </a:spcAft>
              <a:buClr>
                <a:schemeClr val="accent3"/>
              </a:buClr>
              <a:buSzPts val="2400"/>
              <a:buNone/>
              <a:defRPr sz="2400">
                <a:solidFill>
                  <a:schemeClr val="accent3"/>
                </a:solidFill>
              </a:defRPr>
            </a:lvl7pPr>
            <a:lvl8pPr lvl="7" algn="r" rtl="0">
              <a:spcBef>
                <a:spcPts val="0"/>
              </a:spcBef>
              <a:spcAft>
                <a:spcPts val="0"/>
              </a:spcAft>
              <a:buClr>
                <a:schemeClr val="accent3"/>
              </a:buClr>
              <a:buSzPts val="2400"/>
              <a:buNone/>
              <a:defRPr sz="2400">
                <a:solidFill>
                  <a:schemeClr val="accent3"/>
                </a:solidFill>
              </a:defRPr>
            </a:lvl8pPr>
            <a:lvl9pPr lvl="8" algn="r" rtl="0">
              <a:spcBef>
                <a:spcPts val="0"/>
              </a:spcBef>
              <a:spcAft>
                <a:spcPts val="0"/>
              </a:spcAft>
              <a:buClr>
                <a:schemeClr val="accent3"/>
              </a:buClr>
              <a:buSzPts val="2400"/>
              <a:buNone/>
              <a:defRPr sz="2400">
                <a:solidFill>
                  <a:schemeClr val="accent3"/>
                </a:solidFill>
              </a:defRPr>
            </a:lvl9pPr>
          </a:lstStyle>
          <a:p>
            <a:endParaRPr/>
          </a:p>
        </p:txBody>
      </p:sp>
      <p:sp>
        <p:nvSpPr>
          <p:cNvPr id="204" name="Google Shape;204;p13"/>
          <p:cNvSpPr txBox="1">
            <a:spLocks noGrp="1"/>
          </p:cNvSpPr>
          <p:nvPr>
            <p:ph type="title" idx="7" hasCustomPrompt="1"/>
          </p:nvPr>
        </p:nvSpPr>
        <p:spPr>
          <a:xfrm>
            <a:off x="3544864" y="352740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3000">
                <a:solidFill>
                  <a:schemeClr val="dk2"/>
                </a:solidFill>
              </a:defRPr>
            </a:lvl2pPr>
            <a:lvl3pPr lvl="2" algn="r" rtl="0">
              <a:spcBef>
                <a:spcPts val="0"/>
              </a:spcBef>
              <a:spcAft>
                <a:spcPts val="0"/>
              </a:spcAft>
              <a:buClr>
                <a:schemeClr val="dk2"/>
              </a:buClr>
              <a:buSzPts val="3000"/>
              <a:buNone/>
              <a:defRPr sz="3000">
                <a:solidFill>
                  <a:schemeClr val="dk2"/>
                </a:solidFill>
              </a:defRPr>
            </a:lvl3pPr>
            <a:lvl4pPr lvl="3" algn="r" rtl="0">
              <a:spcBef>
                <a:spcPts val="0"/>
              </a:spcBef>
              <a:spcAft>
                <a:spcPts val="0"/>
              </a:spcAft>
              <a:buClr>
                <a:schemeClr val="dk2"/>
              </a:buClr>
              <a:buSzPts val="3000"/>
              <a:buNone/>
              <a:defRPr sz="3000">
                <a:solidFill>
                  <a:schemeClr val="dk2"/>
                </a:solidFill>
              </a:defRPr>
            </a:lvl4pPr>
            <a:lvl5pPr lvl="4" algn="r" rtl="0">
              <a:spcBef>
                <a:spcPts val="0"/>
              </a:spcBef>
              <a:spcAft>
                <a:spcPts val="0"/>
              </a:spcAft>
              <a:buClr>
                <a:schemeClr val="dk2"/>
              </a:buClr>
              <a:buSzPts val="3000"/>
              <a:buNone/>
              <a:defRPr sz="3000">
                <a:solidFill>
                  <a:schemeClr val="dk2"/>
                </a:solidFill>
              </a:defRPr>
            </a:lvl5pPr>
            <a:lvl6pPr lvl="5" algn="r" rtl="0">
              <a:spcBef>
                <a:spcPts val="0"/>
              </a:spcBef>
              <a:spcAft>
                <a:spcPts val="0"/>
              </a:spcAft>
              <a:buClr>
                <a:schemeClr val="dk2"/>
              </a:buClr>
              <a:buSzPts val="3000"/>
              <a:buNone/>
              <a:defRPr sz="3000">
                <a:solidFill>
                  <a:schemeClr val="dk2"/>
                </a:solidFill>
              </a:defRPr>
            </a:lvl6pPr>
            <a:lvl7pPr lvl="6" algn="r" rtl="0">
              <a:spcBef>
                <a:spcPts val="0"/>
              </a:spcBef>
              <a:spcAft>
                <a:spcPts val="0"/>
              </a:spcAft>
              <a:buClr>
                <a:schemeClr val="dk2"/>
              </a:buClr>
              <a:buSzPts val="3000"/>
              <a:buNone/>
              <a:defRPr sz="3000">
                <a:solidFill>
                  <a:schemeClr val="dk2"/>
                </a:solidFill>
              </a:defRPr>
            </a:lvl7pPr>
            <a:lvl8pPr lvl="7" algn="r" rtl="0">
              <a:spcBef>
                <a:spcPts val="0"/>
              </a:spcBef>
              <a:spcAft>
                <a:spcPts val="0"/>
              </a:spcAft>
              <a:buClr>
                <a:schemeClr val="dk2"/>
              </a:buClr>
              <a:buSzPts val="3000"/>
              <a:buNone/>
              <a:defRPr sz="3000">
                <a:solidFill>
                  <a:schemeClr val="dk2"/>
                </a:solidFill>
              </a:defRPr>
            </a:lvl8pPr>
            <a:lvl9pPr lvl="8" algn="r" rtl="0">
              <a:spcBef>
                <a:spcPts val="0"/>
              </a:spcBef>
              <a:spcAft>
                <a:spcPts val="0"/>
              </a:spcAft>
              <a:buClr>
                <a:schemeClr val="dk2"/>
              </a:buClr>
              <a:buSzPts val="3000"/>
              <a:buNone/>
              <a:defRPr sz="3000">
                <a:solidFill>
                  <a:schemeClr val="dk2"/>
                </a:solidFill>
              </a:defRPr>
            </a:lvl9pPr>
          </a:lstStyle>
          <a:p>
            <a:r>
              <a:t>xx%</a:t>
            </a:r>
          </a:p>
        </p:txBody>
      </p:sp>
      <p:sp>
        <p:nvSpPr>
          <p:cNvPr id="205" name="Google Shape;205;p13"/>
          <p:cNvSpPr txBox="1">
            <a:spLocks noGrp="1"/>
          </p:cNvSpPr>
          <p:nvPr>
            <p:ph type="subTitle" idx="8"/>
          </p:nvPr>
        </p:nvSpPr>
        <p:spPr>
          <a:xfrm>
            <a:off x="800176" y="3890908"/>
            <a:ext cx="2553300" cy="7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9"/>
          </p:nvPr>
        </p:nvSpPr>
        <p:spPr>
          <a:xfrm>
            <a:off x="5790525" y="3193050"/>
            <a:ext cx="2553300" cy="728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26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07" name="Google Shape;207;p13"/>
          <p:cNvSpPr txBox="1">
            <a:spLocks noGrp="1"/>
          </p:cNvSpPr>
          <p:nvPr>
            <p:ph type="title" idx="13" hasCustomPrompt="1"/>
          </p:nvPr>
        </p:nvSpPr>
        <p:spPr>
          <a:xfrm>
            <a:off x="4668836" y="352740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08" name="Google Shape;208;p13"/>
          <p:cNvSpPr txBox="1">
            <a:spLocks noGrp="1"/>
          </p:cNvSpPr>
          <p:nvPr>
            <p:ph type="subTitle" idx="14"/>
          </p:nvPr>
        </p:nvSpPr>
        <p:spPr>
          <a:xfrm>
            <a:off x="5790526" y="3891658"/>
            <a:ext cx="2553300" cy="7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13"/>
          <p:cNvSpPr txBox="1">
            <a:spLocks noGrp="1"/>
          </p:cNvSpPr>
          <p:nvPr>
            <p:ph type="title" idx="15"/>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flipH="1">
            <a:off x="706161"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9" name="Google Shape;309;p18"/>
          <p:cNvGrpSpPr/>
          <p:nvPr/>
        </p:nvGrpSpPr>
        <p:grpSpPr>
          <a:xfrm rot="-6300061" flipH="1">
            <a:off x="-3213107" y="-1954639"/>
            <a:ext cx="5080949" cy="5143439"/>
            <a:chOff x="4318075" y="1161550"/>
            <a:chExt cx="1599725" cy="1619400"/>
          </a:xfrm>
        </p:grpSpPr>
        <p:sp>
          <p:nvSpPr>
            <p:cNvPr id="310" name="Google Shape;310;p18"/>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8"/>
          <p:cNvGrpSpPr/>
          <p:nvPr/>
        </p:nvGrpSpPr>
        <p:grpSpPr>
          <a:xfrm rot="2700000" flipH="1">
            <a:off x="7378572" y="1199842"/>
            <a:ext cx="5081018" cy="5143510"/>
            <a:chOff x="4318075" y="1161550"/>
            <a:chExt cx="1599725" cy="1619400"/>
          </a:xfrm>
        </p:grpSpPr>
        <p:sp>
          <p:nvSpPr>
            <p:cNvPr id="314" name="Google Shape;314;p18"/>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18"/>
          <p:cNvGrpSpPr/>
          <p:nvPr/>
        </p:nvGrpSpPr>
        <p:grpSpPr>
          <a:xfrm rot="10800000">
            <a:off x="192775" y="148517"/>
            <a:ext cx="8888854" cy="4924672"/>
            <a:chOff x="4192753" y="1212075"/>
            <a:chExt cx="2691472" cy="1491150"/>
          </a:xfrm>
        </p:grpSpPr>
        <p:sp>
          <p:nvSpPr>
            <p:cNvPr id="317" name="Google Shape;317;p18"/>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4225677" y="1657223"/>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4992784" y="2669803"/>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328"/>
        <p:cNvGrpSpPr/>
        <p:nvPr/>
      </p:nvGrpSpPr>
      <p:grpSpPr>
        <a:xfrm>
          <a:off x="0" y="0"/>
          <a:ext cx="0" cy="0"/>
          <a:chOff x="0" y="0"/>
          <a:chExt cx="0" cy="0"/>
        </a:xfrm>
      </p:grpSpPr>
      <p:sp>
        <p:nvSpPr>
          <p:cNvPr id="329" name="Google Shape;329;p19"/>
          <p:cNvSpPr/>
          <p:nvPr/>
        </p:nvSpPr>
        <p:spPr>
          <a:xfrm flipH="1">
            <a:off x="6929164" y="-8557"/>
            <a:ext cx="4923825" cy="5143538"/>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19"/>
          <p:cNvGrpSpPr/>
          <p:nvPr/>
        </p:nvGrpSpPr>
        <p:grpSpPr>
          <a:xfrm rot="10800000" flipH="1">
            <a:off x="-2708989" y="8518"/>
            <a:ext cx="4923825" cy="5143538"/>
            <a:chOff x="4318075" y="1161550"/>
            <a:chExt cx="1550225" cy="1619400"/>
          </a:xfrm>
        </p:grpSpPr>
        <p:sp>
          <p:nvSpPr>
            <p:cNvPr id="331" name="Google Shape;331;p19"/>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9"/>
          <p:cNvGrpSpPr/>
          <p:nvPr/>
        </p:nvGrpSpPr>
        <p:grpSpPr>
          <a:xfrm rot="10800000">
            <a:off x="82985" y="148517"/>
            <a:ext cx="8870725" cy="4886203"/>
            <a:chOff x="4192753" y="1223723"/>
            <a:chExt cx="2685982" cy="1479502"/>
          </a:xfrm>
        </p:grpSpPr>
        <p:sp>
          <p:nvSpPr>
            <p:cNvPr id="334" name="Google Shape;334;p19"/>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6348480" y="2338095"/>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5540214" y="1326816"/>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6773211" y="1397580"/>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rot="-2700000">
              <a:off x="6830745" y="1758868"/>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8" name="Google Shape;348;p1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349"/>
        <p:cNvGrpSpPr/>
        <p:nvPr/>
      </p:nvGrpSpPr>
      <p:grpSpPr>
        <a:xfrm>
          <a:off x="0" y="0"/>
          <a:ext cx="0" cy="0"/>
          <a:chOff x="0" y="0"/>
          <a:chExt cx="0" cy="0"/>
        </a:xfrm>
      </p:grpSpPr>
      <p:sp>
        <p:nvSpPr>
          <p:cNvPr id="350" name="Google Shape;350;p20"/>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0"/>
          <p:cNvSpPr txBox="1">
            <a:spLocks noGrp="1"/>
          </p:cNvSpPr>
          <p:nvPr>
            <p:ph type="subTitle" idx="1"/>
          </p:nvPr>
        </p:nvSpPr>
        <p:spPr>
          <a:xfrm>
            <a:off x="828600" y="1428750"/>
            <a:ext cx="7486800" cy="28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52" name="Google Shape;352;p20"/>
          <p:cNvGrpSpPr/>
          <p:nvPr/>
        </p:nvGrpSpPr>
        <p:grpSpPr>
          <a:xfrm rot="10418991" flipH="1">
            <a:off x="-2970065" y="2836972"/>
            <a:ext cx="5081026" cy="5143518"/>
            <a:chOff x="4318075" y="1161550"/>
            <a:chExt cx="1599725" cy="1619400"/>
          </a:xfrm>
        </p:grpSpPr>
        <p:sp>
          <p:nvSpPr>
            <p:cNvPr id="353" name="Google Shape;353;p2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rot="948837">
              <a:off x="5333014" y="2259535"/>
              <a:ext cx="194090" cy="169466"/>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0"/>
          <p:cNvGrpSpPr/>
          <p:nvPr/>
        </p:nvGrpSpPr>
        <p:grpSpPr>
          <a:xfrm rot="3280359" flipH="1">
            <a:off x="7488098" y="1252369"/>
            <a:ext cx="5080968" cy="5143459"/>
            <a:chOff x="4318075" y="1161550"/>
            <a:chExt cx="1599725" cy="1619400"/>
          </a:xfrm>
        </p:grpSpPr>
        <p:sp>
          <p:nvSpPr>
            <p:cNvPr id="357" name="Google Shape;357;p2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0"/>
          <p:cNvGrpSpPr/>
          <p:nvPr/>
        </p:nvGrpSpPr>
        <p:grpSpPr>
          <a:xfrm>
            <a:off x="217256" y="148517"/>
            <a:ext cx="8736454" cy="4924672"/>
            <a:chOff x="4238899" y="1212075"/>
            <a:chExt cx="2645326" cy="1491150"/>
          </a:xfrm>
        </p:grpSpPr>
        <p:sp>
          <p:nvSpPr>
            <p:cNvPr id="361" name="Google Shape;361;p20"/>
            <p:cNvSpPr/>
            <p:nvPr/>
          </p:nvSpPr>
          <p:spPr>
            <a:xfrm>
              <a:off x="4238899" y="2615083"/>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6190629" y="2600934"/>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6695883" y="250729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4658229" y="2600941"/>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3_1_1_1">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902941" y="1400325"/>
            <a:ext cx="3090000" cy="11667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22"/>
          <p:cNvSpPr txBox="1">
            <a:spLocks noGrp="1"/>
          </p:cNvSpPr>
          <p:nvPr>
            <p:ph type="subTitle" idx="1"/>
          </p:nvPr>
        </p:nvSpPr>
        <p:spPr>
          <a:xfrm>
            <a:off x="902941" y="2567175"/>
            <a:ext cx="3090000" cy="116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86" name="Google Shape;386;p22"/>
          <p:cNvGrpSpPr/>
          <p:nvPr/>
        </p:nvGrpSpPr>
        <p:grpSpPr>
          <a:xfrm flipH="1">
            <a:off x="82985" y="186986"/>
            <a:ext cx="5981568" cy="4886203"/>
            <a:chOff x="5067566" y="1223723"/>
            <a:chExt cx="1811169" cy="1479502"/>
          </a:xfrm>
        </p:grpSpPr>
        <p:sp>
          <p:nvSpPr>
            <p:cNvPr id="387" name="Google Shape;387;p22"/>
            <p:cNvSpPr/>
            <p:nvPr/>
          </p:nvSpPr>
          <p:spPr>
            <a:xfrm>
              <a:off x="6709678" y="2068192"/>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462"/>
        <p:cNvGrpSpPr/>
        <p:nvPr/>
      </p:nvGrpSpPr>
      <p:grpSpPr>
        <a:xfrm>
          <a:off x="0" y="0"/>
          <a:ext cx="0" cy="0"/>
          <a:chOff x="0" y="0"/>
          <a:chExt cx="0" cy="0"/>
        </a:xfrm>
      </p:grpSpPr>
      <p:grpSp>
        <p:nvGrpSpPr>
          <p:cNvPr id="463" name="Google Shape;463;p27"/>
          <p:cNvGrpSpPr/>
          <p:nvPr/>
        </p:nvGrpSpPr>
        <p:grpSpPr>
          <a:xfrm rot="-5400000">
            <a:off x="-387670" y="3524869"/>
            <a:ext cx="5233447" cy="5143538"/>
            <a:chOff x="4318075" y="1161550"/>
            <a:chExt cx="1647707" cy="1619400"/>
          </a:xfrm>
        </p:grpSpPr>
        <p:sp>
          <p:nvSpPr>
            <p:cNvPr id="464" name="Google Shape;464;p27"/>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5637207" y="1179477"/>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27"/>
          <p:cNvSpPr/>
          <p:nvPr/>
        </p:nvSpPr>
        <p:spPr>
          <a:xfrm rot="7971624">
            <a:off x="7107798" y="-1423825"/>
            <a:ext cx="4923832" cy="5143546"/>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7"/>
          <p:cNvGrpSpPr/>
          <p:nvPr/>
        </p:nvGrpSpPr>
        <p:grpSpPr>
          <a:xfrm flipH="1">
            <a:off x="64856" y="148517"/>
            <a:ext cx="8888854" cy="4924672"/>
            <a:chOff x="4192753" y="1212075"/>
            <a:chExt cx="2691472" cy="1491150"/>
          </a:xfrm>
        </p:grpSpPr>
        <p:sp>
          <p:nvSpPr>
            <p:cNvPr id="468" name="Google Shape;468;p27"/>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4836839"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27"/>
          <p:cNvSpPr txBox="1">
            <a:spLocks noGrp="1"/>
          </p:cNvSpPr>
          <p:nvPr>
            <p:ph type="subTitle" idx="1"/>
          </p:nvPr>
        </p:nvSpPr>
        <p:spPr>
          <a:xfrm>
            <a:off x="2314330" y="20809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1" name="Google Shape;481;p27"/>
          <p:cNvSpPr txBox="1">
            <a:spLocks noGrp="1"/>
          </p:cNvSpPr>
          <p:nvPr>
            <p:ph type="subTitle" idx="2"/>
          </p:nvPr>
        </p:nvSpPr>
        <p:spPr>
          <a:xfrm>
            <a:off x="5925833" y="20809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27"/>
          <p:cNvSpPr txBox="1">
            <a:spLocks noGrp="1"/>
          </p:cNvSpPr>
          <p:nvPr>
            <p:ph type="subTitle" idx="3"/>
          </p:nvPr>
        </p:nvSpPr>
        <p:spPr>
          <a:xfrm>
            <a:off x="2314330" y="351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3" name="Google Shape;483;p27"/>
          <p:cNvSpPr txBox="1">
            <a:spLocks noGrp="1"/>
          </p:cNvSpPr>
          <p:nvPr>
            <p:ph type="subTitle" idx="4"/>
          </p:nvPr>
        </p:nvSpPr>
        <p:spPr>
          <a:xfrm>
            <a:off x="5925833" y="351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27"/>
          <p:cNvSpPr txBox="1">
            <a:spLocks noGrp="1"/>
          </p:cNvSpPr>
          <p:nvPr>
            <p:ph type="subTitle" idx="5"/>
          </p:nvPr>
        </p:nvSpPr>
        <p:spPr>
          <a:xfrm>
            <a:off x="2314330" y="1721150"/>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5" name="Google Shape;485;p27"/>
          <p:cNvSpPr txBox="1">
            <a:spLocks noGrp="1"/>
          </p:cNvSpPr>
          <p:nvPr>
            <p:ph type="subTitle" idx="6"/>
          </p:nvPr>
        </p:nvSpPr>
        <p:spPr>
          <a:xfrm>
            <a:off x="2314330" y="3154625"/>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6" name="Google Shape;486;p27"/>
          <p:cNvSpPr txBox="1">
            <a:spLocks noGrp="1"/>
          </p:cNvSpPr>
          <p:nvPr>
            <p:ph type="subTitle" idx="7"/>
          </p:nvPr>
        </p:nvSpPr>
        <p:spPr>
          <a:xfrm>
            <a:off x="5925830" y="1721150"/>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7" name="Google Shape;487;p27"/>
          <p:cNvSpPr txBox="1">
            <a:spLocks noGrp="1"/>
          </p:cNvSpPr>
          <p:nvPr>
            <p:ph type="subTitle" idx="8"/>
          </p:nvPr>
        </p:nvSpPr>
        <p:spPr>
          <a:xfrm>
            <a:off x="5925830" y="3154625"/>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8" name="Google Shape;488;p27"/>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400"/>
              <a:buFont typeface="Coiny"/>
              <a:buNone/>
              <a:defRPr sz="3400">
                <a:solidFill>
                  <a:schemeClr val="dk1"/>
                </a:solidFill>
                <a:latin typeface="Coiny"/>
                <a:ea typeface="Coiny"/>
                <a:cs typeface="Coiny"/>
                <a:sym typeface="Coin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9" r:id="rId4"/>
    <p:sldLayoutId id="2147483664" r:id="rId5"/>
    <p:sldLayoutId id="2147483665" r:id="rId6"/>
    <p:sldLayoutId id="2147483666" r:id="rId7"/>
    <p:sldLayoutId id="2147483668" r:id="rId8"/>
    <p:sldLayoutId id="2147483673"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7"/>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solidFill>
                <a:schemeClr val="lt2"/>
              </a:solidFill>
            </a:endParaRPr>
          </a:p>
        </p:txBody>
      </p:sp>
      <p:sp>
        <p:nvSpPr>
          <p:cNvPr id="777" name="Google Shape;777;p37"/>
          <p:cNvSpPr/>
          <p:nvPr/>
        </p:nvSpPr>
        <p:spPr>
          <a:xfrm>
            <a:off x="720000" y="1432192"/>
            <a:ext cx="7704000" cy="3084723"/>
          </a:xfrm>
          <a:prstGeom prst="roundRect">
            <a:avLst>
              <a:gd name="adj" fmla="val 10074"/>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7"/>
          <p:cNvGrpSpPr/>
          <p:nvPr/>
        </p:nvGrpSpPr>
        <p:grpSpPr>
          <a:xfrm>
            <a:off x="728459" y="1432192"/>
            <a:ext cx="7687082" cy="3084723"/>
            <a:chOff x="727248" y="1872603"/>
            <a:chExt cx="7687082" cy="2103000"/>
          </a:xfrm>
        </p:grpSpPr>
        <p:sp>
          <p:nvSpPr>
            <p:cNvPr id="779" name="Google Shape;779;p37"/>
            <p:cNvSpPr/>
            <p:nvPr/>
          </p:nvSpPr>
          <p:spPr>
            <a:xfrm rot="-5400000">
              <a:off x="981498" y="1618353"/>
              <a:ext cx="2103000" cy="2611500"/>
            </a:xfrm>
            <a:prstGeom prst="round2SameRect">
              <a:avLst>
                <a:gd name="adj1" fmla="val 1007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rot="5400000" flipH="1">
              <a:off x="4823180" y="384453"/>
              <a:ext cx="2103000" cy="5079300"/>
            </a:xfrm>
            <a:prstGeom prst="round2SameRect">
              <a:avLst>
                <a:gd name="adj1" fmla="val 9674"/>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81" name="Google Shape;781;p37"/>
          <p:cNvGraphicFramePr/>
          <p:nvPr>
            <p:extLst>
              <p:ext uri="{D42A27DB-BD31-4B8C-83A1-F6EECF244321}">
                <p14:modId xmlns:p14="http://schemas.microsoft.com/office/powerpoint/2010/main" val="4101613363"/>
              </p:ext>
            </p:extLst>
          </p:nvPr>
        </p:nvGraphicFramePr>
        <p:xfrm>
          <a:off x="736325" y="1432191"/>
          <a:ext cx="7889882" cy="5394780"/>
        </p:xfrm>
        <a:graphic>
          <a:graphicData uri="http://schemas.openxmlformats.org/drawingml/2006/table">
            <a:tbl>
              <a:tblPr>
                <a:noFill/>
                <a:tableStyleId>{04C90FB6-68B3-499C-B6B6-B9890E2A6D1E}</a:tableStyleId>
              </a:tblPr>
              <a:tblGrid>
                <a:gridCol w="2683087">
                  <a:extLst>
                    <a:ext uri="{9D8B030D-6E8A-4147-A177-3AD203B41FA5}">
                      <a16:colId xmlns:a16="http://schemas.microsoft.com/office/drawing/2014/main" val="20000"/>
                    </a:ext>
                  </a:extLst>
                </a:gridCol>
                <a:gridCol w="5206795">
                  <a:extLst>
                    <a:ext uri="{9D8B030D-6E8A-4147-A177-3AD203B41FA5}">
                      <a16:colId xmlns:a16="http://schemas.microsoft.com/office/drawing/2014/main" val="20001"/>
                    </a:ext>
                  </a:extLst>
                </a:gridCol>
              </a:tblGrid>
              <a:tr h="910295">
                <a:tc>
                  <a:txBody>
                    <a:bodyPr/>
                    <a:lstStyle/>
                    <a:p>
                      <a:pPr lvl="0" algn="just"/>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Trình bày được vai trò c</a:t>
                      </a:r>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ủ</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 phân bón đối với cây tr</a:t>
                      </a:r>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ồ</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ng.</a:t>
                      </a:r>
                      <a:endPar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lvl="0"/>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Nêu được thành ph</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ầ</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 và tác dụng cơ bản của một số loại phân bón hoá học đối với cây tr</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ồ</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ng.</a:t>
                      </a:r>
                      <a:endPar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lvl="0"/>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Trình bày được </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ả</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nh hưởng c</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ủ</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 việc sử dụng phân bón hoá học đến m</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ô</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i trường của đất, nước và sức khoẻ</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của con người; đ</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ề</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xuất được biện pháp giảm thiểu ô nhiễm của phân bón.</a:t>
                      </a:r>
                      <a:endPar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0"/>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1"/>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2"/>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3"/>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4"/>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A8633C2E-CC74-1B99-9A55-D485C6900429}"/>
              </a:ext>
            </a:extLst>
          </p:cNvPr>
          <p:cNvPicPr>
            <a:picLocks noChangeAspect="1"/>
          </p:cNvPicPr>
          <p:nvPr/>
        </p:nvPicPr>
        <p:blipFill>
          <a:blip r:embed="rId3"/>
          <a:stretch>
            <a:fillRect/>
          </a:stretch>
        </p:blipFill>
        <p:spPr>
          <a:xfrm>
            <a:off x="736326" y="2571750"/>
            <a:ext cx="2591458" cy="1883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1"/>
                                        </p:tgtEl>
                                        <p:attrNameLst>
                                          <p:attrName>style.visibility</p:attrName>
                                        </p:attrNameLst>
                                      </p:cBhvr>
                                      <p:to>
                                        <p:strVal val="visible"/>
                                      </p:to>
                                    </p:set>
                                    <p:animEffect transition="in" filter="fade">
                                      <p:cBhvr>
                                        <p:cTn id="7" dur="1000"/>
                                        <p:tgtEl>
                                          <p:spTgt spid="781"/>
                                        </p:tgtEl>
                                      </p:cBhvr>
                                    </p:animEffect>
                                    <p:anim calcmode="lin" valueType="num">
                                      <p:cBhvr>
                                        <p:cTn id="8" dur="1000" fill="hold"/>
                                        <p:tgtEl>
                                          <p:spTgt spid="781"/>
                                        </p:tgtEl>
                                        <p:attrNameLst>
                                          <p:attrName>ppt_x</p:attrName>
                                        </p:attrNameLst>
                                      </p:cBhvr>
                                      <p:tavLst>
                                        <p:tav tm="0">
                                          <p:val>
                                            <p:strVal val="#ppt_x"/>
                                          </p:val>
                                        </p:tav>
                                        <p:tav tm="100000">
                                          <p:val>
                                            <p:strVal val="#ppt_x"/>
                                          </p:val>
                                        </p:tav>
                                      </p:tavLst>
                                    </p:anim>
                                    <p:anim calcmode="lin" valueType="num">
                                      <p:cBhvr>
                                        <p:cTn id="9" dur="1000" fill="hold"/>
                                        <p:tgtEl>
                                          <p:spTgt spid="7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71AC2AC-1438-A544-7A48-493F1E985A82}"/>
              </a:ext>
            </a:extLst>
          </p:cNvPr>
          <p:cNvGraphicFramePr>
            <a:graphicFrameLocks noGrp="1"/>
          </p:cNvGraphicFramePr>
          <p:nvPr>
            <p:extLst>
              <p:ext uri="{D42A27DB-BD31-4B8C-83A1-F6EECF244321}">
                <p14:modId xmlns:p14="http://schemas.microsoft.com/office/powerpoint/2010/main" val="1826527482"/>
              </p:ext>
            </p:extLst>
          </p:nvPr>
        </p:nvGraphicFramePr>
        <p:xfrm>
          <a:off x="621323" y="1140655"/>
          <a:ext cx="7901353" cy="3291840"/>
        </p:xfrm>
        <a:graphic>
          <a:graphicData uri="http://schemas.openxmlformats.org/drawingml/2006/table">
            <a:tbl>
              <a:tblPr firstRow="1" firstCol="1" bandRow="1">
                <a:tableStyleId>{284E427A-3D55-4303-BF80-6455036E1DE7}</a:tableStyleId>
              </a:tblPr>
              <a:tblGrid>
                <a:gridCol w="2010821">
                  <a:extLst>
                    <a:ext uri="{9D8B030D-6E8A-4147-A177-3AD203B41FA5}">
                      <a16:colId xmlns:a16="http://schemas.microsoft.com/office/drawing/2014/main" val="4293960060"/>
                    </a:ext>
                  </a:extLst>
                </a:gridCol>
                <a:gridCol w="5890532">
                  <a:extLst>
                    <a:ext uri="{9D8B030D-6E8A-4147-A177-3AD203B41FA5}">
                      <a16:colId xmlns:a16="http://schemas.microsoft.com/office/drawing/2014/main" val="3436792196"/>
                    </a:ext>
                  </a:extLst>
                </a:gridCol>
              </a:tblGrid>
              <a:tr h="250190">
                <a:tc>
                  <a:txBody>
                    <a:bodyPr/>
                    <a:lstStyle/>
                    <a:p>
                      <a:pPr marL="0" marR="0" algn="ctr">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Nguyên tố</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Tác dụng với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â</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y tr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504798614"/>
                  </a:ext>
                </a:extLst>
              </a:tr>
              <a:tr h="454025">
                <a:tc>
                  <a:txBody>
                    <a:bodyPr/>
                    <a:lstStyle/>
                    <a:p>
                      <a:pPr marL="0" marR="0">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Nitrogen</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m b</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o cho cây sinh trưởng và phát triển tốt, tham gia </a:t>
                      </a:r>
                      <a:r>
                        <a:rPr lang="en-US" sz="24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 tiết các quá trình trao 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ổ</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i chất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ủ</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 cây,...</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721437624"/>
                  </a:ext>
                </a:extLst>
              </a:tr>
              <a:tr h="271145">
                <a:tc>
                  <a:txBody>
                    <a:bodyPr/>
                    <a:lstStyle/>
                    <a:p>
                      <a:pPr marL="0" marR="0">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Phosphorus</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ầ</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 cho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â</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y tr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 nở hoa, đậu qu</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 và phát triển bộ 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ể</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961034724"/>
                  </a:ext>
                </a:extLst>
              </a:tr>
              <a:tr h="448310">
                <a:tc>
                  <a:txBody>
                    <a:bodyPr/>
                    <a:lstStyle/>
                    <a:p>
                      <a:pPr marL="0" marR="0">
                        <a:lnSpc>
                          <a:spcPct val="100000"/>
                        </a:lnSpc>
                        <a:spcBef>
                          <a:spcPts val="60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Potassium (kali)</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Chuy</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ể</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 hoá năng lượng trong quá trình 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 hoá các chất trong cây, làm cho cây ra nhiều nhánh, phân cành nhi</a:t>
                      </a:r>
                      <a:r>
                        <a:rPr lang="en-US" sz="2400" dirty="0" err="1">
                          <a:solidFill>
                            <a:schemeClr val="bg1">
                              <a:lumMod val="10000"/>
                            </a:schemeClr>
                          </a:solidFill>
                          <a:effectLst/>
                          <a:latin typeface="Times New Roman" panose="02020603050405020304" pitchFamily="18" charset="0"/>
                          <a:cs typeface="Times New Roman" panose="02020603050405020304" pitchFamily="18" charset="0"/>
                        </a:rPr>
                        <a:t>ều</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551364337"/>
                  </a:ext>
                </a:extLst>
              </a:tr>
            </a:tbl>
          </a:graphicData>
        </a:graphic>
      </p:graphicFrame>
      <p:sp>
        <p:nvSpPr>
          <p:cNvPr id="13" name="TextBox 12">
            <a:extLst>
              <a:ext uri="{FF2B5EF4-FFF2-40B4-BE49-F238E27FC236}">
                <a16:creationId xmlns:a16="http://schemas.microsoft.com/office/drawing/2014/main" id="{907D495A-6E42-9EBC-572C-A213B6EE8A04}"/>
              </a:ext>
            </a:extLst>
          </p:cNvPr>
          <p:cNvSpPr txBox="1"/>
          <p:nvPr/>
        </p:nvSpPr>
        <p:spPr>
          <a:xfrm>
            <a:off x="105506" y="385306"/>
            <a:ext cx="8733693" cy="483017"/>
          </a:xfrm>
          <a:prstGeom prst="rect">
            <a:avLst/>
          </a:prstGeom>
          <a:noFill/>
        </p:spPr>
        <p:txBody>
          <a:bodyPr wrap="square">
            <a:spAutoFit/>
          </a:bodyPr>
          <a:lstStyle/>
          <a:p>
            <a:pPr marL="0" marR="0" indent="190500">
              <a:lnSpc>
                <a:spcPct val="115000"/>
              </a:lnSpc>
              <a:spcBef>
                <a:spcPts val="0"/>
              </a:spcBef>
              <a:spcAft>
                <a:spcPts val="600"/>
              </a:spcAft>
            </a:pPr>
            <a:r>
              <a:rPr lang="vi-VN" sz="2400" b="1" i="1" dirty="0">
                <a:solidFill>
                  <a:schemeClr val="tx2"/>
                </a:solidFill>
                <a:effectLst/>
                <a:latin typeface="Times New Roman" panose="02020603050405020304" pitchFamily="18" charset="0"/>
                <a:ea typeface="Times New Roman" panose="02020603050405020304" pitchFamily="18" charset="0"/>
              </a:rPr>
              <a:t>Bảng 12.1. </a:t>
            </a:r>
            <a:r>
              <a:rPr lang="vi-VN" sz="2400" i="1" dirty="0">
                <a:solidFill>
                  <a:schemeClr val="tx2"/>
                </a:solidFill>
                <a:effectLst/>
                <a:latin typeface="Times New Roman" panose="02020603050405020304" pitchFamily="18" charset="0"/>
                <a:ea typeface="Times New Roman" panose="02020603050405020304" pitchFamily="18" charset="0"/>
              </a:rPr>
              <a:t>Vai trò của một số nguyên tố đa lượng đối với cầy tr</a:t>
            </a:r>
            <a:r>
              <a:rPr lang="en-US" sz="2400" i="1" dirty="0">
                <a:solidFill>
                  <a:schemeClr val="tx2"/>
                </a:solidFill>
                <a:effectLst/>
                <a:latin typeface="Times New Roman" panose="02020603050405020304" pitchFamily="18" charset="0"/>
                <a:ea typeface="Times New Roman" panose="02020603050405020304" pitchFamily="18" charset="0"/>
              </a:rPr>
              <a:t>ồ</a:t>
            </a:r>
            <a:r>
              <a:rPr lang="vi-VN" sz="2400" i="1" dirty="0">
                <a:solidFill>
                  <a:schemeClr val="tx2"/>
                </a:solidFill>
                <a:effectLst/>
                <a:latin typeface="Times New Roman" panose="02020603050405020304" pitchFamily="18" charset="0"/>
                <a:ea typeface="Times New Roman" panose="02020603050405020304" pitchFamily="18" charset="0"/>
              </a:rPr>
              <a:t>ng</a:t>
            </a:r>
            <a:endParaRPr lang="en-US" sz="2400" i="1"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7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6616-7E0E-5A2D-61E5-7879A536D528}"/>
              </a:ext>
            </a:extLst>
          </p:cNvPr>
          <p:cNvSpPr>
            <a:spLocks noGrp="1"/>
          </p:cNvSpPr>
          <p:nvPr>
            <p:ph type="title"/>
          </p:nvPr>
        </p:nvSpPr>
        <p:spPr>
          <a:xfrm>
            <a:off x="3917245" y="1285761"/>
            <a:ext cx="4910666" cy="2571978"/>
          </a:xfrm>
        </p:spPr>
        <p:style>
          <a:lnRef idx="3">
            <a:schemeClr val="lt1"/>
          </a:lnRef>
          <a:fillRef idx="1">
            <a:schemeClr val="accent3"/>
          </a:fillRef>
          <a:effectRef idx="1">
            <a:schemeClr val="accent3"/>
          </a:effectRef>
          <a:fontRef idx="minor">
            <a:schemeClr val="lt1"/>
          </a:fontRef>
        </p:style>
        <p:txBody>
          <a:bodyPr/>
          <a:lstStyle/>
          <a:p>
            <a:pPr algn="just"/>
            <a:r>
              <a:rPr lang="vi-VN" sz="32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Phân bón hoá học là những hoá chất có chứa các nguyên tố dinh dưỡng, được bón cho cây nhằm nâng cao năng suất cây trồng.</a:t>
            </a:r>
            <a:endParaRPr lang="en-US" sz="4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226985F-7B17-8631-5D24-29C5B2C29F5A}"/>
              </a:ext>
            </a:extLst>
          </p:cNvPr>
          <p:cNvSpPr/>
          <p:nvPr/>
        </p:nvSpPr>
        <p:spPr>
          <a:xfrm>
            <a:off x="573845" y="957667"/>
            <a:ext cx="3194756" cy="301413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5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grpSp>
        <p:nvGrpSpPr>
          <p:cNvPr id="2646" name="Google Shape;2646;p69"/>
          <p:cNvGrpSpPr/>
          <p:nvPr/>
        </p:nvGrpSpPr>
        <p:grpSpPr>
          <a:xfrm>
            <a:off x="-438133" y="4081"/>
            <a:ext cx="5081047" cy="5200180"/>
            <a:chOff x="4318075" y="1161550"/>
            <a:chExt cx="1599725" cy="1637233"/>
          </a:xfrm>
        </p:grpSpPr>
        <p:sp>
          <p:nvSpPr>
            <p:cNvPr id="2647" name="Google Shape;2647;p69"/>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9"/>
            <p:cNvSpPr/>
            <p:nvPr/>
          </p:nvSpPr>
          <p:spPr>
            <a:xfrm rot="7401380">
              <a:off x="5059572" y="2586408"/>
              <a:ext cx="194084" cy="169461"/>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9"/>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69"/>
          <p:cNvGrpSpPr/>
          <p:nvPr/>
        </p:nvGrpSpPr>
        <p:grpSpPr>
          <a:xfrm rot="10800000">
            <a:off x="231650" y="201554"/>
            <a:ext cx="7361424" cy="4707282"/>
            <a:chOff x="4462111" y="1228134"/>
            <a:chExt cx="2228979" cy="1425326"/>
          </a:xfrm>
        </p:grpSpPr>
        <p:sp>
          <p:nvSpPr>
            <p:cNvPr id="2652" name="Google Shape;2652;p69"/>
            <p:cNvSpPr/>
            <p:nvPr/>
          </p:nvSpPr>
          <p:spPr>
            <a:xfrm>
              <a:off x="5648332" y="2408556"/>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9"/>
            <p:cNvSpPr/>
            <p:nvPr/>
          </p:nvSpPr>
          <p:spPr>
            <a:xfrm>
              <a:off x="5258520" y="2406405"/>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9"/>
            <p:cNvSpPr/>
            <p:nvPr/>
          </p:nvSpPr>
          <p:spPr>
            <a:xfrm>
              <a:off x="5265207" y="1412256"/>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9"/>
            <p:cNvSpPr/>
            <p:nvPr/>
          </p:nvSpPr>
          <p:spPr>
            <a:xfrm>
              <a:off x="6577222" y="2594110"/>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9"/>
            <p:cNvSpPr/>
            <p:nvPr/>
          </p:nvSpPr>
          <p:spPr>
            <a:xfrm>
              <a:off x="6631989" y="1228134"/>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9"/>
            <p:cNvSpPr/>
            <p:nvPr/>
          </p:nvSpPr>
          <p:spPr>
            <a:xfrm>
              <a:off x="4720866" y="1331241"/>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9"/>
            <p:cNvSpPr/>
            <p:nvPr/>
          </p:nvSpPr>
          <p:spPr>
            <a:xfrm rot="-2700000">
              <a:off x="6463323" y="1578132"/>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9"/>
            <p:cNvSpPr/>
            <p:nvPr/>
          </p:nvSpPr>
          <p:spPr>
            <a:xfrm>
              <a:off x="4462111" y="2594105"/>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69"/>
          <p:cNvGrpSpPr/>
          <p:nvPr/>
        </p:nvGrpSpPr>
        <p:grpSpPr>
          <a:xfrm rot="2215307">
            <a:off x="3148491" y="3690557"/>
            <a:ext cx="1527733" cy="1172386"/>
            <a:chOff x="5696450" y="-1636314"/>
            <a:chExt cx="1032335" cy="792217"/>
          </a:xfrm>
        </p:grpSpPr>
        <p:sp>
          <p:nvSpPr>
            <p:cNvPr id="2661" name="Google Shape;2661;p69"/>
            <p:cNvSpPr/>
            <p:nvPr/>
          </p:nvSpPr>
          <p:spPr>
            <a:xfrm>
              <a:off x="5726065" y="-1583923"/>
              <a:ext cx="1002721" cy="732850"/>
            </a:xfrm>
            <a:custGeom>
              <a:avLst/>
              <a:gdLst/>
              <a:ahLst/>
              <a:cxnLst/>
              <a:rect l="l" t="t" r="r" b="b"/>
              <a:pathLst>
                <a:path w="15401" h="11256" extrusionOk="0">
                  <a:moveTo>
                    <a:pt x="15401" y="6955"/>
                  </a:moveTo>
                  <a:lnTo>
                    <a:pt x="14862" y="4384"/>
                  </a:lnTo>
                  <a:lnTo>
                    <a:pt x="14852" y="4384"/>
                  </a:lnTo>
                  <a:lnTo>
                    <a:pt x="14821" y="4239"/>
                  </a:lnTo>
                  <a:lnTo>
                    <a:pt x="13618" y="4602"/>
                  </a:lnTo>
                  <a:cubicBezTo>
                    <a:pt x="13121" y="2944"/>
                    <a:pt x="11981" y="1555"/>
                    <a:pt x="10447" y="747"/>
                  </a:cubicBezTo>
                  <a:lnTo>
                    <a:pt x="10447" y="747"/>
                  </a:lnTo>
                  <a:cubicBezTo>
                    <a:pt x="10095" y="560"/>
                    <a:pt x="9732" y="415"/>
                    <a:pt x="9359" y="301"/>
                  </a:cubicBezTo>
                  <a:lnTo>
                    <a:pt x="9359" y="301"/>
                  </a:lnTo>
                  <a:cubicBezTo>
                    <a:pt x="9069" y="208"/>
                    <a:pt x="8872" y="166"/>
                    <a:pt x="8872" y="166"/>
                  </a:cubicBezTo>
                  <a:lnTo>
                    <a:pt x="8872" y="166"/>
                  </a:lnTo>
                  <a:cubicBezTo>
                    <a:pt x="8664" y="125"/>
                    <a:pt x="8457" y="83"/>
                    <a:pt x="8239" y="63"/>
                  </a:cubicBezTo>
                  <a:lnTo>
                    <a:pt x="8239" y="63"/>
                  </a:lnTo>
                  <a:cubicBezTo>
                    <a:pt x="8022" y="32"/>
                    <a:pt x="7794" y="11"/>
                    <a:pt x="7566" y="11"/>
                  </a:cubicBezTo>
                  <a:cubicBezTo>
                    <a:pt x="6944" y="0"/>
                    <a:pt x="6332" y="83"/>
                    <a:pt x="5742" y="249"/>
                  </a:cubicBezTo>
                  <a:lnTo>
                    <a:pt x="5690" y="260"/>
                  </a:lnTo>
                  <a:lnTo>
                    <a:pt x="5597" y="280"/>
                  </a:lnTo>
                  <a:lnTo>
                    <a:pt x="5555" y="301"/>
                  </a:lnTo>
                  <a:cubicBezTo>
                    <a:pt x="5472" y="322"/>
                    <a:pt x="5389" y="353"/>
                    <a:pt x="5306" y="384"/>
                  </a:cubicBezTo>
                  <a:lnTo>
                    <a:pt x="5275" y="394"/>
                  </a:lnTo>
                  <a:lnTo>
                    <a:pt x="5265" y="394"/>
                  </a:lnTo>
                  <a:cubicBezTo>
                    <a:pt x="2042" y="1545"/>
                    <a:pt x="280" y="5017"/>
                    <a:pt x="1254" y="8302"/>
                  </a:cubicBezTo>
                  <a:lnTo>
                    <a:pt x="0" y="8686"/>
                  </a:lnTo>
                  <a:lnTo>
                    <a:pt x="52" y="8810"/>
                  </a:lnTo>
                  <a:lnTo>
                    <a:pt x="42" y="8810"/>
                  </a:lnTo>
                  <a:lnTo>
                    <a:pt x="985" y="11256"/>
                  </a:lnTo>
                  <a:lnTo>
                    <a:pt x="2519" y="10800"/>
                  </a:lnTo>
                  <a:lnTo>
                    <a:pt x="2519" y="10800"/>
                  </a:lnTo>
                  <a:lnTo>
                    <a:pt x="5659" y="9857"/>
                  </a:lnTo>
                  <a:lnTo>
                    <a:pt x="5659" y="9857"/>
                  </a:lnTo>
                  <a:lnTo>
                    <a:pt x="10178" y="8509"/>
                  </a:lnTo>
                  <a:lnTo>
                    <a:pt x="10178" y="8509"/>
                  </a:lnTo>
                  <a:lnTo>
                    <a:pt x="10799" y="8323"/>
                  </a:lnTo>
                  <a:lnTo>
                    <a:pt x="10799" y="8323"/>
                  </a:lnTo>
                  <a:lnTo>
                    <a:pt x="13950" y="7380"/>
                  </a:lnTo>
                  <a:lnTo>
                    <a:pt x="13950" y="7380"/>
                  </a:lnTo>
                  <a:close/>
                  <a:moveTo>
                    <a:pt x="3959" y="7504"/>
                  </a:moveTo>
                  <a:cubicBezTo>
                    <a:pt x="3545" y="5639"/>
                    <a:pt x="4643" y="3773"/>
                    <a:pt x="6467" y="3224"/>
                  </a:cubicBezTo>
                  <a:cubicBezTo>
                    <a:pt x="8291" y="2685"/>
                    <a:pt x="10229" y="3638"/>
                    <a:pt x="10913" y="5421"/>
                  </a:cubicBezTo>
                  <a:lnTo>
                    <a:pt x="10634" y="5504"/>
                  </a:lnTo>
                  <a:lnTo>
                    <a:pt x="10634" y="5504"/>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2" name="Google Shape;2662;p69"/>
            <p:cNvGrpSpPr/>
            <p:nvPr/>
          </p:nvGrpSpPr>
          <p:grpSpPr>
            <a:xfrm>
              <a:off x="5696450" y="-1636314"/>
              <a:ext cx="1030456" cy="792217"/>
              <a:chOff x="2201375" y="-1181426"/>
              <a:chExt cx="1030456" cy="792217"/>
            </a:xfrm>
          </p:grpSpPr>
          <p:sp>
            <p:nvSpPr>
              <p:cNvPr id="2663" name="Google Shape;2663;p69"/>
              <p:cNvSpPr/>
              <p:nvPr/>
            </p:nvSpPr>
            <p:spPr>
              <a:xfrm>
                <a:off x="2231064" y="-837279"/>
                <a:ext cx="1000767" cy="448070"/>
              </a:xfrm>
              <a:custGeom>
                <a:avLst/>
                <a:gdLst/>
                <a:ahLst/>
                <a:cxnLst/>
                <a:rect l="l" t="t" r="r" b="b"/>
                <a:pathLst>
                  <a:path w="15371" h="6882" extrusionOk="0">
                    <a:moveTo>
                      <a:pt x="14842" y="0"/>
                    </a:moveTo>
                    <a:lnTo>
                      <a:pt x="15370" y="2570"/>
                    </a:lnTo>
                    <a:lnTo>
                      <a:pt x="944" y="6882"/>
                    </a:lnTo>
                    <a:lnTo>
                      <a:pt x="0" y="44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9"/>
              <p:cNvSpPr/>
              <p:nvPr/>
            </p:nvSpPr>
            <p:spPr>
              <a:xfrm>
                <a:off x="2201375" y="-1181426"/>
                <a:ext cx="962940" cy="753815"/>
              </a:xfrm>
              <a:custGeom>
                <a:avLst/>
                <a:gdLst/>
                <a:ahLst/>
                <a:cxnLst/>
                <a:rect l="l" t="t" r="r" b="b"/>
                <a:pathLst>
                  <a:path w="14790" h="11578" extrusionOk="0">
                    <a:moveTo>
                      <a:pt x="6053" y="1317"/>
                    </a:moveTo>
                    <a:cubicBezTo>
                      <a:pt x="1648" y="2643"/>
                      <a:pt x="0" y="8002"/>
                      <a:pt x="2892" y="11577"/>
                    </a:cubicBezTo>
                    <a:lnTo>
                      <a:pt x="6043" y="10634"/>
                    </a:lnTo>
                    <a:cubicBezTo>
                      <a:pt x="3317" y="9007"/>
                      <a:pt x="3814" y="4923"/>
                      <a:pt x="6861" y="4011"/>
                    </a:cubicBezTo>
                    <a:cubicBezTo>
                      <a:pt x="9898" y="3099"/>
                      <a:pt x="12572" y="6240"/>
                      <a:pt x="11183" y="9100"/>
                    </a:cubicBezTo>
                    <a:lnTo>
                      <a:pt x="14323" y="8157"/>
                    </a:lnTo>
                    <a:cubicBezTo>
                      <a:pt x="14790" y="3586"/>
                      <a:pt x="10458" y="0"/>
                      <a:pt x="6053" y="1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5" name="Google Shape;2665;p69"/>
            <p:cNvSpPr/>
            <p:nvPr/>
          </p:nvSpPr>
          <p:spPr>
            <a:xfrm>
              <a:off x="5748918" y="-1584572"/>
              <a:ext cx="887415" cy="690335"/>
            </a:xfrm>
            <a:custGeom>
              <a:avLst/>
              <a:gdLst/>
              <a:ahLst/>
              <a:cxnLst/>
              <a:rect l="l" t="t" r="r" b="b"/>
              <a:pathLst>
                <a:path w="13630" h="10603" extrusionOk="0">
                  <a:moveTo>
                    <a:pt x="13257" y="4530"/>
                  </a:moveTo>
                  <a:cubicBezTo>
                    <a:pt x="12697" y="2820"/>
                    <a:pt x="11464" y="1420"/>
                    <a:pt x="9826" y="664"/>
                  </a:cubicBezTo>
                  <a:lnTo>
                    <a:pt x="9826" y="664"/>
                  </a:lnTo>
                  <a:cubicBezTo>
                    <a:pt x="9308" y="425"/>
                    <a:pt x="8748" y="249"/>
                    <a:pt x="8178" y="156"/>
                  </a:cubicBezTo>
                  <a:lnTo>
                    <a:pt x="8168" y="156"/>
                  </a:lnTo>
                  <a:cubicBezTo>
                    <a:pt x="7204" y="1"/>
                    <a:pt x="6209" y="63"/>
                    <a:pt x="5266" y="343"/>
                  </a:cubicBezTo>
                  <a:lnTo>
                    <a:pt x="5193" y="363"/>
                  </a:lnTo>
                  <a:cubicBezTo>
                    <a:pt x="5121" y="384"/>
                    <a:pt x="5059" y="405"/>
                    <a:pt x="4996" y="425"/>
                  </a:cubicBezTo>
                  <a:cubicBezTo>
                    <a:pt x="1794" y="1545"/>
                    <a:pt x="1" y="4955"/>
                    <a:pt x="892" y="8230"/>
                  </a:cubicBezTo>
                  <a:cubicBezTo>
                    <a:pt x="903" y="8281"/>
                    <a:pt x="923" y="8323"/>
                    <a:pt x="934" y="8375"/>
                  </a:cubicBezTo>
                  <a:cubicBezTo>
                    <a:pt x="1172" y="9183"/>
                    <a:pt x="1576" y="9940"/>
                    <a:pt x="2105" y="10603"/>
                  </a:cubicBezTo>
                  <a:lnTo>
                    <a:pt x="5255" y="9660"/>
                  </a:lnTo>
                  <a:cubicBezTo>
                    <a:pt x="5038" y="9535"/>
                    <a:pt x="4841" y="9380"/>
                    <a:pt x="4665" y="9214"/>
                  </a:cubicBezTo>
                  <a:cubicBezTo>
                    <a:pt x="4167" y="8768"/>
                    <a:pt x="3815" y="8209"/>
                    <a:pt x="3628" y="7566"/>
                  </a:cubicBezTo>
                  <a:cubicBezTo>
                    <a:pt x="3608" y="7525"/>
                    <a:pt x="3597" y="7473"/>
                    <a:pt x="3587" y="7421"/>
                  </a:cubicBezTo>
                  <a:cubicBezTo>
                    <a:pt x="3100" y="5525"/>
                    <a:pt x="4198" y="3586"/>
                    <a:pt x="6074" y="3027"/>
                  </a:cubicBezTo>
                  <a:cubicBezTo>
                    <a:pt x="7950" y="2467"/>
                    <a:pt x="9930" y="3483"/>
                    <a:pt x="10562" y="5338"/>
                  </a:cubicBezTo>
                  <a:cubicBezTo>
                    <a:pt x="10583" y="5390"/>
                    <a:pt x="10593" y="5431"/>
                    <a:pt x="10614" y="5483"/>
                  </a:cubicBezTo>
                  <a:cubicBezTo>
                    <a:pt x="10873" y="6354"/>
                    <a:pt x="10800" y="7297"/>
                    <a:pt x="10396" y="8126"/>
                  </a:cubicBezTo>
                  <a:lnTo>
                    <a:pt x="13536" y="7183"/>
                  </a:lnTo>
                  <a:cubicBezTo>
                    <a:pt x="13630" y="6333"/>
                    <a:pt x="13547" y="5483"/>
                    <a:pt x="13298" y="4675"/>
                  </a:cubicBezTo>
                  <a:cubicBezTo>
                    <a:pt x="13288" y="4623"/>
                    <a:pt x="13277" y="4581"/>
                    <a:pt x="13257" y="4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9"/>
            <p:cNvSpPr/>
            <p:nvPr/>
          </p:nvSpPr>
          <p:spPr>
            <a:xfrm>
              <a:off x="5724633" y="-1313343"/>
              <a:ext cx="1000767" cy="448135"/>
            </a:xfrm>
            <a:custGeom>
              <a:avLst/>
              <a:gdLst/>
              <a:ahLst/>
              <a:cxnLst/>
              <a:rect l="l" t="t" r="r" b="b"/>
              <a:pathLst>
                <a:path w="15371" h="6883" extrusionOk="0">
                  <a:moveTo>
                    <a:pt x="14842" y="1"/>
                  </a:moveTo>
                  <a:lnTo>
                    <a:pt x="15371" y="2571"/>
                  </a:lnTo>
                  <a:lnTo>
                    <a:pt x="944" y="6883"/>
                  </a:lnTo>
                  <a:lnTo>
                    <a:pt x="1" y="443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9"/>
            <p:cNvSpPr/>
            <p:nvPr/>
          </p:nvSpPr>
          <p:spPr>
            <a:xfrm>
              <a:off x="6050556" y="-1222195"/>
              <a:ext cx="336085" cy="278009"/>
            </a:xfrm>
            <a:custGeom>
              <a:avLst/>
              <a:gdLst/>
              <a:ahLst/>
              <a:cxnLst/>
              <a:rect l="l" t="t" r="r" b="b"/>
              <a:pathLst>
                <a:path w="5162" h="4270" extrusionOk="0">
                  <a:moveTo>
                    <a:pt x="104" y="1503"/>
                  </a:moveTo>
                  <a:lnTo>
                    <a:pt x="5162" y="0"/>
                  </a:lnTo>
                  <a:lnTo>
                    <a:pt x="5141" y="2736"/>
                  </a:lnTo>
                  <a:lnTo>
                    <a:pt x="1" y="4270"/>
                  </a:lnTo>
                  <a:lnTo>
                    <a:pt x="32" y="3648"/>
                  </a:ln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9"/>
            <p:cNvSpPr/>
            <p:nvPr/>
          </p:nvSpPr>
          <p:spPr>
            <a:xfrm>
              <a:off x="6066117" y="-1583921"/>
              <a:ext cx="322608" cy="263230"/>
            </a:xfrm>
            <a:custGeom>
              <a:avLst/>
              <a:gdLst/>
              <a:ahLst/>
              <a:cxnLst/>
              <a:rect l="l" t="t" r="r" b="b"/>
              <a:pathLst>
                <a:path w="4955" h="4043" extrusionOk="0">
                  <a:moveTo>
                    <a:pt x="4954" y="654"/>
                  </a:moveTo>
                  <a:lnTo>
                    <a:pt x="4933" y="4043"/>
                  </a:lnTo>
                  <a:cubicBezTo>
                    <a:pt x="3648" y="2644"/>
                    <a:pt x="1503" y="2468"/>
                    <a:pt x="0" y="3639"/>
                  </a:cubicBezTo>
                  <a:lnTo>
                    <a:pt x="124" y="415"/>
                  </a:lnTo>
                  <a:lnTo>
                    <a:pt x="124" y="405"/>
                  </a:lnTo>
                  <a:lnTo>
                    <a:pt x="321" y="353"/>
                  </a:lnTo>
                  <a:cubicBezTo>
                    <a:pt x="1285" y="63"/>
                    <a:pt x="2301" y="1"/>
                    <a:pt x="3296" y="136"/>
                  </a:cubicBezTo>
                  <a:lnTo>
                    <a:pt x="3317" y="136"/>
                  </a:lnTo>
                  <a:cubicBezTo>
                    <a:pt x="3887" y="208"/>
                    <a:pt x="4446" y="384"/>
                    <a:pt x="4954" y="64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37;p32">
            <a:extLst>
              <a:ext uri="{FF2B5EF4-FFF2-40B4-BE49-F238E27FC236}">
                <a16:creationId xmlns:a16="http://schemas.microsoft.com/office/drawing/2014/main" id="{A6EEDD27-F384-E596-0583-36EC5BE3C1CA}"/>
              </a:ext>
            </a:extLst>
          </p:cNvPr>
          <p:cNvSpPr txBox="1">
            <a:spLocks/>
          </p:cNvSpPr>
          <p:nvPr/>
        </p:nvSpPr>
        <p:spPr>
          <a:xfrm>
            <a:off x="4390766" y="1875581"/>
            <a:ext cx="4729006" cy="156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iny"/>
              <a:buNone/>
              <a:defRPr sz="3400" b="0" i="0" u="none" strike="noStrike" cap="none">
                <a:solidFill>
                  <a:schemeClr val="dk1"/>
                </a:solidFill>
                <a:latin typeface="Coiny"/>
                <a:ea typeface="Coiny"/>
                <a:cs typeface="Coiny"/>
                <a:sym typeface="Coiny"/>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pPr algn="ctr"/>
            <a:r>
              <a:rPr lang="en-US" sz="5400" b="1" i="1">
                <a:solidFill>
                  <a:schemeClr val="accent4"/>
                </a:solidFill>
                <a:latin typeface="Times New Roman" panose="02020603050405020304" pitchFamily="18" charset="0"/>
                <a:cs typeface="Times New Roman" panose="02020603050405020304" pitchFamily="18" charset="0"/>
              </a:rPr>
              <a:t>Thanks you !!!</a:t>
            </a:r>
            <a:endParaRPr lang="en-US" sz="6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
                                        </p:tgtEl>
                                        <p:attrNameLst>
                                          <p:attrName>ppt_x</p:attrName>
                                          <p:attrName>ppt_y</p:attrName>
                                        </p:attrNameLst>
                                      </p:cBhvr>
                                    </p:animMotion>
                                    <p:animRot by="1500000">
                                      <p:cBhvr>
                                        <p:cTn id="14" dur="125" fill="hold">
                                          <p:stCondLst>
                                            <p:cond delay="0"/>
                                          </p:stCondLst>
                                        </p:cTn>
                                        <p:tgtEl>
                                          <p:spTgt spid="6"/>
                                        </p:tgtEl>
                                        <p:attrNameLst>
                                          <p:attrName>r</p:attrName>
                                        </p:attrNameLst>
                                      </p:cBhvr>
                                    </p:animRot>
                                    <p:animRot by="-1500000">
                                      <p:cBhvr>
                                        <p:cTn id="15" dur="125" fill="hold">
                                          <p:stCondLst>
                                            <p:cond delay="125"/>
                                          </p:stCondLst>
                                        </p:cTn>
                                        <p:tgtEl>
                                          <p:spTgt spid="6"/>
                                        </p:tgtEl>
                                        <p:attrNameLst>
                                          <p:attrName>r</p:attrName>
                                        </p:attrNameLst>
                                      </p:cBhvr>
                                    </p:animRot>
                                    <p:animRot by="-1500000">
                                      <p:cBhvr>
                                        <p:cTn id="16" dur="125" fill="hold">
                                          <p:stCondLst>
                                            <p:cond delay="250"/>
                                          </p:stCondLst>
                                        </p:cTn>
                                        <p:tgtEl>
                                          <p:spTgt spid="6"/>
                                        </p:tgtEl>
                                        <p:attrNameLst>
                                          <p:attrName>r</p:attrName>
                                        </p:attrNameLst>
                                      </p:cBhvr>
                                    </p:animRot>
                                    <p:animRot by="1500000">
                                      <p:cBhvr>
                                        <p:cTn id="17"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 name="Cloud 7">
            <a:extLst>
              <a:ext uri="{FF2B5EF4-FFF2-40B4-BE49-F238E27FC236}">
                <a16:creationId xmlns:a16="http://schemas.microsoft.com/office/drawing/2014/main" id="{9E608F11-1ECE-E6E0-45F4-5E8BA6C5A3BC}"/>
              </a:ext>
            </a:extLst>
          </p:cNvPr>
          <p:cNvSpPr/>
          <p:nvPr/>
        </p:nvSpPr>
        <p:spPr>
          <a:xfrm>
            <a:off x="1628927" y="922287"/>
            <a:ext cx="6068271" cy="2564473"/>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3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trồng</a:t>
            </a:r>
            <a:r>
              <a:rPr lang="en-US" sz="3600" b="1" dirty="0">
                <a:latin typeface="Times New Roman" panose="02020603050405020304" pitchFamily="18" charset="0"/>
                <a:cs typeface="Times New Roman" panose="02020603050405020304" pitchFamily="18" charset="0"/>
              </a:rPr>
              <a:t>?</a:t>
            </a:r>
            <a:endParaRPr sz="3600" b="1" dirty="0">
              <a:solidFill>
                <a:schemeClr val="lt2"/>
              </a:solidFill>
              <a:latin typeface="Times New Roman" panose="02020603050405020304" pitchFamily="18" charset="0"/>
              <a:cs typeface="Times New Roman" panose="02020603050405020304" pitchFamily="18" charset="0"/>
            </a:endParaRPr>
          </a:p>
        </p:txBody>
      </p:sp>
      <p:grpSp>
        <p:nvGrpSpPr>
          <p:cNvPr id="809" name="Google Shape;809;p39"/>
          <p:cNvGrpSpPr/>
          <p:nvPr/>
        </p:nvGrpSpPr>
        <p:grpSpPr>
          <a:xfrm rot="3240491">
            <a:off x="7315465" y="1038122"/>
            <a:ext cx="1436755" cy="1590081"/>
            <a:chOff x="-3182688" y="3354477"/>
            <a:chExt cx="1377835" cy="1524874"/>
          </a:xfrm>
        </p:grpSpPr>
        <p:sp>
          <p:nvSpPr>
            <p:cNvPr id="810" name="Google Shape;810;p39"/>
            <p:cNvSpPr/>
            <p:nvPr/>
          </p:nvSpPr>
          <p:spPr>
            <a:xfrm>
              <a:off x="-3182287" y="3354517"/>
              <a:ext cx="1377034" cy="1524794"/>
            </a:xfrm>
            <a:custGeom>
              <a:avLst/>
              <a:gdLst/>
              <a:ahLst/>
              <a:cxnLst/>
              <a:rect l="l" t="t" r="r" b="b"/>
              <a:pathLst>
                <a:path w="17185" h="19029" extrusionOk="0">
                  <a:moveTo>
                    <a:pt x="13121" y="12893"/>
                  </a:moveTo>
                  <a:cubicBezTo>
                    <a:pt x="13111" y="12924"/>
                    <a:pt x="13101" y="12955"/>
                    <a:pt x="13090" y="12987"/>
                  </a:cubicBezTo>
                  <a:lnTo>
                    <a:pt x="13038" y="13069"/>
                  </a:lnTo>
                  <a:cubicBezTo>
                    <a:pt x="13070" y="13018"/>
                    <a:pt x="13101" y="12956"/>
                    <a:pt x="13121" y="12893"/>
                  </a:cubicBezTo>
                  <a:close/>
                  <a:moveTo>
                    <a:pt x="9774" y="12064"/>
                  </a:moveTo>
                  <a:lnTo>
                    <a:pt x="11597" y="14090"/>
                  </a:lnTo>
                  <a:lnTo>
                    <a:pt x="11597" y="14090"/>
                  </a:lnTo>
                  <a:lnTo>
                    <a:pt x="11556" y="14303"/>
                  </a:lnTo>
                  <a:cubicBezTo>
                    <a:pt x="11556" y="14303"/>
                    <a:pt x="13360" y="16448"/>
                    <a:pt x="15298" y="17992"/>
                  </a:cubicBezTo>
                  <a:lnTo>
                    <a:pt x="15101" y="18169"/>
                  </a:lnTo>
                  <a:cubicBezTo>
                    <a:pt x="12852" y="16614"/>
                    <a:pt x="9795" y="12873"/>
                    <a:pt x="9795" y="12873"/>
                  </a:cubicBezTo>
                  <a:cubicBezTo>
                    <a:pt x="9867" y="12603"/>
                    <a:pt x="9857" y="12323"/>
                    <a:pt x="9774" y="12064"/>
                  </a:cubicBezTo>
                  <a:close/>
                  <a:moveTo>
                    <a:pt x="591" y="0"/>
                  </a:moveTo>
                  <a:lnTo>
                    <a:pt x="1" y="529"/>
                  </a:lnTo>
                  <a:cubicBezTo>
                    <a:pt x="218" y="1358"/>
                    <a:pt x="923" y="2270"/>
                    <a:pt x="1286" y="2695"/>
                  </a:cubicBezTo>
                  <a:lnTo>
                    <a:pt x="1389" y="2809"/>
                  </a:lnTo>
                  <a:lnTo>
                    <a:pt x="1503" y="2933"/>
                  </a:lnTo>
                  <a:lnTo>
                    <a:pt x="9359" y="11598"/>
                  </a:lnTo>
                  <a:cubicBezTo>
                    <a:pt x="9142" y="11484"/>
                    <a:pt x="8903" y="11432"/>
                    <a:pt x="8665" y="11422"/>
                  </a:cubicBezTo>
                  <a:lnTo>
                    <a:pt x="8406" y="11660"/>
                  </a:lnTo>
                  <a:cubicBezTo>
                    <a:pt x="8406" y="11660"/>
                    <a:pt x="12748" y="16780"/>
                    <a:pt x="15132" y="18821"/>
                  </a:cubicBezTo>
                  <a:lnTo>
                    <a:pt x="15965" y="18482"/>
                  </a:lnTo>
                  <a:lnTo>
                    <a:pt x="15965" y="18482"/>
                  </a:lnTo>
                  <a:cubicBezTo>
                    <a:pt x="16244" y="18678"/>
                    <a:pt x="16522" y="18864"/>
                    <a:pt x="16821" y="19029"/>
                  </a:cubicBezTo>
                  <a:lnTo>
                    <a:pt x="17184" y="18687"/>
                  </a:lnTo>
                  <a:cubicBezTo>
                    <a:pt x="17184" y="18687"/>
                    <a:pt x="16065" y="15971"/>
                    <a:pt x="13121" y="12893"/>
                  </a:cubicBezTo>
                  <a:cubicBezTo>
                    <a:pt x="13121" y="12893"/>
                    <a:pt x="13121" y="12893"/>
                    <a:pt x="13121" y="12893"/>
                  </a:cubicBezTo>
                  <a:lnTo>
                    <a:pt x="13121" y="12893"/>
                  </a:lnTo>
                  <a:lnTo>
                    <a:pt x="12904" y="12914"/>
                  </a:lnTo>
                  <a:lnTo>
                    <a:pt x="11577" y="11442"/>
                  </a:lnTo>
                  <a:lnTo>
                    <a:pt x="10541" y="10302"/>
                  </a:lnTo>
                  <a:lnTo>
                    <a:pt x="10302" y="10043"/>
                  </a:lnTo>
                  <a:lnTo>
                    <a:pt x="7193" y="6613"/>
                  </a:lnTo>
                  <a:lnTo>
                    <a:pt x="2581" y="1524"/>
                  </a:lnTo>
                  <a:cubicBezTo>
                    <a:pt x="1400" y="322"/>
                    <a:pt x="591" y="0"/>
                    <a:pt x="591"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 name="Google Shape;811;p39"/>
            <p:cNvGrpSpPr/>
            <p:nvPr/>
          </p:nvGrpSpPr>
          <p:grpSpPr>
            <a:xfrm>
              <a:off x="-3182688" y="3354477"/>
              <a:ext cx="1377835" cy="1524874"/>
              <a:chOff x="3870625" y="2784800"/>
              <a:chExt cx="429875" cy="475750"/>
            </a:xfrm>
          </p:grpSpPr>
          <p:sp>
            <p:nvSpPr>
              <p:cNvPr id="812" name="Google Shape;812;p39"/>
              <p:cNvSpPr/>
              <p:nvPr/>
            </p:nvSpPr>
            <p:spPr>
              <a:xfrm>
                <a:off x="4086975" y="3070600"/>
                <a:ext cx="173875" cy="175950"/>
              </a:xfrm>
              <a:custGeom>
                <a:avLst/>
                <a:gdLst/>
                <a:ahLst/>
                <a:cxnLst/>
                <a:rect l="l" t="t" r="r" b="b"/>
                <a:pathLst>
                  <a:path w="6955" h="7038" extrusionOk="0">
                    <a:moveTo>
                      <a:pt x="1" y="0"/>
                    </a:moveTo>
                    <a:cubicBezTo>
                      <a:pt x="0" y="0"/>
                      <a:pt x="0" y="0"/>
                      <a:pt x="0" y="0"/>
                    </a:cubicBezTo>
                    <a:lnTo>
                      <a:pt x="508" y="975"/>
                    </a:lnTo>
                    <a:cubicBezTo>
                      <a:pt x="2042" y="3141"/>
                      <a:pt x="6374" y="7038"/>
                      <a:pt x="6374" y="7038"/>
                    </a:cubicBezTo>
                    <a:lnTo>
                      <a:pt x="6954" y="6810"/>
                    </a:lnTo>
                    <a:lnTo>
                      <a:pt x="6695" y="6613"/>
                    </a:lnTo>
                    <a:lnTo>
                      <a:pt x="6633" y="6561"/>
                    </a:lnTo>
                    <a:lnTo>
                      <a:pt x="6447" y="6737"/>
                    </a:lnTo>
                    <a:cubicBezTo>
                      <a:pt x="4198" y="5193"/>
                      <a:pt x="1130" y="1441"/>
                      <a:pt x="1130" y="1441"/>
                    </a:cubicBezTo>
                    <a:cubicBezTo>
                      <a:pt x="1457" y="10"/>
                      <a:pt x="41" y="0"/>
                      <a:pt x="1"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3902475" y="2822650"/>
                <a:ext cx="338150" cy="366650"/>
              </a:xfrm>
              <a:custGeom>
                <a:avLst/>
                <a:gdLst/>
                <a:ahLst/>
                <a:cxnLst/>
                <a:rect l="l" t="t" r="r" b="b"/>
                <a:pathLst>
                  <a:path w="13526" h="14666" extrusionOk="0">
                    <a:moveTo>
                      <a:pt x="1307" y="0"/>
                    </a:moveTo>
                    <a:lnTo>
                      <a:pt x="13526" y="13494"/>
                    </a:lnTo>
                    <a:lnTo>
                      <a:pt x="12220" y="14665"/>
                    </a:lnTo>
                    <a:lnTo>
                      <a:pt x="1" y="11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3927875" y="2822650"/>
                <a:ext cx="312750" cy="343850"/>
              </a:xfrm>
              <a:custGeom>
                <a:avLst/>
                <a:gdLst/>
                <a:ahLst/>
                <a:cxnLst/>
                <a:rect l="l" t="t" r="r" b="b"/>
                <a:pathLst>
                  <a:path w="12510" h="13754" extrusionOk="0">
                    <a:moveTo>
                      <a:pt x="280" y="0"/>
                    </a:moveTo>
                    <a:lnTo>
                      <a:pt x="1" y="270"/>
                    </a:lnTo>
                    <a:lnTo>
                      <a:pt x="12220" y="13753"/>
                    </a:lnTo>
                    <a:lnTo>
                      <a:pt x="12510" y="13494"/>
                    </a:lnTo>
                    <a:lnTo>
                      <a:pt x="280" y="0"/>
                    </a:ln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3902475" y="2845700"/>
                <a:ext cx="312775" cy="343600"/>
              </a:xfrm>
              <a:custGeom>
                <a:avLst/>
                <a:gdLst/>
                <a:ahLst/>
                <a:cxnLst/>
                <a:rect l="l" t="t" r="r" b="b"/>
                <a:pathLst>
                  <a:path w="12511" h="13744" extrusionOk="0">
                    <a:moveTo>
                      <a:pt x="291" y="0"/>
                    </a:moveTo>
                    <a:lnTo>
                      <a:pt x="12510" y="13484"/>
                    </a:lnTo>
                    <a:lnTo>
                      <a:pt x="12220" y="13743"/>
                    </a:lnTo>
                    <a:lnTo>
                      <a:pt x="1" y="260"/>
                    </a:lnTo>
                    <a:close/>
                  </a:path>
                </a:pathLst>
              </a:custGeom>
              <a:solidFill>
                <a:srgbClr val="343063">
                  <a:alpha val="1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4159775" y="3107125"/>
                <a:ext cx="140725" cy="153425"/>
              </a:xfrm>
              <a:custGeom>
                <a:avLst/>
                <a:gdLst/>
                <a:ahLst/>
                <a:cxnLst/>
                <a:rect l="l" t="t" r="r" b="b"/>
                <a:pathLst>
                  <a:path w="5629" h="6137" extrusionOk="0">
                    <a:moveTo>
                      <a:pt x="1555" y="1"/>
                    </a:moveTo>
                    <a:cubicBezTo>
                      <a:pt x="1555" y="1"/>
                      <a:pt x="1389" y="788"/>
                      <a:pt x="0" y="1410"/>
                    </a:cubicBezTo>
                    <a:cubicBezTo>
                      <a:pt x="0" y="1410"/>
                      <a:pt x="2861" y="4830"/>
                      <a:pt x="5255" y="6136"/>
                    </a:cubicBezTo>
                    <a:lnTo>
                      <a:pt x="5628" y="5794"/>
                    </a:lnTo>
                    <a:cubicBezTo>
                      <a:pt x="5628" y="5794"/>
                      <a:pt x="4498" y="3079"/>
                      <a:pt x="1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4159775" y="3107125"/>
                <a:ext cx="38875" cy="35275"/>
              </a:xfrm>
              <a:custGeom>
                <a:avLst/>
                <a:gdLst/>
                <a:ahLst/>
                <a:cxnLst/>
                <a:rect l="l" t="t" r="r" b="b"/>
                <a:pathLst>
                  <a:path w="1555" h="1411" extrusionOk="0">
                    <a:moveTo>
                      <a:pt x="1555" y="1"/>
                    </a:moveTo>
                    <a:lnTo>
                      <a:pt x="1327" y="11"/>
                    </a:lnTo>
                    <a:lnTo>
                      <a:pt x="1420" y="115"/>
                    </a:lnTo>
                    <a:cubicBezTo>
                      <a:pt x="1120" y="633"/>
                      <a:pt x="653" y="1037"/>
                      <a:pt x="104" y="1276"/>
                    </a:cubicBezTo>
                    <a:lnTo>
                      <a:pt x="31" y="1193"/>
                    </a:lnTo>
                    <a:lnTo>
                      <a:pt x="0" y="1410"/>
                    </a:lnTo>
                    <a:cubicBezTo>
                      <a:pt x="0" y="1410"/>
                      <a:pt x="1016" y="1213"/>
                      <a:pt x="1555" y="1"/>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3870625" y="2784800"/>
                <a:ext cx="69725" cy="73350"/>
              </a:xfrm>
              <a:custGeom>
                <a:avLst/>
                <a:gdLst/>
                <a:ahLst/>
                <a:cxnLst/>
                <a:rect l="l" t="t" r="r" b="b"/>
                <a:pathLst>
                  <a:path w="2789" h="2934" extrusionOk="0">
                    <a:moveTo>
                      <a:pt x="2788" y="1752"/>
                    </a:moveTo>
                    <a:cubicBezTo>
                      <a:pt x="2788" y="1752"/>
                      <a:pt x="2146" y="1918"/>
                      <a:pt x="1493" y="2934"/>
                    </a:cubicBezTo>
                    <a:cubicBezTo>
                      <a:pt x="1493" y="2934"/>
                      <a:pt x="290" y="1659"/>
                      <a:pt x="0" y="529"/>
                    </a:cubicBezTo>
                    <a:lnTo>
                      <a:pt x="581" y="1"/>
                    </a:lnTo>
                    <a:cubicBezTo>
                      <a:pt x="581" y="1"/>
                      <a:pt x="1493" y="374"/>
                      <a:pt x="2788" y="17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3907925" y="2828600"/>
                <a:ext cx="32425" cy="29575"/>
              </a:xfrm>
              <a:custGeom>
                <a:avLst/>
                <a:gdLst/>
                <a:ahLst/>
                <a:cxnLst/>
                <a:rect l="l" t="t" r="r" b="b"/>
                <a:pathLst>
                  <a:path w="1297" h="1183" extrusionOk="0">
                    <a:moveTo>
                      <a:pt x="1296" y="0"/>
                    </a:moveTo>
                    <a:cubicBezTo>
                      <a:pt x="1296" y="0"/>
                      <a:pt x="477" y="218"/>
                      <a:pt x="1" y="1182"/>
                    </a:cubicBezTo>
                    <a:cubicBezTo>
                      <a:pt x="1" y="1182"/>
                      <a:pt x="1" y="1182"/>
                      <a:pt x="1" y="1182"/>
                    </a:cubicBezTo>
                    <a:cubicBezTo>
                      <a:pt x="6" y="1182"/>
                      <a:pt x="319" y="535"/>
                      <a:pt x="1296"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4013650" y="2915125"/>
                <a:ext cx="114275" cy="124925"/>
              </a:xfrm>
              <a:custGeom>
                <a:avLst/>
                <a:gdLst/>
                <a:ahLst/>
                <a:cxnLst/>
                <a:rect l="l" t="t" r="r" b="b"/>
                <a:pathLst>
                  <a:path w="4571" h="4997" extrusionOk="0">
                    <a:moveTo>
                      <a:pt x="197" y="1"/>
                    </a:moveTo>
                    <a:lnTo>
                      <a:pt x="0" y="353"/>
                    </a:lnTo>
                    <a:lnTo>
                      <a:pt x="4198" y="4996"/>
                    </a:lnTo>
                    <a:lnTo>
                      <a:pt x="4571" y="4831"/>
                    </a:lnTo>
                    <a:lnTo>
                      <a:pt x="197" y="1"/>
                    </a:lnTo>
                    <a:close/>
                  </a:path>
                </a:pathLst>
              </a:custGeom>
              <a:solidFill>
                <a:srgbClr val="FCFCFC">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4124275" y="3042100"/>
                <a:ext cx="35525" cy="35250"/>
              </a:xfrm>
              <a:custGeom>
                <a:avLst/>
                <a:gdLst/>
                <a:ahLst/>
                <a:cxnLst/>
                <a:rect l="l" t="t" r="r" b="b"/>
                <a:pathLst>
                  <a:path w="1421" h="1410" extrusionOk="0">
                    <a:moveTo>
                      <a:pt x="384" y="0"/>
                    </a:moveTo>
                    <a:lnTo>
                      <a:pt x="1" y="166"/>
                    </a:lnTo>
                    <a:lnTo>
                      <a:pt x="1130" y="1410"/>
                    </a:lnTo>
                    <a:lnTo>
                      <a:pt x="1420" y="1151"/>
                    </a:lnTo>
                    <a:lnTo>
                      <a:pt x="384" y="0"/>
                    </a:lnTo>
                    <a:close/>
                  </a:path>
                </a:pathLst>
              </a:custGeom>
              <a:solidFill>
                <a:srgbClr val="FCFCFC">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4183100" y="3109475"/>
                <a:ext cx="117125" cy="145625"/>
              </a:xfrm>
              <a:custGeom>
                <a:avLst/>
                <a:gdLst/>
                <a:ahLst/>
                <a:cxnLst/>
                <a:rect l="l" t="t" r="r" b="b"/>
                <a:pathLst>
                  <a:path w="4685" h="5825" extrusionOk="0">
                    <a:moveTo>
                      <a:pt x="0" y="788"/>
                    </a:moveTo>
                    <a:cubicBezTo>
                      <a:pt x="93" y="725"/>
                      <a:pt x="218" y="684"/>
                      <a:pt x="332" y="684"/>
                    </a:cubicBezTo>
                    <a:cubicBezTo>
                      <a:pt x="467" y="715"/>
                      <a:pt x="2850" y="3088"/>
                      <a:pt x="4550" y="5825"/>
                    </a:cubicBezTo>
                    <a:lnTo>
                      <a:pt x="4685" y="5700"/>
                    </a:lnTo>
                    <a:cubicBezTo>
                      <a:pt x="4685" y="5700"/>
                      <a:pt x="3254" y="3565"/>
                      <a:pt x="2104" y="2197"/>
                    </a:cubicBezTo>
                    <a:cubicBezTo>
                      <a:pt x="943" y="829"/>
                      <a:pt x="487" y="435"/>
                      <a:pt x="477" y="352"/>
                    </a:cubicBezTo>
                    <a:cubicBezTo>
                      <a:pt x="508" y="228"/>
                      <a:pt x="539" y="114"/>
                      <a:pt x="591" y="0"/>
                    </a:cubicBezTo>
                    <a:cubicBezTo>
                      <a:pt x="425" y="290"/>
                      <a:pt x="228" y="560"/>
                      <a:pt x="0" y="788"/>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3877100" y="2784800"/>
                <a:ext cx="62200" cy="52125"/>
              </a:xfrm>
              <a:custGeom>
                <a:avLst/>
                <a:gdLst/>
                <a:ahLst/>
                <a:cxnLst/>
                <a:rect l="l" t="t" r="r" b="b"/>
                <a:pathLst>
                  <a:path w="2488" h="2085" extrusionOk="0">
                    <a:moveTo>
                      <a:pt x="1907" y="2084"/>
                    </a:moveTo>
                    <a:cubicBezTo>
                      <a:pt x="1980" y="2012"/>
                      <a:pt x="2197" y="1825"/>
                      <a:pt x="1513" y="1213"/>
                    </a:cubicBezTo>
                    <a:cubicBezTo>
                      <a:pt x="943" y="695"/>
                      <a:pt x="363" y="229"/>
                      <a:pt x="280" y="219"/>
                    </a:cubicBezTo>
                    <a:cubicBezTo>
                      <a:pt x="176" y="219"/>
                      <a:pt x="83" y="250"/>
                      <a:pt x="0" y="301"/>
                    </a:cubicBezTo>
                    <a:lnTo>
                      <a:pt x="322" y="1"/>
                    </a:lnTo>
                    <a:cubicBezTo>
                      <a:pt x="322" y="1"/>
                      <a:pt x="270" y="84"/>
                      <a:pt x="311" y="136"/>
                    </a:cubicBezTo>
                    <a:cubicBezTo>
                      <a:pt x="684" y="353"/>
                      <a:pt x="1037" y="602"/>
                      <a:pt x="1379" y="882"/>
                    </a:cubicBezTo>
                    <a:cubicBezTo>
                      <a:pt x="1700" y="1141"/>
                      <a:pt x="2001" y="1431"/>
                      <a:pt x="2260" y="1742"/>
                    </a:cubicBezTo>
                    <a:cubicBezTo>
                      <a:pt x="2301" y="1804"/>
                      <a:pt x="2488" y="1773"/>
                      <a:pt x="2488" y="1773"/>
                    </a:cubicBezTo>
                    <a:cubicBezTo>
                      <a:pt x="2280" y="1846"/>
                      <a:pt x="2083" y="1949"/>
                      <a:pt x="1907" y="2084"/>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4080500" y="3070600"/>
                <a:ext cx="188900" cy="184750"/>
              </a:xfrm>
              <a:custGeom>
                <a:avLst/>
                <a:gdLst/>
                <a:ahLst/>
                <a:cxnLst/>
                <a:rect l="l" t="t" r="r" b="b"/>
                <a:pathLst>
                  <a:path w="7556" h="7390" extrusionOk="0">
                    <a:moveTo>
                      <a:pt x="6965" y="6613"/>
                    </a:moveTo>
                    <a:lnTo>
                      <a:pt x="6664" y="6882"/>
                    </a:lnTo>
                    <a:cubicBezTo>
                      <a:pt x="6664" y="6882"/>
                      <a:pt x="3659" y="4364"/>
                      <a:pt x="1233" y="1431"/>
                    </a:cubicBezTo>
                    <a:cubicBezTo>
                      <a:pt x="1233" y="1431"/>
                      <a:pt x="1524" y="114"/>
                      <a:pt x="259" y="0"/>
                    </a:cubicBezTo>
                    <a:lnTo>
                      <a:pt x="0" y="228"/>
                    </a:lnTo>
                    <a:cubicBezTo>
                      <a:pt x="0" y="228"/>
                      <a:pt x="4343" y="5359"/>
                      <a:pt x="6726" y="7390"/>
                    </a:cubicBezTo>
                    <a:lnTo>
                      <a:pt x="7555" y="70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4252000" y="3235900"/>
                <a:ext cx="17400" cy="12725"/>
              </a:xfrm>
              <a:custGeom>
                <a:avLst/>
                <a:gdLst/>
                <a:ahLst/>
                <a:cxnLst/>
                <a:rect l="l" t="t" r="r" b="b"/>
                <a:pathLst>
                  <a:path w="696" h="509" extrusionOk="0">
                    <a:moveTo>
                      <a:pt x="105" y="1"/>
                    </a:moveTo>
                    <a:lnTo>
                      <a:pt x="1" y="94"/>
                    </a:lnTo>
                    <a:lnTo>
                      <a:pt x="550" y="508"/>
                    </a:lnTo>
                    <a:lnTo>
                      <a:pt x="695" y="446"/>
                    </a:lnTo>
                    <a:lnTo>
                      <a:pt x="105" y="1"/>
                    </a:lnTo>
                    <a:close/>
                  </a:path>
                </a:pathLst>
              </a:custGeom>
              <a:solidFill>
                <a:srgbClr val="AE4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6" name="Google Shape;826;p39"/>
          <p:cNvGrpSpPr/>
          <p:nvPr/>
        </p:nvGrpSpPr>
        <p:grpSpPr>
          <a:xfrm rot="10423927">
            <a:off x="487763" y="2645884"/>
            <a:ext cx="1396875" cy="709749"/>
            <a:chOff x="10533749" y="4791252"/>
            <a:chExt cx="1580383" cy="802899"/>
          </a:xfrm>
        </p:grpSpPr>
        <p:sp>
          <p:nvSpPr>
            <p:cNvPr id="827" name="Google Shape;827;p39"/>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39"/>
            <p:cNvGrpSpPr/>
            <p:nvPr/>
          </p:nvGrpSpPr>
          <p:grpSpPr>
            <a:xfrm>
              <a:off x="10533914" y="4791252"/>
              <a:ext cx="1580219" cy="802899"/>
              <a:chOff x="4796650" y="3254825"/>
              <a:chExt cx="435550" cy="221300"/>
            </a:xfrm>
          </p:grpSpPr>
          <p:sp>
            <p:nvSpPr>
              <p:cNvPr id="829" name="Google Shape;829;p39"/>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6" name="Google Shape;846;p39"/>
          <p:cNvGrpSpPr/>
          <p:nvPr/>
        </p:nvGrpSpPr>
        <p:grpSpPr>
          <a:xfrm>
            <a:off x="6694116" y="3611095"/>
            <a:ext cx="1558001" cy="1195613"/>
            <a:chOff x="5696450" y="-1636314"/>
            <a:chExt cx="1032335" cy="792217"/>
          </a:xfrm>
        </p:grpSpPr>
        <p:sp>
          <p:nvSpPr>
            <p:cNvPr id="847" name="Google Shape;847;p39"/>
            <p:cNvSpPr/>
            <p:nvPr/>
          </p:nvSpPr>
          <p:spPr>
            <a:xfrm>
              <a:off x="5726065" y="-1583923"/>
              <a:ext cx="1002721" cy="732850"/>
            </a:xfrm>
            <a:custGeom>
              <a:avLst/>
              <a:gdLst/>
              <a:ahLst/>
              <a:cxnLst/>
              <a:rect l="l" t="t" r="r" b="b"/>
              <a:pathLst>
                <a:path w="15401" h="11256" extrusionOk="0">
                  <a:moveTo>
                    <a:pt x="15401" y="6955"/>
                  </a:moveTo>
                  <a:lnTo>
                    <a:pt x="14862" y="4384"/>
                  </a:lnTo>
                  <a:lnTo>
                    <a:pt x="14852" y="4384"/>
                  </a:lnTo>
                  <a:lnTo>
                    <a:pt x="14821" y="4239"/>
                  </a:lnTo>
                  <a:lnTo>
                    <a:pt x="13618" y="4602"/>
                  </a:lnTo>
                  <a:cubicBezTo>
                    <a:pt x="13121" y="2944"/>
                    <a:pt x="11981" y="1555"/>
                    <a:pt x="10447" y="747"/>
                  </a:cubicBezTo>
                  <a:lnTo>
                    <a:pt x="10447" y="747"/>
                  </a:lnTo>
                  <a:cubicBezTo>
                    <a:pt x="10095" y="560"/>
                    <a:pt x="9732" y="415"/>
                    <a:pt x="9359" y="301"/>
                  </a:cubicBezTo>
                  <a:lnTo>
                    <a:pt x="9359" y="301"/>
                  </a:lnTo>
                  <a:cubicBezTo>
                    <a:pt x="9069" y="208"/>
                    <a:pt x="8872" y="166"/>
                    <a:pt x="8872" y="166"/>
                  </a:cubicBezTo>
                  <a:lnTo>
                    <a:pt x="8872" y="166"/>
                  </a:lnTo>
                  <a:cubicBezTo>
                    <a:pt x="8664" y="125"/>
                    <a:pt x="8457" y="83"/>
                    <a:pt x="8239" y="63"/>
                  </a:cubicBezTo>
                  <a:lnTo>
                    <a:pt x="8239" y="63"/>
                  </a:lnTo>
                  <a:cubicBezTo>
                    <a:pt x="8022" y="32"/>
                    <a:pt x="7794" y="11"/>
                    <a:pt x="7566" y="11"/>
                  </a:cubicBezTo>
                  <a:cubicBezTo>
                    <a:pt x="6944" y="0"/>
                    <a:pt x="6332" y="83"/>
                    <a:pt x="5742" y="249"/>
                  </a:cubicBezTo>
                  <a:lnTo>
                    <a:pt x="5690" y="260"/>
                  </a:lnTo>
                  <a:lnTo>
                    <a:pt x="5597" y="280"/>
                  </a:lnTo>
                  <a:lnTo>
                    <a:pt x="5555" y="301"/>
                  </a:lnTo>
                  <a:cubicBezTo>
                    <a:pt x="5472" y="322"/>
                    <a:pt x="5389" y="353"/>
                    <a:pt x="5306" y="384"/>
                  </a:cubicBezTo>
                  <a:lnTo>
                    <a:pt x="5275" y="394"/>
                  </a:lnTo>
                  <a:lnTo>
                    <a:pt x="5265" y="394"/>
                  </a:lnTo>
                  <a:cubicBezTo>
                    <a:pt x="2042" y="1545"/>
                    <a:pt x="280" y="5017"/>
                    <a:pt x="1254" y="8302"/>
                  </a:cubicBezTo>
                  <a:lnTo>
                    <a:pt x="0" y="8686"/>
                  </a:lnTo>
                  <a:lnTo>
                    <a:pt x="52" y="8810"/>
                  </a:lnTo>
                  <a:lnTo>
                    <a:pt x="42" y="8810"/>
                  </a:lnTo>
                  <a:lnTo>
                    <a:pt x="985" y="11256"/>
                  </a:lnTo>
                  <a:lnTo>
                    <a:pt x="2519" y="10800"/>
                  </a:lnTo>
                  <a:lnTo>
                    <a:pt x="2519" y="10800"/>
                  </a:lnTo>
                  <a:lnTo>
                    <a:pt x="5659" y="9857"/>
                  </a:lnTo>
                  <a:lnTo>
                    <a:pt x="5659" y="9857"/>
                  </a:lnTo>
                  <a:lnTo>
                    <a:pt x="10178" y="8509"/>
                  </a:lnTo>
                  <a:lnTo>
                    <a:pt x="10178" y="8509"/>
                  </a:lnTo>
                  <a:lnTo>
                    <a:pt x="10799" y="8323"/>
                  </a:lnTo>
                  <a:lnTo>
                    <a:pt x="10799" y="8323"/>
                  </a:lnTo>
                  <a:lnTo>
                    <a:pt x="13950" y="7380"/>
                  </a:lnTo>
                  <a:lnTo>
                    <a:pt x="13950" y="7380"/>
                  </a:lnTo>
                  <a:close/>
                  <a:moveTo>
                    <a:pt x="3959" y="7504"/>
                  </a:moveTo>
                  <a:cubicBezTo>
                    <a:pt x="3545" y="5639"/>
                    <a:pt x="4643" y="3773"/>
                    <a:pt x="6467" y="3224"/>
                  </a:cubicBezTo>
                  <a:cubicBezTo>
                    <a:pt x="8291" y="2685"/>
                    <a:pt x="10229" y="3638"/>
                    <a:pt x="10913" y="5421"/>
                  </a:cubicBezTo>
                  <a:lnTo>
                    <a:pt x="10634" y="5504"/>
                  </a:lnTo>
                  <a:lnTo>
                    <a:pt x="10634" y="5504"/>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9"/>
            <p:cNvGrpSpPr/>
            <p:nvPr/>
          </p:nvGrpSpPr>
          <p:grpSpPr>
            <a:xfrm>
              <a:off x="5696450" y="-1636314"/>
              <a:ext cx="1030456" cy="792217"/>
              <a:chOff x="2201375" y="-1181426"/>
              <a:chExt cx="1030456" cy="792217"/>
            </a:xfrm>
          </p:grpSpPr>
          <p:sp>
            <p:nvSpPr>
              <p:cNvPr id="849" name="Google Shape;849;p39"/>
              <p:cNvSpPr/>
              <p:nvPr/>
            </p:nvSpPr>
            <p:spPr>
              <a:xfrm>
                <a:off x="2231064" y="-837279"/>
                <a:ext cx="1000767" cy="448070"/>
              </a:xfrm>
              <a:custGeom>
                <a:avLst/>
                <a:gdLst/>
                <a:ahLst/>
                <a:cxnLst/>
                <a:rect l="l" t="t" r="r" b="b"/>
                <a:pathLst>
                  <a:path w="15371" h="6882" extrusionOk="0">
                    <a:moveTo>
                      <a:pt x="14842" y="0"/>
                    </a:moveTo>
                    <a:lnTo>
                      <a:pt x="15370" y="2570"/>
                    </a:lnTo>
                    <a:lnTo>
                      <a:pt x="944" y="6882"/>
                    </a:lnTo>
                    <a:lnTo>
                      <a:pt x="0" y="44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2201375" y="-1181426"/>
                <a:ext cx="962940" cy="753815"/>
              </a:xfrm>
              <a:custGeom>
                <a:avLst/>
                <a:gdLst/>
                <a:ahLst/>
                <a:cxnLst/>
                <a:rect l="l" t="t" r="r" b="b"/>
                <a:pathLst>
                  <a:path w="14790" h="11578" extrusionOk="0">
                    <a:moveTo>
                      <a:pt x="6053" y="1317"/>
                    </a:moveTo>
                    <a:cubicBezTo>
                      <a:pt x="1648" y="2643"/>
                      <a:pt x="0" y="8002"/>
                      <a:pt x="2892" y="11577"/>
                    </a:cubicBezTo>
                    <a:lnTo>
                      <a:pt x="6043" y="10634"/>
                    </a:lnTo>
                    <a:cubicBezTo>
                      <a:pt x="3317" y="9007"/>
                      <a:pt x="3814" y="4923"/>
                      <a:pt x="6861" y="4011"/>
                    </a:cubicBezTo>
                    <a:cubicBezTo>
                      <a:pt x="9898" y="3099"/>
                      <a:pt x="12572" y="6240"/>
                      <a:pt x="11183" y="9100"/>
                    </a:cubicBezTo>
                    <a:lnTo>
                      <a:pt x="14323" y="8157"/>
                    </a:lnTo>
                    <a:cubicBezTo>
                      <a:pt x="14790" y="3586"/>
                      <a:pt x="10458" y="0"/>
                      <a:pt x="6053" y="1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9"/>
            <p:cNvSpPr/>
            <p:nvPr/>
          </p:nvSpPr>
          <p:spPr>
            <a:xfrm>
              <a:off x="5748918" y="-1584572"/>
              <a:ext cx="887415" cy="690335"/>
            </a:xfrm>
            <a:custGeom>
              <a:avLst/>
              <a:gdLst/>
              <a:ahLst/>
              <a:cxnLst/>
              <a:rect l="l" t="t" r="r" b="b"/>
              <a:pathLst>
                <a:path w="13630" h="10603" extrusionOk="0">
                  <a:moveTo>
                    <a:pt x="13257" y="4530"/>
                  </a:moveTo>
                  <a:cubicBezTo>
                    <a:pt x="12697" y="2820"/>
                    <a:pt x="11464" y="1420"/>
                    <a:pt x="9826" y="664"/>
                  </a:cubicBezTo>
                  <a:lnTo>
                    <a:pt x="9826" y="664"/>
                  </a:lnTo>
                  <a:cubicBezTo>
                    <a:pt x="9308" y="425"/>
                    <a:pt x="8748" y="249"/>
                    <a:pt x="8178" y="156"/>
                  </a:cubicBezTo>
                  <a:lnTo>
                    <a:pt x="8168" y="156"/>
                  </a:lnTo>
                  <a:cubicBezTo>
                    <a:pt x="7204" y="1"/>
                    <a:pt x="6209" y="63"/>
                    <a:pt x="5266" y="343"/>
                  </a:cubicBezTo>
                  <a:lnTo>
                    <a:pt x="5193" y="363"/>
                  </a:lnTo>
                  <a:cubicBezTo>
                    <a:pt x="5121" y="384"/>
                    <a:pt x="5059" y="405"/>
                    <a:pt x="4996" y="425"/>
                  </a:cubicBezTo>
                  <a:cubicBezTo>
                    <a:pt x="1794" y="1545"/>
                    <a:pt x="1" y="4955"/>
                    <a:pt x="892" y="8230"/>
                  </a:cubicBezTo>
                  <a:cubicBezTo>
                    <a:pt x="903" y="8281"/>
                    <a:pt x="923" y="8323"/>
                    <a:pt x="934" y="8375"/>
                  </a:cubicBezTo>
                  <a:cubicBezTo>
                    <a:pt x="1172" y="9183"/>
                    <a:pt x="1576" y="9940"/>
                    <a:pt x="2105" y="10603"/>
                  </a:cubicBezTo>
                  <a:lnTo>
                    <a:pt x="5255" y="9660"/>
                  </a:lnTo>
                  <a:cubicBezTo>
                    <a:pt x="5038" y="9535"/>
                    <a:pt x="4841" y="9380"/>
                    <a:pt x="4665" y="9214"/>
                  </a:cubicBezTo>
                  <a:cubicBezTo>
                    <a:pt x="4167" y="8768"/>
                    <a:pt x="3815" y="8209"/>
                    <a:pt x="3628" y="7566"/>
                  </a:cubicBezTo>
                  <a:cubicBezTo>
                    <a:pt x="3608" y="7525"/>
                    <a:pt x="3597" y="7473"/>
                    <a:pt x="3587" y="7421"/>
                  </a:cubicBezTo>
                  <a:cubicBezTo>
                    <a:pt x="3100" y="5525"/>
                    <a:pt x="4198" y="3586"/>
                    <a:pt x="6074" y="3027"/>
                  </a:cubicBezTo>
                  <a:cubicBezTo>
                    <a:pt x="7950" y="2467"/>
                    <a:pt x="9930" y="3483"/>
                    <a:pt x="10562" y="5338"/>
                  </a:cubicBezTo>
                  <a:cubicBezTo>
                    <a:pt x="10583" y="5390"/>
                    <a:pt x="10593" y="5431"/>
                    <a:pt x="10614" y="5483"/>
                  </a:cubicBezTo>
                  <a:cubicBezTo>
                    <a:pt x="10873" y="6354"/>
                    <a:pt x="10800" y="7297"/>
                    <a:pt x="10396" y="8126"/>
                  </a:cubicBezTo>
                  <a:lnTo>
                    <a:pt x="13536" y="7183"/>
                  </a:lnTo>
                  <a:cubicBezTo>
                    <a:pt x="13630" y="6333"/>
                    <a:pt x="13547" y="5483"/>
                    <a:pt x="13298" y="4675"/>
                  </a:cubicBezTo>
                  <a:cubicBezTo>
                    <a:pt x="13288" y="4623"/>
                    <a:pt x="13277" y="4581"/>
                    <a:pt x="13257" y="4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724633" y="-1313343"/>
              <a:ext cx="1000767" cy="448135"/>
            </a:xfrm>
            <a:custGeom>
              <a:avLst/>
              <a:gdLst/>
              <a:ahLst/>
              <a:cxnLst/>
              <a:rect l="l" t="t" r="r" b="b"/>
              <a:pathLst>
                <a:path w="15371" h="6883" extrusionOk="0">
                  <a:moveTo>
                    <a:pt x="14842" y="1"/>
                  </a:moveTo>
                  <a:lnTo>
                    <a:pt x="15371" y="2571"/>
                  </a:lnTo>
                  <a:lnTo>
                    <a:pt x="944" y="6883"/>
                  </a:lnTo>
                  <a:lnTo>
                    <a:pt x="1" y="443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6050556" y="-1222195"/>
              <a:ext cx="336085" cy="278009"/>
            </a:xfrm>
            <a:custGeom>
              <a:avLst/>
              <a:gdLst/>
              <a:ahLst/>
              <a:cxnLst/>
              <a:rect l="l" t="t" r="r" b="b"/>
              <a:pathLst>
                <a:path w="5162" h="4270" extrusionOk="0">
                  <a:moveTo>
                    <a:pt x="104" y="1503"/>
                  </a:moveTo>
                  <a:lnTo>
                    <a:pt x="5162" y="0"/>
                  </a:lnTo>
                  <a:lnTo>
                    <a:pt x="5141" y="2736"/>
                  </a:lnTo>
                  <a:lnTo>
                    <a:pt x="1" y="4270"/>
                  </a:lnTo>
                  <a:lnTo>
                    <a:pt x="32" y="3648"/>
                  </a:ln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6066117" y="-1583921"/>
              <a:ext cx="322608" cy="263230"/>
            </a:xfrm>
            <a:custGeom>
              <a:avLst/>
              <a:gdLst/>
              <a:ahLst/>
              <a:cxnLst/>
              <a:rect l="l" t="t" r="r" b="b"/>
              <a:pathLst>
                <a:path w="4955" h="4043" extrusionOk="0">
                  <a:moveTo>
                    <a:pt x="4954" y="654"/>
                  </a:moveTo>
                  <a:lnTo>
                    <a:pt x="4933" y="4043"/>
                  </a:lnTo>
                  <a:cubicBezTo>
                    <a:pt x="3648" y="2644"/>
                    <a:pt x="1503" y="2468"/>
                    <a:pt x="0" y="3639"/>
                  </a:cubicBezTo>
                  <a:lnTo>
                    <a:pt x="124" y="415"/>
                  </a:lnTo>
                  <a:lnTo>
                    <a:pt x="124" y="405"/>
                  </a:lnTo>
                  <a:lnTo>
                    <a:pt x="321" y="353"/>
                  </a:lnTo>
                  <a:cubicBezTo>
                    <a:pt x="1285" y="63"/>
                    <a:pt x="2301" y="1"/>
                    <a:pt x="3296" y="136"/>
                  </a:cubicBezTo>
                  <a:lnTo>
                    <a:pt x="3317" y="136"/>
                  </a:lnTo>
                  <a:cubicBezTo>
                    <a:pt x="3887" y="208"/>
                    <a:pt x="4446" y="384"/>
                    <a:pt x="4954" y="64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9"/>
          <p:cNvGrpSpPr/>
          <p:nvPr/>
        </p:nvGrpSpPr>
        <p:grpSpPr>
          <a:xfrm rot="-899960">
            <a:off x="1327171" y="374148"/>
            <a:ext cx="1058628" cy="974318"/>
            <a:chOff x="5823094" y="-504988"/>
            <a:chExt cx="1058659" cy="974347"/>
          </a:xfrm>
        </p:grpSpPr>
        <p:sp>
          <p:nvSpPr>
            <p:cNvPr id="856" name="Google Shape;856;p39"/>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39"/>
            <p:cNvGrpSpPr/>
            <p:nvPr/>
          </p:nvGrpSpPr>
          <p:grpSpPr>
            <a:xfrm>
              <a:off x="5823094" y="-504988"/>
              <a:ext cx="1058659" cy="974347"/>
              <a:chOff x="3618000" y="1395000"/>
              <a:chExt cx="305750" cy="281400"/>
            </a:xfrm>
          </p:grpSpPr>
          <p:sp>
            <p:nvSpPr>
              <p:cNvPr id="858" name="Google Shape;858;p39"/>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0" name="Google Shape;870;p39"/>
          <p:cNvGrpSpPr/>
          <p:nvPr/>
        </p:nvGrpSpPr>
        <p:grpSpPr>
          <a:xfrm rot="10800000">
            <a:off x="5747392" y="1038007"/>
            <a:ext cx="1250538" cy="151094"/>
            <a:chOff x="4784947" y="2388145"/>
            <a:chExt cx="378653" cy="45750"/>
          </a:xfrm>
        </p:grpSpPr>
        <p:sp>
          <p:nvSpPr>
            <p:cNvPr id="871" name="Google Shape;871;p39"/>
            <p:cNvSpPr/>
            <p:nvPr/>
          </p:nvSpPr>
          <p:spPr>
            <a:xfrm>
              <a:off x="5114775" y="2388145"/>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4784947" y="239572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39"/>
          <p:cNvSpPr/>
          <p:nvPr/>
        </p:nvSpPr>
        <p:spPr>
          <a:xfrm flipH="1">
            <a:off x="6856678" y="323902"/>
            <a:ext cx="795020" cy="865188"/>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rot="10800000" flipH="1">
            <a:off x="1413198" y="3954487"/>
            <a:ext cx="874667" cy="95186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442FDB58-56AB-CF71-7529-EED139E71268}"/>
              </a:ext>
            </a:extLst>
          </p:cNvPr>
          <p:cNvPicPr>
            <a:picLocks noChangeAspect="1"/>
          </p:cNvPicPr>
          <p:nvPr/>
        </p:nvPicPr>
        <p:blipFill>
          <a:blip r:embed="rId3"/>
          <a:stretch>
            <a:fillRect/>
          </a:stretch>
        </p:blipFill>
        <p:spPr>
          <a:xfrm>
            <a:off x="376851" y="1852375"/>
            <a:ext cx="3145012" cy="3145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7"/>
                                        </p:tgtEl>
                                        <p:attrNameLst>
                                          <p:attrName>style.visibility</p:attrName>
                                        </p:attrNameLst>
                                      </p:cBhvr>
                                      <p:to>
                                        <p:strVal val="visible"/>
                                      </p:to>
                                    </p:set>
                                    <p:animEffect transition="in" filter="fade">
                                      <p:cBhvr>
                                        <p:cTn id="12" dur="1000"/>
                                        <p:tgtEl>
                                          <p:spTgt spid="807"/>
                                        </p:tgtEl>
                                      </p:cBhvr>
                                    </p:animEffect>
                                    <p:anim calcmode="lin" valueType="num">
                                      <p:cBhvr>
                                        <p:cTn id="13" dur="1000" fill="hold"/>
                                        <p:tgtEl>
                                          <p:spTgt spid="807"/>
                                        </p:tgtEl>
                                        <p:attrNameLst>
                                          <p:attrName>ppt_x</p:attrName>
                                        </p:attrNameLst>
                                      </p:cBhvr>
                                      <p:tavLst>
                                        <p:tav tm="0">
                                          <p:val>
                                            <p:strVal val="#ppt_x"/>
                                          </p:val>
                                        </p:tav>
                                        <p:tav tm="100000">
                                          <p:val>
                                            <p:strVal val="#ppt_x"/>
                                          </p:val>
                                        </p:tav>
                                      </p:tavLst>
                                    </p:anim>
                                    <p:anim calcmode="lin" valueType="num">
                                      <p:cBhvr>
                                        <p:cTn id="14" dur="1000" fill="hold"/>
                                        <p:tgtEl>
                                          <p:spTgt spid="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p:nvPr/>
        </p:nvSpPr>
        <p:spPr>
          <a:xfrm>
            <a:off x="3562264" y="1680900"/>
            <a:ext cx="895500" cy="8955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7" name="Google Shape;787;p38"/>
          <p:cNvSpPr/>
          <p:nvPr/>
        </p:nvSpPr>
        <p:spPr>
          <a:xfrm>
            <a:off x="4686236" y="1680900"/>
            <a:ext cx="895500" cy="895500"/>
          </a:xfrm>
          <a:prstGeom prst="ellipse">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788" name="Google Shape;788;p38"/>
          <p:cNvSpPr/>
          <p:nvPr/>
        </p:nvSpPr>
        <p:spPr>
          <a:xfrm>
            <a:off x="3562264" y="3376350"/>
            <a:ext cx="895500" cy="895500"/>
          </a:xfrm>
          <a:prstGeom prst="ellipse">
            <a:avLst/>
          </a:pr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9" name="Google Shape;789;p38"/>
          <p:cNvSpPr/>
          <p:nvPr/>
        </p:nvSpPr>
        <p:spPr>
          <a:xfrm>
            <a:off x="4686236" y="3376350"/>
            <a:ext cx="895500" cy="895500"/>
          </a:xfrm>
          <a:prstGeom prst="ellipse">
            <a:avLst/>
          </a:prstGeom>
          <a:solidFill>
            <a:schemeClr val="dk1"/>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0" name="Google Shape;790;p38"/>
          <p:cNvSpPr txBox="1">
            <a:spLocks noGrp="1"/>
          </p:cNvSpPr>
          <p:nvPr>
            <p:ph type="title"/>
          </p:nvPr>
        </p:nvSpPr>
        <p:spPr>
          <a:xfrm>
            <a:off x="553194" y="1740587"/>
            <a:ext cx="2800281" cy="72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b="1" dirty="0" err="1">
                <a:solidFill>
                  <a:schemeClr val="bg1">
                    <a:lumMod val="10000"/>
                  </a:schemeClr>
                </a:solidFill>
                <a:latin typeface="Times New Roman" panose="02020603050405020304" pitchFamily="18" charset="0"/>
                <a:cs typeface="Times New Roman" panose="02020603050405020304" pitchFamily="18" charset="0"/>
              </a:rPr>
              <a:t>Vai</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trò</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của</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các</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nguyên</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tố</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hoá</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học</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với</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sự</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phát</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triển</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của</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cây</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trồng</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Phân</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bón</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hoá</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học</a:t>
            </a:r>
            <a:endParaRPr lang="en-US"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91" name="Google Shape;791;p38"/>
          <p:cNvSpPr txBox="1">
            <a:spLocks noGrp="1"/>
          </p:cNvSpPr>
          <p:nvPr>
            <p:ph type="title" idx="2"/>
          </p:nvPr>
        </p:nvSpPr>
        <p:spPr>
          <a:xfrm>
            <a:off x="3544864" y="183195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a:t>
            </a:r>
            <a:endParaRPr b="1" dirty="0">
              <a:solidFill>
                <a:schemeClr val="lt1"/>
              </a:solidFill>
              <a:latin typeface="Times New Roman" panose="02020603050405020304" pitchFamily="18" charset="0"/>
              <a:cs typeface="Times New Roman" panose="02020603050405020304" pitchFamily="18" charset="0"/>
            </a:endParaRPr>
          </a:p>
        </p:txBody>
      </p:sp>
      <p:sp>
        <p:nvSpPr>
          <p:cNvPr id="793" name="Google Shape;793;p38"/>
          <p:cNvSpPr txBox="1">
            <a:spLocks noGrp="1"/>
          </p:cNvSpPr>
          <p:nvPr>
            <p:ph type="title" idx="3"/>
          </p:nvPr>
        </p:nvSpPr>
        <p:spPr>
          <a:xfrm>
            <a:off x="5810208" y="1763850"/>
            <a:ext cx="2780598" cy="72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b="1" dirty="0">
                <a:solidFill>
                  <a:schemeClr val="bg1">
                    <a:lumMod val="10000"/>
                  </a:schemeClr>
                </a:solidFill>
                <a:latin typeface="Times New Roman" panose="02020603050405020304" pitchFamily="18" charset="0"/>
                <a:cs typeface="Times New Roman" panose="02020603050405020304" pitchFamily="18" charset="0"/>
              </a:rPr>
              <a:t>Một s</a:t>
            </a:r>
            <a:r>
              <a:rPr lang="en-US" b="1" dirty="0">
                <a:solidFill>
                  <a:schemeClr val="bg1">
                    <a:lumMod val="10000"/>
                  </a:schemeClr>
                </a:solidFill>
                <a:latin typeface="Times New Roman" panose="02020603050405020304" pitchFamily="18" charset="0"/>
                <a:cs typeface="Times New Roman" panose="02020603050405020304" pitchFamily="18" charset="0"/>
              </a:rPr>
              <a:t>ố</a:t>
            </a:r>
            <a:r>
              <a:rPr lang="vi-VN" b="1" dirty="0">
                <a:solidFill>
                  <a:schemeClr val="bg1">
                    <a:lumMod val="10000"/>
                  </a:schemeClr>
                </a:solidFill>
                <a:latin typeface="Times New Roman" panose="02020603050405020304" pitchFamily="18" charset="0"/>
                <a:cs typeface="Times New Roman" panose="02020603050405020304" pitchFamily="18" charset="0"/>
              </a:rPr>
              <a:t> loại phân bón thông thường</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94" name="Google Shape;794;p38"/>
          <p:cNvSpPr txBox="1">
            <a:spLocks noGrp="1"/>
          </p:cNvSpPr>
          <p:nvPr>
            <p:ph type="title" idx="4"/>
          </p:nvPr>
        </p:nvSpPr>
        <p:spPr>
          <a:xfrm>
            <a:off x="4668836" y="183195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II.</a:t>
            </a:r>
            <a:endParaRPr b="1" dirty="0">
              <a:solidFill>
                <a:schemeClr val="lt1"/>
              </a:solidFill>
              <a:latin typeface="Times New Roman" panose="02020603050405020304" pitchFamily="18" charset="0"/>
              <a:cs typeface="Times New Roman" panose="02020603050405020304" pitchFamily="18" charset="0"/>
            </a:endParaRPr>
          </a:p>
        </p:txBody>
      </p:sp>
      <p:sp>
        <p:nvSpPr>
          <p:cNvPr id="796" name="Google Shape;796;p38"/>
          <p:cNvSpPr txBox="1">
            <a:spLocks noGrp="1"/>
          </p:cNvSpPr>
          <p:nvPr>
            <p:ph type="title" idx="6"/>
          </p:nvPr>
        </p:nvSpPr>
        <p:spPr>
          <a:xfrm>
            <a:off x="713175" y="3557400"/>
            <a:ext cx="2640300" cy="72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solidFill>
                  <a:schemeClr val="bg1">
                    <a:lumMod val="10000"/>
                  </a:schemeClr>
                </a:solidFill>
                <a:latin typeface="Times New Roman" panose="02020603050405020304" pitchFamily="18" charset="0"/>
                <a:cs typeface="Times New Roman" panose="02020603050405020304" pitchFamily="18" charset="0"/>
              </a:rPr>
              <a:t>Cách</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sử</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dụng</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phân</a:t>
            </a:r>
            <a:r>
              <a:rPr lang="en-US" b="1"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bg1">
                    <a:lumMod val="10000"/>
                  </a:schemeClr>
                </a:solidFill>
                <a:latin typeface="Times New Roman" panose="02020603050405020304" pitchFamily="18" charset="0"/>
                <a:cs typeface="Times New Roman" panose="02020603050405020304" pitchFamily="18" charset="0"/>
              </a:rPr>
              <a:t>bón</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97" name="Google Shape;797;p38"/>
          <p:cNvSpPr txBox="1">
            <a:spLocks noGrp="1"/>
          </p:cNvSpPr>
          <p:nvPr>
            <p:ph type="title" idx="7"/>
          </p:nvPr>
        </p:nvSpPr>
        <p:spPr>
          <a:xfrm>
            <a:off x="3544864" y="352740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III.</a:t>
            </a:r>
            <a:endParaRPr b="1" dirty="0">
              <a:solidFill>
                <a:schemeClr val="lt1"/>
              </a:solidFill>
              <a:latin typeface="Times New Roman" panose="02020603050405020304" pitchFamily="18" charset="0"/>
              <a:cs typeface="Times New Roman" panose="02020603050405020304" pitchFamily="18" charset="0"/>
            </a:endParaRPr>
          </a:p>
        </p:txBody>
      </p:sp>
      <p:sp>
        <p:nvSpPr>
          <p:cNvPr id="799" name="Google Shape;799;p38"/>
          <p:cNvSpPr txBox="1">
            <a:spLocks noGrp="1"/>
          </p:cNvSpPr>
          <p:nvPr>
            <p:ph type="title" idx="9"/>
          </p:nvPr>
        </p:nvSpPr>
        <p:spPr>
          <a:xfrm>
            <a:off x="5880357" y="3459750"/>
            <a:ext cx="2640300" cy="7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bg1">
                    <a:lumMod val="10000"/>
                  </a:schemeClr>
                </a:solidFill>
                <a:latin typeface="Times New Roman" panose="02020603050405020304" pitchFamily="18" charset="0"/>
                <a:cs typeface="Times New Roman" panose="02020603050405020304" pitchFamily="18" charset="0"/>
              </a:rPr>
              <a:t>Củng cố</a:t>
            </a:r>
            <a:endParaRPr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00" name="Google Shape;800;p38"/>
          <p:cNvSpPr txBox="1">
            <a:spLocks noGrp="1"/>
          </p:cNvSpPr>
          <p:nvPr>
            <p:ph type="title" idx="13"/>
          </p:nvPr>
        </p:nvSpPr>
        <p:spPr>
          <a:xfrm>
            <a:off x="4668836" y="352740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IV.</a:t>
            </a:r>
            <a:endParaRPr b="1" dirty="0">
              <a:solidFill>
                <a:schemeClr val="lt1"/>
              </a:solidFill>
              <a:latin typeface="Times New Roman" panose="02020603050405020304" pitchFamily="18" charset="0"/>
              <a:cs typeface="Times New Roman" panose="02020603050405020304" pitchFamily="18" charset="0"/>
            </a:endParaRPr>
          </a:p>
        </p:txBody>
      </p:sp>
      <p:sp>
        <p:nvSpPr>
          <p:cNvPr id="802" name="Google Shape;802;p38"/>
          <p:cNvSpPr txBox="1">
            <a:spLocks noGrp="1"/>
          </p:cNvSpPr>
          <p:nvPr>
            <p:ph type="title" idx="15"/>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b="1" dirty="0">
                <a:solidFill>
                  <a:srgbClr val="FFC000"/>
                </a:solidFill>
                <a:latin typeface="Times New Roman" panose="02020603050405020304" pitchFamily="18" charset="0"/>
                <a:cs typeface="Times New Roman" panose="02020603050405020304" pitchFamily="18" charset="0"/>
              </a:rPr>
              <a:t>NỘI DUNG BÀI HỌC</a:t>
            </a:r>
            <a:endParaRPr lang="en-US"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0"/>
          <p:cNvSpPr/>
          <p:nvPr/>
        </p:nvSpPr>
        <p:spPr>
          <a:xfrm>
            <a:off x="1314784" y="1579139"/>
            <a:ext cx="1346100" cy="13461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0" name="Google Shape;880;p40"/>
          <p:cNvSpPr txBox="1">
            <a:spLocks noGrp="1"/>
          </p:cNvSpPr>
          <p:nvPr>
            <p:ph type="title"/>
          </p:nvPr>
        </p:nvSpPr>
        <p:spPr>
          <a:xfrm>
            <a:off x="2805483" y="1970775"/>
            <a:ext cx="5317412" cy="12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F0000"/>
                </a:solidFill>
                <a:latin typeface="Times New Roman" panose="02020603050405020304" pitchFamily="18" charset="0"/>
                <a:cs typeface="Times New Roman" panose="02020603050405020304" pitchFamily="18" charset="0"/>
              </a:rPr>
              <a:t>VAI TRÒ CỦA CÁC NGUYÊN TỐ HOÁ HỌC VỚI SỰ PHÁT TRIỂN CỦA CÂY TRỒNG. PHÂN BÓN HOÁ HỌC</a:t>
            </a:r>
          </a:p>
        </p:txBody>
      </p:sp>
      <p:sp>
        <p:nvSpPr>
          <p:cNvPr id="881" name="Google Shape;881;p40"/>
          <p:cNvSpPr txBox="1">
            <a:spLocks noGrp="1"/>
          </p:cNvSpPr>
          <p:nvPr>
            <p:ph type="title" idx="2"/>
          </p:nvPr>
        </p:nvSpPr>
        <p:spPr>
          <a:xfrm>
            <a:off x="1385025" y="1883089"/>
            <a:ext cx="12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latin typeface="Times New Roman" panose="02020603050405020304" pitchFamily="18" charset="0"/>
                <a:cs typeface="Times New Roman" panose="02020603050405020304" pitchFamily="18" charset="0"/>
              </a:rPr>
              <a:t>I.</a:t>
            </a:r>
            <a:endParaRPr sz="7200" b="1" dirty="0">
              <a:latin typeface="Times New Roman" panose="02020603050405020304" pitchFamily="18" charset="0"/>
              <a:cs typeface="Times New Roman" panose="02020603050405020304" pitchFamily="18" charset="0"/>
            </a:endParaRPr>
          </a:p>
        </p:txBody>
      </p:sp>
      <p:grpSp>
        <p:nvGrpSpPr>
          <p:cNvPr id="883" name="Google Shape;883;p40"/>
          <p:cNvGrpSpPr/>
          <p:nvPr/>
        </p:nvGrpSpPr>
        <p:grpSpPr>
          <a:xfrm rot="415070">
            <a:off x="754006" y="3656578"/>
            <a:ext cx="1647910" cy="776745"/>
            <a:chOff x="-3104295" y="1398438"/>
            <a:chExt cx="1580287" cy="744871"/>
          </a:xfrm>
        </p:grpSpPr>
        <p:sp>
          <p:nvSpPr>
            <p:cNvPr id="884" name="Google Shape;884;p40"/>
            <p:cNvSpPr/>
            <p:nvPr/>
          </p:nvSpPr>
          <p:spPr>
            <a:xfrm>
              <a:off x="-3100215" y="1398438"/>
              <a:ext cx="1571967" cy="744864"/>
            </a:xfrm>
            <a:custGeom>
              <a:avLst/>
              <a:gdLst/>
              <a:ahLst/>
              <a:cxnLst/>
              <a:rect l="l" t="t" r="r" b="b"/>
              <a:pathLst>
                <a:path w="21351" h="10117" extrusionOk="0">
                  <a:moveTo>
                    <a:pt x="20096" y="7836"/>
                  </a:moveTo>
                  <a:lnTo>
                    <a:pt x="20096" y="7826"/>
                  </a:lnTo>
                  <a:cubicBezTo>
                    <a:pt x="20096" y="7525"/>
                    <a:pt x="20076" y="7214"/>
                    <a:pt x="20055" y="6903"/>
                  </a:cubicBezTo>
                  <a:lnTo>
                    <a:pt x="20055" y="6893"/>
                  </a:lnTo>
                  <a:lnTo>
                    <a:pt x="20055" y="6893"/>
                  </a:lnTo>
                  <a:cubicBezTo>
                    <a:pt x="20946" y="5649"/>
                    <a:pt x="21350" y="4219"/>
                    <a:pt x="21278" y="3670"/>
                  </a:cubicBezTo>
                  <a:lnTo>
                    <a:pt x="21278" y="3670"/>
                  </a:lnTo>
                  <a:cubicBezTo>
                    <a:pt x="21278" y="3608"/>
                    <a:pt x="21257" y="3556"/>
                    <a:pt x="21236" y="3504"/>
                  </a:cubicBezTo>
                  <a:cubicBezTo>
                    <a:pt x="21236" y="3504"/>
                    <a:pt x="16956" y="2519"/>
                    <a:pt x="14106" y="2768"/>
                  </a:cubicBezTo>
                  <a:cubicBezTo>
                    <a:pt x="12427" y="2913"/>
                    <a:pt x="9504" y="2416"/>
                    <a:pt x="7971" y="1711"/>
                  </a:cubicBezTo>
                  <a:cubicBezTo>
                    <a:pt x="5348" y="519"/>
                    <a:pt x="1006" y="1"/>
                    <a:pt x="1006" y="1"/>
                  </a:cubicBezTo>
                  <a:cubicBezTo>
                    <a:pt x="954" y="42"/>
                    <a:pt x="923" y="94"/>
                    <a:pt x="902" y="146"/>
                  </a:cubicBezTo>
                  <a:lnTo>
                    <a:pt x="902" y="146"/>
                  </a:lnTo>
                  <a:cubicBezTo>
                    <a:pt x="664" y="612"/>
                    <a:pt x="571" y="1980"/>
                    <a:pt x="923" y="3380"/>
                  </a:cubicBezTo>
                  <a:lnTo>
                    <a:pt x="923" y="3380"/>
                  </a:lnTo>
                  <a:lnTo>
                    <a:pt x="913" y="3400"/>
                  </a:lnTo>
                  <a:cubicBezTo>
                    <a:pt x="778" y="3659"/>
                    <a:pt x="674" y="3929"/>
                    <a:pt x="571" y="4188"/>
                  </a:cubicBezTo>
                  <a:lnTo>
                    <a:pt x="550" y="4240"/>
                  </a:lnTo>
                  <a:lnTo>
                    <a:pt x="550" y="4240"/>
                  </a:lnTo>
                  <a:cubicBezTo>
                    <a:pt x="198" y="5173"/>
                    <a:pt x="1" y="6012"/>
                    <a:pt x="32" y="6230"/>
                  </a:cubicBezTo>
                  <a:cubicBezTo>
                    <a:pt x="115" y="6748"/>
                    <a:pt x="892" y="6986"/>
                    <a:pt x="1047" y="6095"/>
                  </a:cubicBezTo>
                  <a:cubicBezTo>
                    <a:pt x="1089" y="5898"/>
                    <a:pt x="1120" y="5577"/>
                    <a:pt x="1172" y="5204"/>
                  </a:cubicBezTo>
                  <a:lnTo>
                    <a:pt x="1296" y="4478"/>
                  </a:lnTo>
                  <a:lnTo>
                    <a:pt x="1286" y="4457"/>
                  </a:lnTo>
                  <a:lnTo>
                    <a:pt x="1286" y="4457"/>
                  </a:lnTo>
                  <a:cubicBezTo>
                    <a:pt x="1825" y="5670"/>
                    <a:pt x="2789" y="6737"/>
                    <a:pt x="4395" y="7069"/>
                  </a:cubicBezTo>
                  <a:cubicBezTo>
                    <a:pt x="8344" y="7888"/>
                    <a:pt x="9463" y="4416"/>
                    <a:pt x="10157" y="4064"/>
                  </a:cubicBezTo>
                  <a:cubicBezTo>
                    <a:pt x="10520" y="3856"/>
                    <a:pt x="10986" y="3939"/>
                    <a:pt x="11266" y="4260"/>
                  </a:cubicBezTo>
                  <a:cubicBezTo>
                    <a:pt x="11753" y="4862"/>
                    <a:pt x="11691" y="8458"/>
                    <a:pt x="15681" y="9018"/>
                  </a:cubicBezTo>
                  <a:cubicBezTo>
                    <a:pt x="17205" y="9235"/>
                    <a:pt x="18397" y="8644"/>
                    <a:pt x="19309" y="7784"/>
                  </a:cubicBezTo>
                  <a:cubicBezTo>
                    <a:pt x="19309" y="7795"/>
                    <a:pt x="19309" y="7805"/>
                    <a:pt x="19309" y="7815"/>
                  </a:cubicBezTo>
                  <a:lnTo>
                    <a:pt x="19101" y="8810"/>
                  </a:lnTo>
                  <a:lnTo>
                    <a:pt x="19101" y="8810"/>
                  </a:lnTo>
                  <a:cubicBezTo>
                    <a:pt x="19070" y="8966"/>
                    <a:pt x="19039" y="9100"/>
                    <a:pt x="19019" y="9204"/>
                  </a:cubicBezTo>
                  <a:cubicBezTo>
                    <a:pt x="18873" y="10085"/>
                    <a:pt x="19692" y="10116"/>
                    <a:pt x="19931" y="9660"/>
                  </a:cubicBezTo>
                  <a:cubicBezTo>
                    <a:pt x="20034" y="9484"/>
                    <a:pt x="20117" y="8738"/>
                    <a:pt x="20117" y="7836"/>
                  </a:cubicBezTo>
                  <a:close/>
                  <a:moveTo>
                    <a:pt x="12323" y="4385"/>
                  </a:moveTo>
                  <a:close/>
                  <a:moveTo>
                    <a:pt x="12313" y="4468"/>
                  </a:moveTo>
                  <a:close/>
                  <a:moveTo>
                    <a:pt x="18822" y="7183"/>
                  </a:moveTo>
                  <a:cubicBezTo>
                    <a:pt x="18801" y="7225"/>
                    <a:pt x="18770" y="7256"/>
                    <a:pt x="18739" y="7287"/>
                  </a:cubicBezTo>
                  <a:cubicBezTo>
                    <a:pt x="18770" y="7245"/>
                    <a:pt x="18801" y="7214"/>
                    <a:pt x="18832" y="7183"/>
                  </a:cubicBezTo>
                  <a:close/>
                  <a:moveTo>
                    <a:pt x="18697" y="7328"/>
                  </a:moveTo>
                  <a:cubicBezTo>
                    <a:pt x="18656" y="7370"/>
                    <a:pt x="18614" y="7411"/>
                    <a:pt x="18563" y="7453"/>
                  </a:cubicBezTo>
                  <a:cubicBezTo>
                    <a:pt x="18625" y="7411"/>
                    <a:pt x="18666" y="7359"/>
                    <a:pt x="18708" y="7318"/>
                  </a:cubicBezTo>
                  <a:close/>
                  <a:moveTo>
                    <a:pt x="18531" y="7494"/>
                  </a:moveTo>
                  <a:cubicBezTo>
                    <a:pt x="18500" y="7525"/>
                    <a:pt x="18469" y="7556"/>
                    <a:pt x="18428" y="7587"/>
                  </a:cubicBezTo>
                  <a:cubicBezTo>
                    <a:pt x="18480" y="7546"/>
                    <a:pt x="18511" y="7515"/>
                    <a:pt x="18542" y="7484"/>
                  </a:cubicBezTo>
                  <a:close/>
                  <a:moveTo>
                    <a:pt x="18386" y="7618"/>
                  </a:moveTo>
                  <a:cubicBezTo>
                    <a:pt x="18345" y="7660"/>
                    <a:pt x="18303" y="7691"/>
                    <a:pt x="18252" y="7722"/>
                  </a:cubicBezTo>
                  <a:cubicBezTo>
                    <a:pt x="18314" y="7691"/>
                    <a:pt x="18355" y="7660"/>
                    <a:pt x="18397" y="7618"/>
                  </a:cubicBezTo>
                  <a:close/>
                  <a:moveTo>
                    <a:pt x="18231" y="7743"/>
                  </a:moveTo>
                  <a:cubicBezTo>
                    <a:pt x="18189" y="7784"/>
                    <a:pt x="18138" y="7815"/>
                    <a:pt x="18086" y="7846"/>
                  </a:cubicBezTo>
                  <a:cubicBezTo>
                    <a:pt x="18148" y="7815"/>
                    <a:pt x="18200" y="7784"/>
                    <a:pt x="18241" y="7743"/>
                  </a:cubicBezTo>
                  <a:close/>
                  <a:moveTo>
                    <a:pt x="18034" y="7888"/>
                  </a:moveTo>
                  <a:cubicBezTo>
                    <a:pt x="17993" y="7909"/>
                    <a:pt x="17961" y="7940"/>
                    <a:pt x="17920" y="7960"/>
                  </a:cubicBezTo>
                  <a:cubicBezTo>
                    <a:pt x="17972" y="7940"/>
                    <a:pt x="18003" y="7909"/>
                    <a:pt x="18044" y="7888"/>
                  </a:cubicBezTo>
                  <a:close/>
                  <a:moveTo>
                    <a:pt x="19412" y="6230"/>
                  </a:moveTo>
                  <a:cubicBezTo>
                    <a:pt x="19402" y="6250"/>
                    <a:pt x="19402" y="6271"/>
                    <a:pt x="19392" y="6281"/>
                  </a:cubicBezTo>
                  <a:cubicBezTo>
                    <a:pt x="19412" y="6261"/>
                    <a:pt x="19412" y="6250"/>
                    <a:pt x="19423" y="6230"/>
                  </a:cubicBezTo>
                  <a:close/>
                  <a:moveTo>
                    <a:pt x="19350" y="6364"/>
                  </a:moveTo>
                  <a:lnTo>
                    <a:pt x="19319" y="6437"/>
                  </a:lnTo>
                  <a:close/>
                  <a:moveTo>
                    <a:pt x="19267" y="6530"/>
                  </a:moveTo>
                  <a:cubicBezTo>
                    <a:pt x="19247" y="6561"/>
                    <a:pt x="19226" y="6603"/>
                    <a:pt x="19205" y="6644"/>
                  </a:cubicBezTo>
                  <a:cubicBezTo>
                    <a:pt x="19236" y="6603"/>
                    <a:pt x="19257" y="6561"/>
                    <a:pt x="19278" y="6520"/>
                  </a:cubicBezTo>
                  <a:close/>
                  <a:moveTo>
                    <a:pt x="19164" y="6706"/>
                  </a:moveTo>
                  <a:cubicBezTo>
                    <a:pt x="19143" y="6737"/>
                    <a:pt x="19122" y="6769"/>
                    <a:pt x="19112" y="6800"/>
                  </a:cubicBezTo>
                  <a:cubicBezTo>
                    <a:pt x="19133" y="6769"/>
                    <a:pt x="19153" y="6737"/>
                    <a:pt x="19174" y="6706"/>
                  </a:cubicBezTo>
                  <a:close/>
                  <a:moveTo>
                    <a:pt x="19070" y="6862"/>
                  </a:moveTo>
                  <a:cubicBezTo>
                    <a:pt x="19039" y="6903"/>
                    <a:pt x="19008" y="6945"/>
                    <a:pt x="18977" y="6986"/>
                  </a:cubicBezTo>
                  <a:cubicBezTo>
                    <a:pt x="19019" y="6945"/>
                    <a:pt x="19060" y="6893"/>
                    <a:pt x="19081" y="6851"/>
                  </a:cubicBezTo>
                  <a:close/>
                  <a:moveTo>
                    <a:pt x="18946" y="7028"/>
                  </a:moveTo>
                  <a:cubicBezTo>
                    <a:pt x="18915" y="7059"/>
                    <a:pt x="18884" y="7100"/>
                    <a:pt x="18853" y="7131"/>
                  </a:cubicBezTo>
                  <a:cubicBezTo>
                    <a:pt x="18894" y="7090"/>
                    <a:pt x="18925" y="7059"/>
                    <a:pt x="18956" y="7017"/>
                  </a:cubicBezTo>
                  <a:close/>
                  <a:moveTo>
                    <a:pt x="8820" y="3224"/>
                  </a:moveTo>
                  <a:cubicBezTo>
                    <a:pt x="9007" y="3390"/>
                    <a:pt x="9111" y="3556"/>
                    <a:pt x="9111" y="3711"/>
                  </a:cubicBezTo>
                  <a:lnTo>
                    <a:pt x="9111" y="3711"/>
                  </a:lnTo>
                  <a:cubicBezTo>
                    <a:pt x="9111" y="3556"/>
                    <a:pt x="9007" y="3390"/>
                    <a:pt x="8820" y="3224"/>
                  </a:cubicBezTo>
                  <a:close/>
                  <a:moveTo>
                    <a:pt x="8717" y="4696"/>
                  </a:moveTo>
                  <a:cubicBezTo>
                    <a:pt x="8976" y="4250"/>
                    <a:pt x="9100" y="3867"/>
                    <a:pt x="9111" y="3711"/>
                  </a:cubicBezTo>
                  <a:cubicBezTo>
                    <a:pt x="9111" y="3856"/>
                    <a:pt x="8986" y="4250"/>
                    <a:pt x="8727" y="4696"/>
                  </a:cubicBezTo>
                  <a:close/>
                  <a:moveTo>
                    <a:pt x="12303" y="4561"/>
                  </a:moveTo>
                  <a:close/>
                  <a:moveTo>
                    <a:pt x="12323" y="4965"/>
                  </a:moveTo>
                  <a:lnTo>
                    <a:pt x="12323" y="4924"/>
                  </a:lnTo>
                  <a:close/>
                  <a:moveTo>
                    <a:pt x="12313" y="4831"/>
                  </a:moveTo>
                  <a:cubicBezTo>
                    <a:pt x="12313" y="4820"/>
                    <a:pt x="12313" y="4810"/>
                    <a:pt x="12313" y="4799"/>
                  </a:cubicBezTo>
                  <a:cubicBezTo>
                    <a:pt x="12313" y="4810"/>
                    <a:pt x="12313" y="4820"/>
                    <a:pt x="12323" y="4831"/>
                  </a:cubicBezTo>
                  <a:close/>
                  <a:moveTo>
                    <a:pt x="12313" y="4706"/>
                  </a:moveTo>
                  <a:lnTo>
                    <a:pt x="12313" y="4675"/>
                  </a:lnTo>
                  <a:cubicBezTo>
                    <a:pt x="12313" y="4665"/>
                    <a:pt x="12323" y="4696"/>
                    <a:pt x="12323" y="4696"/>
                  </a:cubicBezTo>
                  <a:close/>
                  <a:moveTo>
                    <a:pt x="12769" y="3908"/>
                  </a:moveTo>
                  <a:lnTo>
                    <a:pt x="12769" y="3908"/>
                  </a:lnTo>
                  <a:cubicBezTo>
                    <a:pt x="12603" y="3960"/>
                    <a:pt x="12458" y="4064"/>
                    <a:pt x="12365" y="4209"/>
                  </a:cubicBezTo>
                  <a:cubicBezTo>
                    <a:pt x="12458" y="4064"/>
                    <a:pt x="12603" y="3960"/>
                    <a:pt x="12769" y="3908"/>
                  </a:cubicBezTo>
                  <a:close/>
                  <a:moveTo>
                    <a:pt x="13432" y="7432"/>
                  </a:moveTo>
                  <a:lnTo>
                    <a:pt x="13360" y="7359"/>
                  </a:lnTo>
                  <a:close/>
                  <a:moveTo>
                    <a:pt x="13298" y="7297"/>
                  </a:moveTo>
                  <a:cubicBezTo>
                    <a:pt x="13277" y="7266"/>
                    <a:pt x="13256" y="7245"/>
                    <a:pt x="13235" y="7214"/>
                  </a:cubicBezTo>
                  <a:cubicBezTo>
                    <a:pt x="13256" y="7245"/>
                    <a:pt x="13277" y="7266"/>
                    <a:pt x="13308" y="7297"/>
                  </a:cubicBezTo>
                  <a:close/>
                  <a:moveTo>
                    <a:pt x="13173" y="7142"/>
                  </a:moveTo>
                  <a:cubicBezTo>
                    <a:pt x="13142" y="7100"/>
                    <a:pt x="13111" y="7069"/>
                    <a:pt x="13090" y="7028"/>
                  </a:cubicBezTo>
                  <a:cubicBezTo>
                    <a:pt x="13121" y="7069"/>
                    <a:pt x="13153" y="7100"/>
                    <a:pt x="13184" y="7152"/>
                  </a:cubicBezTo>
                  <a:close/>
                  <a:moveTo>
                    <a:pt x="13609" y="7608"/>
                  </a:moveTo>
                  <a:cubicBezTo>
                    <a:pt x="13567" y="7577"/>
                    <a:pt x="13526" y="7536"/>
                    <a:pt x="13474" y="7494"/>
                  </a:cubicBezTo>
                  <a:cubicBezTo>
                    <a:pt x="13526" y="7536"/>
                    <a:pt x="13567" y="7577"/>
                    <a:pt x="13619" y="7608"/>
                  </a:cubicBezTo>
                  <a:close/>
                  <a:moveTo>
                    <a:pt x="15288" y="8427"/>
                  </a:moveTo>
                  <a:cubicBezTo>
                    <a:pt x="15225" y="8416"/>
                    <a:pt x="15174" y="8396"/>
                    <a:pt x="15111" y="8385"/>
                  </a:cubicBezTo>
                  <a:cubicBezTo>
                    <a:pt x="15174" y="8396"/>
                    <a:pt x="15236" y="8416"/>
                    <a:pt x="15298" y="8427"/>
                  </a:cubicBezTo>
                  <a:close/>
                  <a:moveTo>
                    <a:pt x="15018" y="8365"/>
                  </a:moveTo>
                  <a:cubicBezTo>
                    <a:pt x="14977" y="8354"/>
                    <a:pt x="14925" y="8334"/>
                    <a:pt x="14883" y="8323"/>
                  </a:cubicBezTo>
                  <a:cubicBezTo>
                    <a:pt x="14935" y="8334"/>
                    <a:pt x="14977" y="8354"/>
                    <a:pt x="15028" y="8365"/>
                  </a:cubicBezTo>
                  <a:close/>
                  <a:moveTo>
                    <a:pt x="14800" y="8292"/>
                  </a:moveTo>
                  <a:cubicBezTo>
                    <a:pt x="14738" y="8271"/>
                    <a:pt x="14666" y="8251"/>
                    <a:pt x="14614" y="8230"/>
                  </a:cubicBezTo>
                  <a:cubicBezTo>
                    <a:pt x="14676" y="8251"/>
                    <a:pt x="14738" y="8271"/>
                    <a:pt x="14800" y="8292"/>
                  </a:cubicBezTo>
                  <a:close/>
                  <a:moveTo>
                    <a:pt x="14541" y="8199"/>
                  </a:moveTo>
                  <a:cubicBezTo>
                    <a:pt x="14490" y="8178"/>
                    <a:pt x="14448" y="8157"/>
                    <a:pt x="14407" y="8137"/>
                  </a:cubicBezTo>
                  <a:cubicBezTo>
                    <a:pt x="14448" y="8157"/>
                    <a:pt x="14500" y="8188"/>
                    <a:pt x="14541" y="8199"/>
                  </a:cubicBezTo>
                  <a:close/>
                  <a:moveTo>
                    <a:pt x="14324" y="8095"/>
                  </a:moveTo>
                  <a:cubicBezTo>
                    <a:pt x="14293" y="8085"/>
                    <a:pt x="14251" y="8064"/>
                    <a:pt x="14220" y="8043"/>
                  </a:cubicBezTo>
                  <a:cubicBezTo>
                    <a:pt x="14262" y="8064"/>
                    <a:pt x="14293" y="8085"/>
                    <a:pt x="14334" y="8095"/>
                  </a:cubicBezTo>
                  <a:close/>
                  <a:moveTo>
                    <a:pt x="14137" y="8002"/>
                  </a:moveTo>
                  <a:cubicBezTo>
                    <a:pt x="14085" y="7971"/>
                    <a:pt x="14033" y="7940"/>
                    <a:pt x="13982" y="7898"/>
                  </a:cubicBezTo>
                  <a:cubicBezTo>
                    <a:pt x="14044" y="7940"/>
                    <a:pt x="14096" y="7971"/>
                    <a:pt x="14148" y="8002"/>
                  </a:cubicBezTo>
                  <a:close/>
                  <a:moveTo>
                    <a:pt x="13919" y="7857"/>
                  </a:moveTo>
                  <a:cubicBezTo>
                    <a:pt x="13888" y="7836"/>
                    <a:pt x="13857" y="7815"/>
                    <a:pt x="13826" y="7784"/>
                  </a:cubicBezTo>
                  <a:cubicBezTo>
                    <a:pt x="13857" y="7815"/>
                    <a:pt x="13888" y="7836"/>
                    <a:pt x="13930" y="7857"/>
                  </a:cubicBezTo>
                  <a:close/>
                  <a:moveTo>
                    <a:pt x="13754" y="7732"/>
                  </a:moveTo>
                  <a:cubicBezTo>
                    <a:pt x="13723" y="7701"/>
                    <a:pt x="13702" y="7681"/>
                    <a:pt x="13671" y="7660"/>
                  </a:cubicBezTo>
                  <a:cubicBezTo>
                    <a:pt x="13702" y="7691"/>
                    <a:pt x="13733" y="7712"/>
                    <a:pt x="13764" y="7732"/>
                  </a:cubicBezTo>
                  <a:close/>
                  <a:moveTo>
                    <a:pt x="15567" y="8458"/>
                  </a:moveTo>
                  <a:cubicBezTo>
                    <a:pt x="15505" y="8458"/>
                    <a:pt x="15453" y="8448"/>
                    <a:pt x="15391" y="8437"/>
                  </a:cubicBezTo>
                  <a:cubicBezTo>
                    <a:pt x="15453" y="8448"/>
                    <a:pt x="15516" y="8458"/>
                    <a:pt x="15578" y="8468"/>
                  </a:cubicBezTo>
                  <a:close/>
                  <a:moveTo>
                    <a:pt x="16324" y="8479"/>
                  </a:moveTo>
                  <a:cubicBezTo>
                    <a:pt x="16282" y="8479"/>
                    <a:pt x="16231" y="8489"/>
                    <a:pt x="16189" y="8489"/>
                  </a:cubicBezTo>
                  <a:cubicBezTo>
                    <a:pt x="16241" y="8489"/>
                    <a:pt x="16282" y="8489"/>
                    <a:pt x="16334" y="8489"/>
                  </a:cubicBezTo>
                  <a:close/>
                  <a:moveTo>
                    <a:pt x="16106" y="8489"/>
                  </a:moveTo>
                  <a:lnTo>
                    <a:pt x="15899" y="8489"/>
                  </a:lnTo>
                  <a:cubicBezTo>
                    <a:pt x="15972" y="8499"/>
                    <a:pt x="16044" y="8499"/>
                    <a:pt x="16117" y="8499"/>
                  </a:cubicBezTo>
                  <a:close/>
                  <a:moveTo>
                    <a:pt x="15806" y="8479"/>
                  </a:moveTo>
                  <a:cubicBezTo>
                    <a:pt x="15764" y="8479"/>
                    <a:pt x="15712" y="8479"/>
                    <a:pt x="15661" y="8468"/>
                  </a:cubicBezTo>
                  <a:cubicBezTo>
                    <a:pt x="15723" y="8479"/>
                    <a:pt x="15764" y="8489"/>
                    <a:pt x="15816" y="8489"/>
                  </a:cubicBezTo>
                  <a:close/>
                  <a:moveTo>
                    <a:pt x="16417" y="8468"/>
                  </a:moveTo>
                  <a:lnTo>
                    <a:pt x="16562" y="8458"/>
                  </a:lnTo>
                  <a:close/>
                  <a:moveTo>
                    <a:pt x="16821" y="8406"/>
                  </a:moveTo>
                  <a:cubicBezTo>
                    <a:pt x="16759" y="8416"/>
                    <a:pt x="16687" y="8437"/>
                    <a:pt x="16624" y="8448"/>
                  </a:cubicBezTo>
                  <a:cubicBezTo>
                    <a:pt x="16697" y="8448"/>
                    <a:pt x="16759" y="8427"/>
                    <a:pt x="16821" y="8416"/>
                  </a:cubicBezTo>
                  <a:close/>
                  <a:moveTo>
                    <a:pt x="17868" y="7992"/>
                  </a:moveTo>
                  <a:cubicBezTo>
                    <a:pt x="17816" y="8023"/>
                    <a:pt x="17765" y="8054"/>
                    <a:pt x="17713" y="8074"/>
                  </a:cubicBezTo>
                  <a:cubicBezTo>
                    <a:pt x="17765" y="8054"/>
                    <a:pt x="17827" y="8023"/>
                    <a:pt x="17879" y="7992"/>
                  </a:cubicBezTo>
                  <a:close/>
                  <a:moveTo>
                    <a:pt x="17661" y="8106"/>
                  </a:moveTo>
                  <a:cubicBezTo>
                    <a:pt x="17619" y="8126"/>
                    <a:pt x="17578" y="8147"/>
                    <a:pt x="17526" y="8168"/>
                  </a:cubicBezTo>
                  <a:cubicBezTo>
                    <a:pt x="17578" y="8157"/>
                    <a:pt x="17619" y="8126"/>
                    <a:pt x="17661" y="8106"/>
                  </a:cubicBezTo>
                  <a:close/>
                  <a:moveTo>
                    <a:pt x="17464" y="8199"/>
                  </a:moveTo>
                  <a:lnTo>
                    <a:pt x="17329" y="8251"/>
                  </a:lnTo>
                  <a:close/>
                  <a:moveTo>
                    <a:pt x="17277" y="8271"/>
                  </a:moveTo>
                  <a:cubicBezTo>
                    <a:pt x="17215" y="8292"/>
                    <a:pt x="17163" y="8313"/>
                    <a:pt x="17101" y="8334"/>
                  </a:cubicBezTo>
                  <a:cubicBezTo>
                    <a:pt x="17163" y="8323"/>
                    <a:pt x="17226" y="8302"/>
                    <a:pt x="17288" y="8282"/>
                  </a:cubicBezTo>
                  <a:close/>
                  <a:moveTo>
                    <a:pt x="17018" y="8354"/>
                  </a:moveTo>
                  <a:lnTo>
                    <a:pt x="16894" y="8385"/>
                  </a:lnTo>
                  <a:close/>
                  <a:moveTo>
                    <a:pt x="12334" y="5079"/>
                  </a:moveTo>
                  <a:lnTo>
                    <a:pt x="12334" y="5059"/>
                  </a:lnTo>
                  <a:cubicBezTo>
                    <a:pt x="12334" y="5090"/>
                    <a:pt x="12344" y="5131"/>
                    <a:pt x="12355" y="5162"/>
                  </a:cubicBezTo>
                  <a:cubicBezTo>
                    <a:pt x="12355" y="5131"/>
                    <a:pt x="12344" y="5100"/>
                    <a:pt x="12344" y="5079"/>
                  </a:cubicBezTo>
                  <a:close/>
                  <a:moveTo>
                    <a:pt x="12448" y="5608"/>
                  </a:moveTo>
                  <a:cubicBezTo>
                    <a:pt x="12437" y="5566"/>
                    <a:pt x="12427" y="5535"/>
                    <a:pt x="12417" y="5494"/>
                  </a:cubicBezTo>
                  <a:cubicBezTo>
                    <a:pt x="12437" y="5535"/>
                    <a:pt x="12448" y="5577"/>
                    <a:pt x="12448" y="5608"/>
                  </a:cubicBezTo>
                  <a:close/>
                  <a:moveTo>
                    <a:pt x="12406" y="5452"/>
                  </a:moveTo>
                  <a:cubicBezTo>
                    <a:pt x="12396" y="5411"/>
                    <a:pt x="12386" y="5380"/>
                    <a:pt x="12386" y="5338"/>
                  </a:cubicBezTo>
                  <a:cubicBezTo>
                    <a:pt x="12396" y="5380"/>
                    <a:pt x="12406" y="5421"/>
                    <a:pt x="12417" y="5463"/>
                  </a:cubicBezTo>
                  <a:close/>
                  <a:moveTo>
                    <a:pt x="12375" y="5307"/>
                  </a:moveTo>
                  <a:cubicBezTo>
                    <a:pt x="12365" y="5266"/>
                    <a:pt x="12365" y="5214"/>
                    <a:pt x="12355" y="5173"/>
                  </a:cubicBezTo>
                  <a:cubicBezTo>
                    <a:pt x="12375" y="5224"/>
                    <a:pt x="12375" y="5266"/>
                    <a:pt x="12386" y="5318"/>
                  </a:cubicBezTo>
                  <a:close/>
                  <a:moveTo>
                    <a:pt x="12676" y="6292"/>
                  </a:moveTo>
                  <a:cubicBezTo>
                    <a:pt x="12665" y="6250"/>
                    <a:pt x="12645" y="6219"/>
                    <a:pt x="12634" y="6188"/>
                  </a:cubicBezTo>
                  <a:cubicBezTo>
                    <a:pt x="12655" y="6230"/>
                    <a:pt x="12676" y="6261"/>
                    <a:pt x="12686" y="6292"/>
                  </a:cubicBezTo>
                  <a:close/>
                  <a:moveTo>
                    <a:pt x="12603" y="6095"/>
                  </a:moveTo>
                  <a:cubicBezTo>
                    <a:pt x="12583" y="6064"/>
                    <a:pt x="12572" y="6033"/>
                    <a:pt x="12562" y="6002"/>
                  </a:cubicBezTo>
                  <a:cubicBezTo>
                    <a:pt x="12583" y="6043"/>
                    <a:pt x="12593" y="6074"/>
                    <a:pt x="12614" y="6105"/>
                  </a:cubicBezTo>
                  <a:close/>
                  <a:moveTo>
                    <a:pt x="12541" y="5929"/>
                  </a:moveTo>
                  <a:cubicBezTo>
                    <a:pt x="12531" y="5908"/>
                    <a:pt x="12520" y="5877"/>
                    <a:pt x="12510" y="5846"/>
                  </a:cubicBezTo>
                  <a:cubicBezTo>
                    <a:pt x="12531" y="5877"/>
                    <a:pt x="12541" y="5908"/>
                    <a:pt x="12551" y="5939"/>
                  </a:cubicBezTo>
                  <a:close/>
                  <a:moveTo>
                    <a:pt x="12489" y="5784"/>
                  </a:moveTo>
                  <a:cubicBezTo>
                    <a:pt x="12479" y="5743"/>
                    <a:pt x="12469" y="5691"/>
                    <a:pt x="12458" y="5649"/>
                  </a:cubicBezTo>
                  <a:cubicBezTo>
                    <a:pt x="12479" y="5701"/>
                    <a:pt x="12489" y="5743"/>
                    <a:pt x="12500" y="5794"/>
                  </a:cubicBezTo>
                  <a:close/>
                  <a:moveTo>
                    <a:pt x="13039" y="6945"/>
                  </a:moveTo>
                  <a:lnTo>
                    <a:pt x="12987" y="6872"/>
                  </a:lnTo>
                  <a:close/>
                  <a:moveTo>
                    <a:pt x="12935" y="6800"/>
                  </a:moveTo>
                  <a:lnTo>
                    <a:pt x="12883" y="6706"/>
                  </a:lnTo>
                  <a:close/>
                  <a:moveTo>
                    <a:pt x="12831" y="6613"/>
                  </a:moveTo>
                  <a:cubicBezTo>
                    <a:pt x="12811" y="6582"/>
                    <a:pt x="12800" y="6551"/>
                    <a:pt x="12779" y="6509"/>
                  </a:cubicBezTo>
                  <a:cubicBezTo>
                    <a:pt x="12811" y="6551"/>
                    <a:pt x="12821" y="6582"/>
                    <a:pt x="12842" y="6623"/>
                  </a:cubicBezTo>
                  <a:close/>
                  <a:moveTo>
                    <a:pt x="12748" y="6437"/>
                  </a:moveTo>
                  <a:cubicBezTo>
                    <a:pt x="12728" y="6416"/>
                    <a:pt x="12717" y="6385"/>
                    <a:pt x="12707" y="6364"/>
                  </a:cubicBezTo>
                  <a:cubicBezTo>
                    <a:pt x="12728" y="6395"/>
                    <a:pt x="12738" y="6427"/>
                    <a:pt x="12759" y="6447"/>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0"/>
            <p:cNvGrpSpPr/>
            <p:nvPr/>
          </p:nvGrpSpPr>
          <p:grpSpPr>
            <a:xfrm>
              <a:off x="-3104295" y="1398518"/>
              <a:ext cx="1580287" cy="744790"/>
              <a:chOff x="3576550" y="1943775"/>
              <a:chExt cx="536600" cy="252900"/>
            </a:xfrm>
          </p:grpSpPr>
          <p:sp>
            <p:nvSpPr>
              <p:cNvPr id="886" name="Google Shape;886;p40"/>
              <p:cNvSpPr/>
              <p:nvPr/>
            </p:nvSpPr>
            <p:spPr>
              <a:xfrm>
                <a:off x="3597000" y="1964750"/>
                <a:ext cx="489725" cy="231925"/>
              </a:xfrm>
              <a:custGeom>
                <a:avLst/>
                <a:gdLst/>
                <a:ahLst/>
                <a:cxnLst/>
                <a:rect l="l" t="t" r="r" b="b"/>
                <a:pathLst>
                  <a:path w="19589" h="9277" extrusionOk="0">
                    <a:moveTo>
                      <a:pt x="11" y="1"/>
                    </a:moveTo>
                    <a:cubicBezTo>
                      <a:pt x="11" y="1"/>
                      <a:pt x="16946" y="2737"/>
                      <a:pt x="18262" y="3379"/>
                    </a:cubicBezTo>
                    <a:cubicBezTo>
                      <a:pt x="19589" y="4022"/>
                      <a:pt x="19402" y="8365"/>
                      <a:pt x="19153" y="8821"/>
                    </a:cubicBezTo>
                    <a:cubicBezTo>
                      <a:pt x="18894" y="9277"/>
                      <a:pt x="18086" y="9245"/>
                      <a:pt x="18231" y="8365"/>
                    </a:cubicBezTo>
                    <a:cubicBezTo>
                      <a:pt x="18387" y="7484"/>
                      <a:pt x="19247" y="4540"/>
                      <a:pt x="18117" y="3908"/>
                    </a:cubicBezTo>
                    <a:cubicBezTo>
                      <a:pt x="16987" y="3265"/>
                      <a:pt x="1" y="1462"/>
                      <a:pt x="1" y="14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p:nvPr/>
            </p:nvSpPr>
            <p:spPr>
              <a:xfrm>
                <a:off x="3576550" y="1974600"/>
                <a:ext cx="526775" cy="143825"/>
              </a:xfrm>
              <a:custGeom>
                <a:avLst/>
                <a:gdLst/>
                <a:ahLst/>
                <a:cxnLst/>
                <a:rect l="l" t="t" r="r" b="b"/>
                <a:pathLst>
                  <a:path w="21071" h="5753" extrusionOk="0">
                    <a:moveTo>
                      <a:pt x="21070" y="3110"/>
                    </a:moveTo>
                    <a:cubicBezTo>
                      <a:pt x="21070" y="3110"/>
                      <a:pt x="4197" y="1"/>
                      <a:pt x="2736" y="156"/>
                    </a:cubicBezTo>
                    <a:cubicBezTo>
                      <a:pt x="1275" y="322"/>
                      <a:pt x="0" y="4478"/>
                      <a:pt x="73" y="4986"/>
                    </a:cubicBezTo>
                    <a:cubicBezTo>
                      <a:pt x="156" y="5504"/>
                      <a:pt x="943" y="5753"/>
                      <a:pt x="1099" y="4861"/>
                    </a:cubicBezTo>
                    <a:cubicBezTo>
                      <a:pt x="1244" y="3970"/>
                      <a:pt x="1420" y="923"/>
                      <a:pt x="2695" y="695"/>
                    </a:cubicBezTo>
                    <a:cubicBezTo>
                      <a:pt x="3980" y="477"/>
                      <a:pt x="20573" y="4478"/>
                      <a:pt x="20573" y="4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0"/>
              <p:cNvSpPr/>
              <p:nvPr/>
            </p:nvSpPr>
            <p:spPr>
              <a:xfrm>
                <a:off x="3609700" y="1957250"/>
                <a:ext cx="196950" cy="164300"/>
              </a:xfrm>
              <a:custGeom>
                <a:avLst/>
                <a:gdLst/>
                <a:ahLst/>
                <a:cxnLst/>
                <a:rect l="l" t="t" r="r" b="b"/>
                <a:pathLst>
                  <a:path w="7878" h="6572" extrusionOk="0">
                    <a:moveTo>
                      <a:pt x="3618" y="6084"/>
                    </a:moveTo>
                    <a:cubicBezTo>
                      <a:pt x="705" y="5597"/>
                      <a:pt x="1" y="2363"/>
                      <a:pt x="830" y="1182"/>
                    </a:cubicBezTo>
                    <a:cubicBezTo>
                      <a:pt x="1649" y="0"/>
                      <a:pt x="7877" y="2021"/>
                      <a:pt x="7846" y="3161"/>
                    </a:cubicBezTo>
                    <a:cubicBezTo>
                      <a:pt x="7836" y="3638"/>
                      <a:pt x="6540" y="6571"/>
                      <a:pt x="3618" y="6084"/>
                    </a:cubicBezTo>
                    <a:close/>
                  </a:path>
                </a:pathLst>
              </a:custGeom>
              <a:solidFill>
                <a:srgbClr val="73BFB8">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a:off x="3587675" y="1943775"/>
                <a:ext cx="525475" cy="239175"/>
              </a:xfrm>
              <a:custGeom>
                <a:avLst/>
                <a:gdLst/>
                <a:ahLst/>
                <a:cxnLst/>
                <a:rect l="l" t="t" r="r" b="b"/>
                <a:pathLst>
                  <a:path w="21019" h="9567" extrusionOk="0">
                    <a:moveTo>
                      <a:pt x="20884" y="3669"/>
                    </a:moveTo>
                    <a:lnTo>
                      <a:pt x="20884" y="3669"/>
                    </a:lnTo>
                    <a:cubicBezTo>
                      <a:pt x="20884" y="3607"/>
                      <a:pt x="20863" y="3555"/>
                      <a:pt x="20843" y="3503"/>
                    </a:cubicBezTo>
                    <a:cubicBezTo>
                      <a:pt x="20843" y="3503"/>
                      <a:pt x="16562" y="2519"/>
                      <a:pt x="13712" y="2768"/>
                    </a:cubicBezTo>
                    <a:cubicBezTo>
                      <a:pt x="12023" y="2913"/>
                      <a:pt x="9100" y="2415"/>
                      <a:pt x="7566" y="1710"/>
                    </a:cubicBezTo>
                    <a:cubicBezTo>
                      <a:pt x="4955" y="519"/>
                      <a:pt x="602" y="0"/>
                      <a:pt x="602" y="0"/>
                    </a:cubicBezTo>
                    <a:cubicBezTo>
                      <a:pt x="560" y="42"/>
                      <a:pt x="529" y="83"/>
                      <a:pt x="509" y="145"/>
                    </a:cubicBezTo>
                    <a:lnTo>
                      <a:pt x="509" y="145"/>
                    </a:lnTo>
                    <a:cubicBezTo>
                      <a:pt x="1" y="1161"/>
                      <a:pt x="115" y="6260"/>
                      <a:pt x="4001" y="7069"/>
                    </a:cubicBezTo>
                    <a:cubicBezTo>
                      <a:pt x="7950" y="7877"/>
                      <a:pt x="9069" y="4415"/>
                      <a:pt x="9764" y="4063"/>
                    </a:cubicBezTo>
                    <a:cubicBezTo>
                      <a:pt x="10126" y="3856"/>
                      <a:pt x="10593" y="3928"/>
                      <a:pt x="10862" y="4250"/>
                    </a:cubicBezTo>
                    <a:cubicBezTo>
                      <a:pt x="11360" y="4851"/>
                      <a:pt x="11297" y="8457"/>
                      <a:pt x="15277" y="9017"/>
                    </a:cubicBezTo>
                    <a:cubicBezTo>
                      <a:pt x="19205" y="9566"/>
                      <a:pt x="21019" y="4788"/>
                      <a:pt x="20884" y="3669"/>
                    </a:cubicBezTo>
                    <a:close/>
                    <a:moveTo>
                      <a:pt x="4499" y="6623"/>
                    </a:moveTo>
                    <a:cubicBezTo>
                      <a:pt x="1586" y="6136"/>
                      <a:pt x="882" y="2902"/>
                      <a:pt x="1711" y="1721"/>
                    </a:cubicBezTo>
                    <a:cubicBezTo>
                      <a:pt x="2540" y="539"/>
                      <a:pt x="8748" y="2560"/>
                      <a:pt x="8727" y="3700"/>
                    </a:cubicBezTo>
                    <a:cubicBezTo>
                      <a:pt x="8717" y="4177"/>
                      <a:pt x="7421" y="7110"/>
                      <a:pt x="4499" y="6623"/>
                    </a:cubicBezTo>
                    <a:close/>
                    <a:moveTo>
                      <a:pt x="19060" y="6136"/>
                    </a:moveTo>
                    <a:cubicBezTo>
                      <a:pt x="18542" y="7442"/>
                      <a:pt x="17049" y="8799"/>
                      <a:pt x="14946" y="8426"/>
                    </a:cubicBezTo>
                    <a:cubicBezTo>
                      <a:pt x="12800" y="8032"/>
                      <a:pt x="12106" y="6198"/>
                      <a:pt x="11950" y="5079"/>
                    </a:cubicBezTo>
                    <a:lnTo>
                      <a:pt x="11950" y="5079"/>
                    </a:lnTo>
                    <a:cubicBezTo>
                      <a:pt x="11899" y="4809"/>
                      <a:pt x="11899" y="4529"/>
                      <a:pt x="11950" y="4250"/>
                    </a:cubicBezTo>
                    <a:cubicBezTo>
                      <a:pt x="12303" y="3172"/>
                      <a:pt x="18842" y="3348"/>
                      <a:pt x="19226" y="4747"/>
                    </a:cubicBezTo>
                    <a:cubicBezTo>
                      <a:pt x="19330" y="5130"/>
                      <a:pt x="19267" y="5628"/>
                      <a:pt x="19070" y="6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p:nvPr/>
            </p:nvSpPr>
            <p:spPr>
              <a:xfrm>
                <a:off x="3882800" y="2023325"/>
                <a:ext cx="194875" cy="144325"/>
              </a:xfrm>
              <a:custGeom>
                <a:avLst/>
                <a:gdLst/>
                <a:ahLst/>
                <a:cxnLst/>
                <a:rect l="l" t="t" r="r" b="b"/>
                <a:pathLst>
                  <a:path w="7795" h="5773" extrusionOk="0">
                    <a:moveTo>
                      <a:pt x="3141" y="5255"/>
                    </a:moveTo>
                    <a:cubicBezTo>
                      <a:pt x="6053" y="5773"/>
                      <a:pt x="7794" y="2954"/>
                      <a:pt x="7421" y="1565"/>
                    </a:cubicBezTo>
                    <a:cubicBezTo>
                      <a:pt x="7037" y="176"/>
                      <a:pt x="498" y="0"/>
                      <a:pt x="145" y="1078"/>
                    </a:cubicBezTo>
                    <a:cubicBezTo>
                      <a:pt x="0" y="1534"/>
                      <a:pt x="228" y="4726"/>
                      <a:pt x="3141" y="5255"/>
                    </a:cubicBezTo>
                    <a:close/>
                  </a:path>
                </a:pathLst>
              </a:custGeom>
              <a:solidFill>
                <a:srgbClr val="73BFB8">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0"/>
              <p:cNvSpPr/>
              <p:nvPr/>
            </p:nvSpPr>
            <p:spPr>
              <a:xfrm>
                <a:off x="3591575" y="2028225"/>
                <a:ext cx="18675" cy="45900"/>
              </a:xfrm>
              <a:custGeom>
                <a:avLst/>
                <a:gdLst/>
                <a:ahLst/>
                <a:cxnLst/>
                <a:rect l="l" t="t" r="r" b="b"/>
                <a:pathLst>
                  <a:path w="747" h="1836" extrusionOk="0">
                    <a:moveTo>
                      <a:pt x="0" y="861"/>
                    </a:moveTo>
                    <a:cubicBezTo>
                      <a:pt x="363" y="695"/>
                      <a:pt x="612" y="1835"/>
                      <a:pt x="612" y="1835"/>
                    </a:cubicBezTo>
                    <a:lnTo>
                      <a:pt x="746" y="1100"/>
                    </a:lnTo>
                    <a:cubicBezTo>
                      <a:pt x="560" y="758"/>
                      <a:pt x="425" y="384"/>
                      <a:pt x="363" y="1"/>
                    </a:cubicBezTo>
                    <a:cubicBezTo>
                      <a:pt x="363" y="1"/>
                      <a:pt x="62" y="675"/>
                      <a:pt x="0" y="861"/>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0"/>
              <p:cNvSpPr/>
              <p:nvPr/>
            </p:nvSpPr>
            <p:spPr>
              <a:xfrm>
                <a:off x="4054825" y="2116075"/>
                <a:ext cx="25425" cy="47950"/>
              </a:xfrm>
              <a:custGeom>
                <a:avLst/>
                <a:gdLst/>
                <a:ahLst/>
                <a:cxnLst/>
                <a:rect l="l" t="t" r="r" b="b"/>
                <a:pathLst>
                  <a:path w="1017" h="1918" extrusionOk="0">
                    <a:moveTo>
                      <a:pt x="1" y="1918"/>
                    </a:moveTo>
                    <a:cubicBezTo>
                      <a:pt x="343" y="1109"/>
                      <a:pt x="685" y="819"/>
                      <a:pt x="1017" y="944"/>
                    </a:cubicBezTo>
                    <a:lnTo>
                      <a:pt x="975" y="0"/>
                    </a:lnTo>
                    <a:cubicBezTo>
                      <a:pt x="768" y="342"/>
                      <a:pt x="509" y="643"/>
                      <a:pt x="208" y="902"/>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0"/>
              <p:cNvSpPr/>
              <p:nvPr/>
            </p:nvSpPr>
            <p:spPr>
              <a:xfrm>
                <a:off x="3587675" y="1947400"/>
                <a:ext cx="525475" cy="235550"/>
              </a:xfrm>
              <a:custGeom>
                <a:avLst/>
                <a:gdLst/>
                <a:ahLst/>
                <a:cxnLst/>
                <a:rect l="l" t="t" r="r" b="b"/>
                <a:pathLst>
                  <a:path w="21019" h="9422" extrusionOk="0">
                    <a:moveTo>
                      <a:pt x="15277" y="8872"/>
                    </a:moveTo>
                    <a:cubicBezTo>
                      <a:pt x="11287" y="8312"/>
                      <a:pt x="11349" y="4706"/>
                      <a:pt x="10862" y="4115"/>
                    </a:cubicBezTo>
                    <a:cubicBezTo>
                      <a:pt x="10582" y="3783"/>
                      <a:pt x="10116" y="3711"/>
                      <a:pt x="9753" y="3918"/>
                    </a:cubicBezTo>
                    <a:cubicBezTo>
                      <a:pt x="9059" y="4270"/>
                      <a:pt x="7940" y="7732"/>
                      <a:pt x="3991" y="6924"/>
                    </a:cubicBezTo>
                    <a:cubicBezTo>
                      <a:pt x="104" y="6115"/>
                      <a:pt x="1" y="1016"/>
                      <a:pt x="498" y="0"/>
                    </a:cubicBezTo>
                    <a:cubicBezTo>
                      <a:pt x="488" y="63"/>
                      <a:pt x="1" y="2436"/>
                      <a:pt x="1099" y="4561"/>
                    </a:cubicBezTo>
                    <a:cubicBezTo>
                      <a:pt x="2219" y="6716"/>
                      <a:pt x="4810" y="7110"/>
                      <a:pt x="6644" y="6623"/>
                    </a:cubicBezTo>
                    <a:cubicBezTo>
                      <a:pt x="8478" y="6136"/>
                      <a:pt x="9028" y="4011"/>
                      <a:pt x="9670" y="3731"/>
                    </a:cubicBezTo>
                    <a:cubicBezTo>
                      <a:pt x="10313" y="3441"/>
                      <a:pt x="10924" y="3617"/>
                      <a:pt x="11121" y="4001"/>
                    </a:cubicBezTo>
                    <a:cubicBezTo>
                      <a:pt x="11318" y="4395"/>
                      <a:pt x="11339" y="5784"/>
                      <a:pt x="12033" y="6841"/>
                    </a:cubicBezTo>
                    <a:cubicBezTo>
                      <a:pt x="12738" y="7898"/>
                      <a:pt x="14479" y="9110"/>
                      <a:pt x="17112" y="8582"/>
                    </a:cubicBezTo>
                    <a:cubicBezTo>
                      <a:pt x="19713" y="8064"/>
                      <a:pt x="20863" y="3617"/>
                      <a:pt x="20884" y="3524"/>
                    </a:cubicBezTo>
                    <a:cubicBezTo>
                      <a:pt x="21019" y="4643"/>
                      <a:pt x="19205" y="9421"/>
                      <a:pt x="15277" y="8872"/>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0"/>
              <p:cNvSpPr/>
              <p:nvPr/>
            </p:nvSpPr>
            <p:spPr>
              <a:xfrm>
                <a:off x="3881250" y="2023325"/>
                <a:ext cx="208325" cy="73850"/>
              </a:xfrm>
              <a:custGeom>
                <a:avLst/>
                <a:gdLst/>
                <a:ahLst/>
                <a:cxnLst/>
                <a:rect l="l" t="t" r="r" b="b"/>
                <a:pathLst>
                  <a:path w="8333" h="2954" extrusionOk="0">
                    <a:moveTo>
                      <a:pt x="7327" y="2954"/>
                    </a:moveTo>
                    <a:cubicBezTo>
                      <a:pt x="7524" y="2446"/>
                      <a:pt x="7587" y="1959"/>
                      <a:pt x="7483" y="1565"/>
                    </a:cubicBezTo>
                    <a:cubicBezTo>
                      <a:pt x="7099" y="176"/>
                      <a:pt x="560" y="0"/>
                      <a:pt x="207" y="1078"/>
                    </a:cubicBezTo>
                    <a:cubicBezTo>
                      <a:pt x="156" y="1347"/>
                      <a:pt x="156" y="1627"/>
                      <a:pt x="207" y="1897"/>
                    </a:cubicBezTo>
                    <a:cubicBezTo>
                      <a:pt x="0" y="829"/>
                      <a:pt x="93" y="674"/>
                      <a:pt x="798" y="404"/>
                    </a:cubicBezTo>
                    <a:cubicBezTo>
                      <a:pt x="1503" y="135"/>
                      <a:pt x="3990" y="104"/>
                      <a:pt x="6198" y="612"/>
                    </a:cubicBezTo>
                    <a:cubicBezTo>
                      <a:pt x="8333" y="1099"/>
                      <a:pt x="7390" y="2829"/>
                      <a:pt x="7327" y="2954"/>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0"/>
              <p:cNvSpPr/>
              <p:nvPr/>
            </p:nvSpPr>
            <p:spPr>
              <a:xfrm>
                <a:off x="3614100" y="1957250"/>
                <a:ext cx="198750" cy="98475"/>
              </a:xfrm>
              <a:custGeom>
                <a:avLst/>
                <a:gdLst/>
                <a:ahLst/>
                <a:cxnLst/>
                <a:rect l="l" t="t" r="r" b="b"/>
                <a:pathLst>
                  <a:path w="7950" h="3939" extrusionOk="0">
                    <a:moveTo>
                      <a:pt x="332" y="2539"/>
                    </a:moveTo>
                    <a:cubicBezTo>
                      <a:pt x="312" y="2000"/>
                      <a:pt x="426" y="1513"/>
                      <a:pt x="654" y="1182"/>
                    </a:cubicBezTo>
                    <a:cubicBezTo>
                      <a:pt x="1483" y="0"/>
                      <a:pt x="7701" y="2032"/>
                      <a:pt x="7670" y="3161"/>
                    </a:cubicBezTo>
                    <a:cubicBezTo>
                      <a:pt x="7629" y="3441"/>
                      <a:pt x="7535" y="3700"/>
                      <a:pt x="7390" y="3939"/>
                    </a:cubicBezTo>
                    <a:cubicBezTo>
                      <a:pt x="7950" y="2995"/>
                      <a:pt x="7909" y="2830"/>
                      <a:pt x="7339" y="2332"/>
                    </a:cubicBezTo>
                    <a:cubicBezTo>
                      <a:pt x="6769" y="1845"/>
                      <a:pt x="4426" y="974"/>
                      <a:pt x="2177" y="715"/>
                    </a:cubicBezTo>
                    <a:cubicBezTo>
                      <a:pt x="1" y="456"/>
                      <a:pt x="322" y="2405"/>
                      <a:pt x="332" y="253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0"/>
              <p:cNvSpPr/>
              <p:nvPr/>
            </p:nvSpPr>
            <p:spPr>
              <a:xfrm>
                <a:off x="3992650" y="2080575"/>
                <a:ext cx="96925" cy="85775"/>
              </a:xfrm>
              <a:custGeom>
                <a:avLst/>
                <a:gdLst/>
                <a:ahLst/>
                <a:cxnLst/>
                <a:rect l="l" t="t" r="r" b="b"/>
                <a:pathLst>
                  <a:path w="3877" h="3431" extrusionOk="0">
                    <a:moveTo>
                      <a:pt x="1" y="3224"/>
                    </a:moveTo>
                    <a:cubicBezTo>
                      <a:pt x="42" y="3431"/>
                      <a:pt x="1161" y="3379"/>
                      <a:pt x="2219" y="2623"/>
                    </a:cubicBezTo>
                    <a:cubicBezTo>
                      <a:pt x="3276" y="1866"/>
                      <a:pt x="3877" y="52"/>
                      <a:pt x="3659" y="32"/>
                    </a:cubicBezTo>
                    <a:cubicBezTo>
                      <a:pt x="3431" y="1"/>
                      <a:pt x="3390" y="747"/>
                      <a:pt x="2436" y="1856"/>
                    </a:cubicBezTo>
                    <a:cubicBezTo>
                      <a:pt x="1472" y="2965"/>
                      <a:pt x="1" y="3224"/>
                      <a:pt x="1" y="3224"/>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0"/>
              <p:cNvSpPr/>
              <p:nvPr/>
            </p:nvSpPr>
            <p:spPr>
              <a:xfrm>
                <a:off x="3959750" y="2159075"/>
                <a:ext cx="30325" cy="6250"/>
              </a:xfrm>
              <a:custGeom>
                <a:avLst/>
                <a:gdLst/>
                <a:ahLst/>
                <a:cxnLst/>
                <a:rect l="l" t="t" r="r" b="b"/>
                <a:pathLst>
                  <a:path w="1213" h="250" extrusionOk="0">
                    <a:moveTo>
                      <a:pt x="1182" y="125"/>
                    </a:moveTo>
                    <a:cubicBezTo>
                      <a:pt x="1213" y="1"/>
                      <a:pt x="757" y="63"/>
                      <a:pt x="384" y="53"/>
                    </a:cubicBezTo>
                    <a:cubicBezTo>
                      <a:pt x="0" y="42"/>
                      <a:pt x="166" y="177"/>
                      <a:pt x="591" y="218"/>
                    </a:cubicBezTo>
                    <a:cubicBezTo>
                      <a:pt x="1026" y="250"/>
                      <a:pt x="1182" y="167"/>
                      <a:pt x="1182" y="12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0"/>
              <p:cNvSpPr/>
              <p:nvPr/>
            </p:nvSpPr>
            <p:spPr>
              <a:xfrm>
                <a:off x="3703750" y="2064500"/>
                <a:ext cx="96675" cy="53925"/>
              </a:xfrm>
              <a:custGeom>
                <a:avLst/>
                <a:gdLst/>
                <a:ahLst/>
                <a:cxnLst/>
                <a:rect l="l" t="t" r="r" b="b"/>
                <a:pathLst>
                  <a:path w="3867" h="2157" extrusionOk="0">
                    <a:moveTo>
                      <a:pt x="1068" y="2105"/>
                    </a:moveTo>
                    <a:cubicBezTo>
                      <a:pt x="1" y="2157"/>
                      <a:pt x="1431" y="1970"/>
                      <a:pt x="2302" y="1421"/>
                    </a:cubicBezTo>
                    <a:cubicBezTo>
                      <a:pt x="2861" y="1048"/>
                      <a:pt x="3328" y="561"/>
                      <a:pt x="3690" y="1"/>
                    </a:cubicBezTo>
                    <a:cubicBezTo>
                      <a:pt x="3867" y="167"/>
                      <a:pt x="3462" y="1245"/>
                      <a:pt x="2778" y="1597"/>
                    </a:cubicBezTo>
                    <a:cubicBezTo>
                      <a:pt x="2250" y="1887"/>
                      <a:pt x="1669" y="2063"/>
                      <a:pt x="1068" y="210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0"/>
              <p:cNvSpPr/>
              <p:nvPr/>
            </p:nvSpPr>
            <p:spPr>
              <a:xfrm>
                <a:off x="4001725" y="2016825"/>
                <a:ext cx="104950" cy="36825"/>
              </a:xfrm>
              <a:custGeom>
                <a:avLst/>
                <a:gdLst/>
                <a:ahLst/>
                <a:cxnLst/>
                <a:rect l="l" t="t" r="r" b="b"/>
                <a:pathLst>
                  <a:path w="4198" h="1473" extrusionOk="0">
                    <a:moveTo>
                      <a:pt x="622" y="581"/>
                    </a:moveTo>
                    <a:cubicBezTo>
                      <a:pt x="2218" y="913"/>
                      <a:pt x="2467" y="1068"/>
                      <a:pt x="2695" y="1473"/>
                    </a:cubicBezTo>
                    <a:lnTo>
                      <a:pt x="4198" y="644"/>
                    </a:lnTo>
                    <a:cubicBezTo>
                      <a:pt x="2830" y="270"/>
                      <a:pt x="1420" y="53"/>
                      <a:pt x="0" y="1"/>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0"/>
              <p:cNvSpPr/>
              <p:nvPr/>
            </p:nvSpPr>
            <p:spPr>
              <a:xfrm>
                <a:off x="3596750" y="1946875"/>
                <a:ext cx="97975" cy="52375"/>
              </a:xfrm>
              <a:custGeom>
                <a:avLst/>
                <a:gdLst/>
                <a:ahLst/>
                <a:cxnLst/>
                <a:rect l="l" t="t" r="r" b="b"/>
                <a:pathLst>
                  <a:path w="3919" h="2095" extrusionOk="0">
                    <a:moveTo>
                      <a:pt x="21" y="1555"/>
                    </a:moveTo>
                    <a:lnTo>
                      <a:pt x="985" y="2094"/>
                    </a:lnTo>
                    <a:cubicBezTo>
                      <a:pt x="985" y="2094"/>
                      <a:pt x="1068" y="1348"/>
                      <a:pt x="1773" y="1099"/>
                    </a:cubicBezTo>
                    <a:cubicBezTo>
                      <a:pt x="2477" y="840"/>
                      <a:pt x="3918" y="1182"/>
                      <a:pt x="3918" y="1182"/>
                    </a:cubicBezTo>
                    <a:lnTo>
                      <a:pt x="3700" y="633"/>
                    </a:lnTo>
                    <a:cubicBezTo>
                      <a:pt x="3700" y="633"/>
                      <a:pt x="2560" y="177"/>
                      <a:pt x="291" y="1"/>
                    </a:cubicBezTo>
                    <a:cubicBezTo>
                      <a:pt x="291" y="1"/>
                      <a:pt x="0" y="498"/>
                      <a:pt x="21" y="155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0"/>
              <p:cNvSpPr/>
              <p:nvPr/>
            </p:nvSpPr>
            <p:spPr>
              <a:xfrm>
                <a:off x="3800400" y="2002075"/>
                <a:ext cx="105475" cy="61425"/>
              </a:xfrm>
              <a:custGeom>
                <a:avLst/>
                <a:gdLst/>
                <a:ahLst/>
                <a:cxnLst/>
                <a:rect l="l" t="t" r="r" b="b"/>
                <a:pathLst>
                  <a:path w="4219" h="2457" extrusionOk="0">
                    <a:moveTo>
                      <a:pt x="1" y="467"/>
                    </a:moveTo>
                    <a:lnTo>
                      <a:pt x="457" y="0"/>
                    </a:lnTo>
                    <a:cubicBezTo>
                      <a:pt x="1006" y="166"/>
                      <a:pt x="1566" y="301"/>
                      <a:pt x="2125" y="394"/>
                    </a:cubicBezTo>
                    <a:cubicBezTo>
                      <a:pt x="2726" y="477"/>
                      <a:pt x="3317" y="508"/>
                      <a:pt x="3908" y="508"/>
                    </a:cubicBezTo>
                    <a:lnTo>
                      <a:pt x="4219" y="1109"/>
                    </a:lnTo>
                    <a:cubicBezTo>
                      <a:pt x="4219" y="1109"/>
                      <a:pt x="3472" y="1348"/>
                      <a:pt x="3348" y="1648"/>
                    </a:cubicBezTo>
                    <a:cubicBezTo>
                      <a:pt x="3224" y="1959"/>
                      <a:pt x="3348" y="2456"/>
                      <a:pt x="3348" y="2456"/>
                    </a:cubicBezTo>
                    <a:lnTo>
                      <a:pt x="2861" y="2415"/>
                    </a:lnTo>
                    <a:cubicBezTo>
                      <a:pt x="2861" y="2415"/>
                      <a:pt x="2581" y="1410"/>
                      <a:pt x="1939" y="1285"/>
                    </a:cubicBezTo>
                    <a:cubicBezTo>
                      <a:pt x="1286" y="1171"/>
                      <a:pt x="612" y="1969"/>
                      <a:pt x="612" y="1969"/>
                    </a:cubicBezTo>
                    <a:lnTo>
                      <a:pt x="125" y="1938"/>
                    </a:lnTo>
                    <a:cubicBezTo>
                      <a:pt x="125" y="1938"/>
                      <a:pt x="488" y="1389"/>
                      <a:pt x="508" y="1047"/>
                    </a:cubicBezTo>
                    <a:cubicBezTo>
                      <a:pt x="529" y="705"/>
                      <a:pt x="1" y="467"/>
                      <a:pt x="1" y="4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0"/>
              <p:cNvSpPr/>
              <p:nvPr/>
            </p:nvSpPr>
            <p:spPr>
              <a:xfrm>
                <a:off x="3891600" y="2038600"/>
                <a:ext cx="112725" cy="81375"/>
              </a:xfrm>
              <a:custGeom>
                <a:avLst/>
                <a:gdLst/>
                <a:ahLst/>
                <a:cxnLst/>
                <a:rect l="l" t="t" r="r" b="b"/>
                <a:pathLst>
                  <a:path w="4509" h="3255" extrusionOk="0">
                    <a:moveTo>
                      <a:pt x="4509" y="353"/>
                    </a:moveTo>
                    <a:lnTo>
                      <a:pt x="4229" y="3130"/>
                    </a:lnTo>
                    <a:lnTo>
                      <a:pt x="3825" y="3068"/>
                    </a:lnTo>
                    <a:lnTo>
                      <a:pt x="3908" y="2001"/>
                    </a:lnTo>
                    <a:lnTo>
                      <a:pt x="975" y="1597"/>
                    </a:lnTo>
                    <a:lnTo>
                      <a:pt x="819" y="3255"/>
                    </a:lnTo>
                    <a:lnTo>
                      <a:pt x="519" y="3193"/>
                    </a:lnTo>
                    <a:cubicBezTo>
                      <a:pt x="519" y="3193"/>
                      <a:pt x="1" y="1648"/>
                      <a:pt x="198" y="726"/>
                    </a:cubicBezTo>
                    <a:cubicBezTo>
                      <a:pt x="198" y="726"/>
                      <a:pt x="2457" y="1"/>
                      <a:pt x="4509" y="35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0"/>
              <p:cNvSpPr/>
              <p:nvPr/>
            </p:nvSpPr>
            <p:spPr>
              <a:xfrm>
                <a:off x="4028675" y="2053900"/>
                <a:ext cx="34225" cy="60125"/>
              </a:xfrm>
              <a:custGeom>
                <a:avLst/>
                <a:gdLst/>
                <a:ahLst/>
                <a:cxnLst/>
                <a:rect l="l" t="t" r="r" b="b"/>
                <a:pathLst>
                  <a:path w="1369" h="2405" extrusionOk="0">
                    <a:moveTo>
                      <a:pt x="539" y="0"/>
                    </a:moveTo>
                    <a:lnTo>
                      <a:pt x="0" y="2404"/>
                    </a:lnTo>
                    <a:lnTo>
                      <a:pt x="726" y="2394"/>
                    </a:lnTo>
                    <a:cubicBezTo>
                      <a:pt x="726" y="2394"/>
                      <a:pt x="1327" y="1192"/>
                      <a:pt x="1368" y="352"/>
                    </a:cubicBezTo>
                    <a:cubicBezTo>
                      <a:pt x="1109" y="197"/>
                      <a:pt x="829" y="73"/>
                      <a:pt x="539" y="0"/>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0"/>
              <p:cNvSpPr/>
              <p:nvPr/>
            </p:nvSpPr>
            <p:spPr>
              <a:xfrm>
                <a:off x="3680175" y="1993775"/>
                <a:ext cx="115325" cy="100050"/>
              </a:xfrm>
              <a:custGeom>
                <a:avLst/>
                <a:gdLst/>
                <a:ahLst/>
                <a:cxnLst/>
                <a:rect l="l" t="t" r="r" b="b"/>
                <a:pathLst>
                  <a:path w="4613" h="4002" extrusionOk="0">
                    <a:moveTo>
                      <a:pt x="674" y="1"/>
                    </a:moveTo>
                    <a:lnTo>
                      <a:pt x="1" y="2726"/>
                    </a:lnTo>
                    <a:lnTo>
                      <a:pt x="405" y="2799"/>
                    </a:lnTo>
                    <a:lnTo>
                      <a:pt x="685" y="1762"/>
                    </a:lnTo>
                    <a:lnTo>
                      <a:pt x="3587" y="2364"/>
                    </a:lnTo>
                    <a:lnTo>
                      <a:pt x="3172" y="3970"/>
                    </a:lnTo>
                    <a:lnTo>
                      <a:pt x="3369" y="4001"/>
                    </a:lnTo>
                    <a:cubicBezTo>
                      <a:pt x="3369" y="4001"/>
                      <a:pt x="4561" y="2944"/>
                      <a:pt x="4613" y="1804"/>
                    </a:cubicBezTo>
                    <a:cubicBezTo>
                      <a:pt x="4613" y="1804"/>
                      <a:pt x="2737" y="363"/>
                      <a:pt x="674"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0"/>
              <p:cNvSpPr/>
              <p:nvPr/>
            </p:nvSpPr>
            <p:spPr>
              <a:xfrm>
                <a:off x="3630700" y="1986775"/>
                <a:ext cx="28525" cy="61950"/>
              </a:xfrm>
              <a:custGeom>
                <a:avLst/>
                <a:gdLst/>
                <a:ahLst/>
                <a:cxnLst/>
                <a:rect l="l" t="t" r="r" b="b"/>
                <a:pathLst>
                  <a:path w="1141" h="2478" extrusionOk="0">
                    <a:moveTo>
                      <a:pt x="1140" y="21"/>
                    </a:moveTo>
                    <a:lnTo>
                      <a:pt x="840" y="2478"/>
                    </a:lnTo>
                    <a:lnTo>
                      <a:pt x="156" y="2219"/>
                    </a:lnTo>
                    <a:cubicBezTo>
                      <a:pt x="156" y="2219"/>
                      <a:pt x="0" y="882"/>
                      <a:pt x="238" y="73"/>
                    </a:cubicBezTo>
                    <a:cubicBezTo>
                      <a:pt x="529" y="21"/>
                      <a:pt x="840" y="1"/>
                      <a:pt x="1140" y="2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6" name="Google Shape;906;p40"/>
          <p:cNvGrpSpPr/>
          <p:nvPr/>
        </p:nvGrpSpPr>
        <p:grpSpPr>
          <a:xfrm rot="-501146">
            <a:off x="7558959" y="420585"/>
            <a:ext cx="1150978" cy="1288338"/>
            <a:chOff x="5640294" y="-5832393"/>
            <a:chExt cx="884619" cy="990191"/>
          </a:xfrm>
        </p:grpSpPr>
        <p:sp>
          <p:nvSpPr>
            <p:cNvPr id="907" name="Google Shape;907;p40"/>
            <p:cNvSpPr/>
            <p:nvPr/>
          </p:nvSpPr>
          <p:spPr>
            <a:xfrm>
              <a:off x="5640737" y="-5832380"/>
              <a:ext cx="884069" cy="990179"/>
            </a:xfrm>
            <a:custGeom>
              <a:avLst/>
              <a:gdLst/>
              <a:ahLst/>
              <a:cxnLst/>
              <a:rect l="l" t="t" r="r" b="b"/>
              <a:pathLst>
                <a:path w="16055" h="17982" extrusionOk="0">
                  <a:moveTo>
                    <a:pt x="15961" y="8354"/>
                  </a:moveTo>
                  <a:lnTo>
                    <a:pt x="15961" y="8354"/>
                  </a:lnTo>
                  <a:lnTo>
                    <a:pt x="15961" y="8354"/>
                  </a:lnTo>
                  <a:lnTo>
                    <a:pt x="15930" y="8354"/>
                  </a:lnTo>
                  <a:cubicBezTo>
                    <a:pt x="15785" y="8322"/>
                    <a:pt x="14966" y="8188"/>
                    <a:pt x="13629" y="8063"/>
                  </a:cubicBezTo>
                  <a:cubicBezTo>
                    <a:pt x="15360" y="7193"/>
                    <a:pt x="15723" y="6519"/>
                    <a:pt x="15723" y="6519"/>
                  </a:cubicBezTo>
                  <a:cubicBezTo>
                    <a:pt x="15443" y="6467"/>
                    <a:pt x="15174" y="6426"/>
                    <a:pt x="14894" y="6405"/>
                  </a:cubicBezTo>
                  <a:cubicBezTo>
                    <a:pt x="14272" y="6343"/>
                    <a:pt x="13650" y="6343"/>
                    <a:pt x="13039" y="6395"/>
                  </a:cubicBezTo>
                  <a:lnTo>
                    <a:pt x="13039" y="6395"/>
                  </a:lnTo>
                  <a:cubicBezTo>
                    <a:pt x="13723" y="5338"/>
                    <a:pt x="14365" y="3949"/>
                    <a:pt x="14490" y="2374"/>
                  </a:cubicBezTo>
                  <a:cubicBezTo>
                    <a:pt x="13256" y="2353"/>
                    <a:pt x="12189" y="2809"/>
                    <a:pt x="11266" y="3472"/>
                  </a:cubicBezTo>
                  <a:cubicBezTo>
                    <a:pt x="10883" y="3742"/>
                    <a:pt x="10520" y="4053"/>
                    <a:pt x="10189" y="4395"/>
                  </a:cubicBezTo>
                  <a:cubicBezTo>
                    <a:pt x="9878" y="2840"/>
                    <a:pt x="9328" y="1358"/>
                    <a:pt x="8541" y="0"/>
                  </a:cubicBezTo>
                  <a:cubicBezTo>
                    <a:pt x="7898" y="871"/>
                    <a:pt x="7577" y="1990"/>
                    <a:pt x="7421" y="3089"/>
                  </a:cubicBezTo>
                  <a:cubicBezTo>
                    <a:pt x="7421" y="3140"/>
                    <a:pt x="7401" y="3192"/>
                    <a:pt x="7380" y="3244"/>
                  </a:cubicBezTo>
                  <a:lnTo>
                    <a:pt x="7411" y="3223"/>
                  </a:lnTo>
                  <a:cubicBezTo>
                    <a:pt x="7390" y="3358"/>
                    <a:pt x="7380" y="3482"/>
                    <a:pt x="7370" y="3617"/>
                  </a:cubicBezTo>
                  <a:cubicBezTo>
                    <a:pt x="6893" y="2581"/>
                    <a:pt x="6250" y="1638"/>
                    <a:pt x="5473" y="809"/>
                  </a:cubicBezTo>
                  <a:cubicBezTo>
                    <a:pt x="5152" y="1741"/>
                    <a:pt x="5017" y="2736"/>
                    <a:pt x="5090" y="3710"/>
                  </a:cubicBezTo>
                  <a:cubicBezTo>
                    <a:pt x="4975" y="3628"/>
                    <a:pt x="4861" y="3534"/>
                    <a:pt x="4747" y="3451"/>
                  </a:cubicBezTo>
                  <a:cubicBezTo>
                    <a:pt x="3835" y="2778"/>
                    <a:pt x="2768" y="2311"/>
                    <a:pt x="1545" y="2311"/>
                  </a:cubicBezTo>
                  <a:cubicBezTo>
                    <a:pt x="1638" y="3949"/>
                    <a:pt x="2322" y="5389"/>
                    <a:pt x="3017" y="6478"/>
                  </a:cubicBezTo>
                  <a:lnTo>
                    <a:pt x="3017" y="6478"/>
                  </a:lnTo>
                  <a:lnTo>
                    <a:pt x="2934" y="6343"/>
                  </a:lnTo>
                  <a:lnTo>
                    <a:pt x="2519" y="6270"/>
                  </a:lnTo>
                  <a:cubicBezTo>
                    <a:pt x="2540" y="7089"/>
                    <a:pt x="3037" y="7638"/>
                    <a:pt x="3525" y="7991"/>
                  </a:cubicBezTo>
                  <a:cubicBezTo>
                    <a:pt x="2499" y="8074"/>
                    <a:pt x="1431" y="8198"/>
                    <a:pt x="343" y="8354"/>
                  </a:cubicBezTo>
                  <a:lnTo>
                    <a:pt x="322" y="8354"/>
                  </a:lnTo>
                  <a:lnTo>
                    <a:pt x="322" y="8354"/>
                  </a:lnTo>
                  <a:lnTo>
                    <a:pt x="322" y="8354"/>
                  </a:lnTo>
                  <a:cubicBezTo>
                    <a:pt x="301" y="8509"/>
                    <a:pt x="1" y="12686"/>
                    <a:pt x="4001" y="17287"/>
                  </a:cubicBezTo>
                  <a:cubicBezTo>
                    <a:pt x="5338" y="17692"/>
                    <a:pt x="6727" y="17920"/>
                    <a:pt x="8116" y="17982"/>
                  </a:cubicBezTo>
                  <a:lnTo>
                    <a:pt x="8157" y="17982"/>
                  </a:lnTo>
                  <a:cubicBezTo>
                    <a:pt x="9546" y="17920"/>
                    <a:pt x="10935" y="17692"/>
                    <a:pt x="12272" y="17287"/>
                  </a:cubicBezTo>
                  <a:cubicBezTo>
                    <a:pt x="12386" y="17163"/>
                    <a:pt x="12500" y="17028"/>
                    <a:pt x="12603" y="16904"/>
                  </a:cubicBezTo>
                  <a:lnTo>
                    <a:pt x="12655" y="16831"/>
                  </a:lnTo>
                  <a:cubicBezTo>
                    <a:pt x="12759" y="16707"/>
                    <a:pt x="12852" y="16593"/>
                    <a:pt x="12945" y="16469"/>
                  </a:cubicBezTo>
                  <a:cubicBezTo>
                    <a:pt x="12966" y="16438"/>
                    <a:pt x="12987" y="16406"/>
                    <a:pt x="13008" y="16386"/>
                  </a:cubicBezTo>
                  <a:cubicBezTo>
                    <a:pt x="13101" y="16261"/>
                    <a:pt x="13194" y="16147"/>
                    <a:pt x="13267" y="16023"/>
                  </a:cubicBezTo>
                  <a:lnTo>
                    <a:pt x="13319" y="15950"/>
                  </a:lnTo>
                  <a:cubicBezTo>
                    <a:pt x="13391" y="15857"/>
                    <a:pt x="13464" y="15753"/>
                    <a:pt x="13536" y="15660"/>
                  </a:cubicBezTo>
                  <a:lnTo>
                    <a:pt x="13598" y="15557"/>
                  </a:lnTo>
                  <a:cubicBezTo>
                    <a:pt x="13671" y="15453"/>
                    <a:pt x="13733" y="15349"/>
                    <a:pt x="13806" y="15246"/>
                  </a:cubicBezTo>
                  <a:lnTo>
                    <a:pt x="13889" y="15101"/>
                  </a:lnTo>
                  <a:cubicBezTo>
                    <a:pt x="13951" y="15007"/>
                    <a:pt x="14013" y="14914"/>
                    <a:pt x="14065" y="14821"/>
                  </a:cubicBezTo>
                  <a:lnTo>
                    <a:pt x="14158" y="14655"/>
                  </a:lnTo>
                  <a:cubicBezTo>
                    <a:pt x="14189" y="14603"/>
                    <a:pt x="14220" y="14551"/>
                    <a:pt x="14251" y="14499"/>
                  </a:cubicBezTo>
                  <a:cubicBezTo>
                    <a:pt x="14313" y="14396"/>
                    <a:pt x="14365" y="14292"/>
                    <a:pt x="14417" y="14189"/>
                  </a:cubicBezTo>
                  <a:lnTo>
                    <a:pt x="14469" y="14095"/>
                  </a:lnTo>
                  <a:cubicBezTo>
                    <a:pt x="14583" y="13878"/>
                    <a:pt x="14697" y="13660"/>
                    <a:pt x="14790" y="13442"/>
                  </a:cubicBezTo>
                  <a:lnTo>
                    <a:pt x="14790" y="13442"/>
                  </a:lnTo>
                  <a:cubicBezTo>
                    <a:pt x="15153" y="12706"/>
                    <a:pt x="15433" y="11940"/>
                    <a:pt x="15619" y="11152"/>
                  </a:cubicBezTo>
                  <a:cubicBezTo>
                    <a:pt x="15588" y="11245"/>
                    <a:pt x="15568" y="11338"/>
                    <a:pt x="15536" y="11432"/>
                  </a:cubicBezTo>
                  <a:lnTo>
                    <a:pt x="15619" y="11152"/>
                  </a:lnTo>
                  <a:cubicBezTo>
                    <a:pt x="15619" y="11121"/>
                    <a:pt x="15630" y="11100"/>
                    <a:pt x="15630" y="11100"/>
                  </a:cubicBezTo>
                  <a:cubicBezTo>
                    <a:pt x="16055" y="9463"/>
                    <a:pt x="15961" y="8385"/>
                    <a:pt x="15961" y="8354"/>
                  </a:cubicBezTo>
                  <a:close/>
                  <a:moveTo>
                    <a:pt x="7121" y="3462"/>
                  </a:moveTo>
                  <a:cubicBezTo>
                    <a:pt x="7048" y="3327"/>
                    <a:pt x="6976" y="3182"/>
                    <a:pt x="6903" y="3058"/>
                  </a:cubicBezTo>
                  <a:cubicBezTo>
                    <a:pt x="6976" y="3182"/>
                    <a:pt x="7048" y="3327"/>
                    <a:pt x="7121" y="3462"/>
                  </a:cubicBezTo>
                  <a:close/>
                  <a:moveTo>
                    <a:pt x="7162" y="3555"/>
                  </a:moveTo>
                  <a:close/>
                  <a:moveTo>
                    <a:pt x="15464" y="11722"/>
                  </a:moveTo>
                  <a:cubicBezTo>
                    <a:pt x="15474" y="11660"/>
                    <a:pt x="15495" y="11608"/>
                    <a:pt x="15505" y="11556"/>
                  </a:cubicBezTo>
                  <a:cubicBezTo>
                    <a:pt x="15495" y="11608"/>
                    <a:pt x="15474" y="11660"/>
                    <a:pt x="15464" y="11722"/>
                  </a:cubicBezTo>
                  <a:close/>
                  <a:moveTo>
                    <a:pt x="15277" y="12271"/>
                  </a:moveTo>
                  <a:cubicBezTo>
                    <a:pt x="15277" y="12250"/>
                    <a:pt x="15288" y="12230"/>
                    <a:pt x="15298" y="12209"/>
                  </a:cubicBezTo>
                  <a:cubicBezTo>
                    <a:pt x="15288" y="12230"/>
                    <a:pt x="15277" y="12250"/>
                    <a:pt x="15277" y="12271"/>
                  </a:cubicBezTo>
                  <a:close/>
                  <a:moveTo>
                    <a:pt x="15371" y="12002"/>
                  </a:moveTo>
                  <a:lnTo>
                    <a:pt x="15402" y="11888"/>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0"/>
            <p:cNvGrpSpPr/>
            <p:nvPr/>
          </p:nvGrpSpPr>
          <p:grpSpPr>
            <a:xfrm>
              <a:off x="5640294" y="-5832393"/>
              <a:ext cx="884619" cy="990179"/>
              <a:chOff x="4004575" y="238125"/>
              <a:chExt cx="401625" cy="449550"/>
            </a:xfrm>
          </p:grpSpPr>
          <p:sp>
            <p:nvSpPr>
              <p:cNvPr id="909" name="Google Shape;909;p40"/>
              <p:cNvSpPr/>
              <p:nvPr/>
            </p:nvSpPr>
            <p:spPr>
              <a:xfrm>
                <a:off x="4004575" y="444625"/>
                <a:ext cx="401625" cy="243050"/>
              </a:xfrm>
              <a:custGeom>
                <a:avLst/>
                <a:gdLst/>
                <a:ahLst/>
                <a:cxnLst/>
                <a:rect l="l" t="t" r="r" b="b"/>
                <a:pathLst>
                  <a:path w="16065" h="9722" extrusionOk="0">
                    <a:moveTo>
                      <a:pt x="15640" y="2840"/>
                    </a:moveTo>
                    <a:cubicBezTo>
                      <a:pt x="15640" y="2840"/>
                      <a:pt x="15640" y="2861"/>
                      <a:pt x="15629" y="2892"/>
                    </a:cubicBezTo>
                    <a:cubicBezTo>
                      <a:pt x="15204" y="4529"/>
                      <a:pt x="14282" y="6726"/>
                      <a:pt x="12282" y="9027"/>
                    </a:cubicBezTo>
                    <a:cubicBezTo>
                      <a:pt x="10945" y="9431"/>
                      <a:pt x="9556" y="9659"/>
                      <a:pt x="8157" y="9722"/>
                    </a:cubicBezTo>
                    <a:lnTo>
                      <a:pt x="8126" y="9722"/>
                    </a:lnTo>
                    <a:cubicBezTo>
                      <a:pt x="6727" y="9659"/>
                      <a:pt x="5348" y="9431"/>
                      <a:pt x="4011" y="9027"/>
                    </a:cubicBezTo>
                    <a:cubicBezTo>
                      <a:pt x="0" y="4436"/>
                      <a:pt x="311" y="249"/>
                      <a:pt x="322" y="93"/>
                    </a:cubicBezTo>
                    <a:lnTo>
                      <a:pt x="322" y="93"/>
                    </a:lnTo>
                    <a:lnTo>
                      <a:pt x="8126" y="0"/>
                    </a:lnTo>
                    <a:lnTo>
                      <a:pt x="8157" y="0"/>
                    </a:lnTo>
                    <a:lnTo>
                      <a:pt x="15961" y="93"/>
                    </a:lnTo>
                    <a:cubicBezTo>
                      <a:pt x="15961" y="93"/>
                      <a:pt x="16065" y="1171"/>
                      <a:pt x="15640" y="28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0"/>
              <p:cNvSpPr/>
              <p:nvPr/>
            </p:nvSpPr>
            <p:spPr>
              <a:xfrm>
                <a:off x="4012600" y="416375"/>
                <a:ext cx="391000" cy="54175"/>
              </a:xfrm>
              <a:custGeom>
                <a:avLst/>
                <a:gdLst/>
                <a:ahLst/>
                <a:cxnLst/>
                <a:rect l="l" t="t" r="r" b="b"/>
                <a:pathLst>
                  <a:path w="15640" h="2167" extrusionOk="0">
                    <a:moveTo>
                      <a:pt x="1" y="1223"/>
                    </a:moveTo>
                    <a:cubicBezTo>
                      <a:pt x="1" y="1223"/>
                      <a:pt x="6945" y="2167"/>
                      <a:pt x="15640" y="1223"/>
                    </a:cubicBezTo>
                    <a:cubicBezTo>
                      <a:pt x="15640" y="1223"/>
                      <a:pt x="8592" y="0"/>
                      <a:pt x="1" y="12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0"/>
              <p:cNvSpPr/>
              <p:nvPr/>
            </p:nvSpPr>
            <p:spPr>
              <a:xfrm>
                <a:off x="4068575" y="424400"/>
                <a:ext cx="284250" cy="32425"/>
              </a:xfrm>
              <a:custGeom>
                <a:avLst/>
                <a:gdLst/>
                <a:ahLst/>
                <a:cxnLst/>
                <a:rect l="l" t="t" r="r" b="b"/>
                <a:pathLst>
                  <a:path w="11370" h="1297" extrusionOk="0">
                    <a:moveTo>
                      <a:pt x="0" y="882"/>
                    </a:moveTo>
                    <a:cubicBezTo>
                      <a:pt x="3783" y="1296"/>
                      <a:pt x="7597" y="1296"/>
                      <a:pt x="11370" y="882"/>
                    </a:cubicBezTo>
                    <a:cubicBezTo>
                      <a:pt x="11370" y="882"/>
                      <a:pt x="6167" y="1"/>
                      <a:pt x="0" y="882"/>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0"/>
              <p:cNvSpPr/>
              <p:nvPr/>
            </p:nvSpPr>
            <p:spPr>
              <a:xfrm>
                <a:off x="4113650" y="437100"/>
                <a:ext cx="207300" cy="19975"/>
              </a:xfrm>
              <a:custGeom>
                <a:avLst/>
                <a:gdLst/>
                <a:ahLst/>
                <a:cxnLst/>
                <a:rect l="l" t="t" r="r" b="b"/>
                <a:pathLst>
                  <a:path w="8292" h="799" extrusionOk="0">
                    <a:moveTo>
                      <a:pt x="1" y="539"/>
                    </a:moveTo>
                    <a:cubicBezTo>
                      <a:pt x="1" y="539"/>
                      <a:pt x="4571" y="1"/>
                      <a:pt x="8292" y="498"/>
                    </a:cubicBezTo>
                    <a:cubicBezTo>
                      <a:pt x="5535" y="778"/>
                      <a:pt x="2757" y="799"/>
                      <a:pt x="1" y="539"/>
                    </a:cubicBezTo>
                    <a:close/>
                  </a:path>
                </a:pathLst>
              </a:custGeom>
              <a:solidFill>
                <a:srgbClr val="762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0"/>
              <p:cNvSpPr/>
              <p:nvPr/>
            </p:nvSpPr>
            <p:spPr>
              <a:xfrm>
                <a:off x="4043175" y="295900"/>
                <a:ext cx="168450" cy="157300"/>
              </a:xfrm>
              <a:custGeom>
                <a:avLst/>
                <a:gdLst/>
                <a:ahLst/>
                <a:cxnLst/>
                <a:rect l="l" t="t" r="r" b="b"/>
                <a:pathLst>
                  <a:path w="6738" h="6292" extrusionOk="0">
                    <a:moveTo>
                      <a:pt x="6737" y="5908"/>
                    </a:moveTo>
                    <a:cubicBezTo>
                      <a:pt x="6737" y="5908"/>
                      <a:pt x="4499" y="104"/>
                      <a:pt x="1" y="0"/>
                    </a:cubicBezTo>
                    <a:cubicBezTo>
                      <a:pt x="1" y="0"/>
                      <a:pt x="622" y="2819"/>
                      <a:pt x="2187" y="4540"/>
                    </a:cubicBezTo>
                    <a:cubicBezTo>
                      <a:pt x="3742" y="6250"/>
                      <a:pt x="6105" y="6291"/>
                      <a:pt x="6105" y="62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0"/>
              <p:cNvSpPr/>
              <p:nvPr/>
            </p:nvSpPr>
            <p:spPr>
              <a:xfrm>
                <a:off x="4043175" y="295900"/>
                <a:ext cx="149775" cy="158575"/>
              </a:xfrm>
              <a:custGeom>
                <a:avLst/>
                <a:gdLst/>
                <a:ahLst/>
                <a:cxnLst/>
                <a:rect l="l" t="t" r="r" b="b"/>
                <a:pathLst>
                  <a:path w="5991" h="6343" extrusionOk="0">
                    <a:moveTo>
                      <a:pt x="3151" y="6198"/>
                    </a:moveTo>
                    <a:cubicBezTo>
                      <a:pt x="3151" y="6198"/>
                      <a:pt x="208" y="3545"/>
                      <a:pt x="1" y="0"/>
                    </a:cubicBezTo>
                    <a:cubicBezTo>
                      <a:pt x="1" y="0"/>
                      <a:pt x="2892" y="4674"/>
                      <a:pt x="5991" y="6333"/>
                    </a:cubicBezTo>
                    <a:cubicBezTo>
                      <a:pt x="5038" y="6343"/>
                      <a:pt x="4094" y="6301"/>
                      <a:pt x="3151" y="61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4043175" y="290450"/>
                <a:ext cx="168700" cy="163775"/>
              </a:xfrm>
              <a:custGeom>
                <a:avLst/>
                <a:gdLst/>
                <a:ahLst/>
                <a:cxnLst/>
                <a:rect l="l" t="t" r="r" b="b"/>
                <a:pathLst>
                  <a:path w="6748" h="6551" extrusionOk="0">
                    <a:moveTo>
                      <a:pt x="6001" y="6551"/>
                    </a:moveTo>
                    <a:lnTo>
                      <a:pt x="6115" y="6509"/>
                    </a:lnTo>
                    <a:cubicBezTo>
                      <a:pt x="6115" y="6509"/>
                      <a:pt x="2042" y="4032"/>
                      <a:pt x="239" y="311"/>
                    </a:cubicBezTo>
                    <a:cubicBezTo>
                      <a:pt x="239" y="311"/>
                      <a:pt x="3939" y="1"/>
                      <a:pt x="6644" y="6126"/>
                    </a:cubicBezTo>
                    <a:lnTo>
                      <a:pt x="6748" y="6126"/>
                    </a:lnTo>
                    <a:cubicBezTo>
                      <a:pt x="6748" y="6126"/>
                      <a:pt x="4353" y="208"/>
                      <a:pt x="11" y="208"/>
                    </a:cubicBezTo>
                    <a:cubicBezTo>
                      <a:pt x="1" y="218"/>
                      <a:pt x="2177" y="4467"/>
                      <a:pt x="6001" y="655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0"/>
              <p:cNvSpPr/>
              <p:nvPr/>
            </p:nvSpPr>
            <p:spPr>
              <a:xfrm>
                <a:off x="4196050" y="297700"/>
                <a:ext cx="170775" cy="154975"/>
              </a:xfrm>
              <a:custGeom>
                <a:avLst/>
                <a:gdLst/>
                <a:ahLst/>
                <a:cxnLst/>
                <a:rect l="l" t="t" r="r" b="b"/>
                <a:pathLst>
                  <a:path w="6831" h="6199" extrusionOk="0">
                    <a:moveTo>
                      <a:pt x="0" y="5805"/>
                    </a:moveTo>
                    <a:cubicBezTo>
                      <a:pt x="0" y="5805"/>
                      <a:pt x="2332" y="42"/>
                      <a:pt x="6830" y="1"/>
                    </a:cubicBezTo>
                    <a:cubicBezTo>
                      <a:pt x="6830" y="1"/>
                      <a:pt x="6167" y="2820"/>
                      <a:pt x="4581" y="4509"/>
                    </a:cubicBezTo>
                    <a:cubicBezTo>
                      <a:pt x="2985" y="6188"/>
                      <a:pt x="622" y="6198"/>
                      <a:pt x="622" y="61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0"/>
              <p:cNvSpPr/>
              <p:nvPr/>
            </p:nvSpPr>
            <p:spPr>
              <a:xfrm>
                <a:off x="4196050" y="376225"/>
                <a:ext cx="201850" cy="78250"/>
              </a:xfrm>
              <a:custGeom>
                <a:avLst/>
                <a:gdLst/>
                <a:ahLst/>
                <a:cxnLst/>
                <a:rect l="l" t="t" r="r" b="b"/>
                <a:pathLst>
                  <a:path w="8074" h="3130" extrusionOk="0">
                    <a:moveTo>
                      <a:pt x="1057" y="3130"/>
                    </a:moveTo>
                    <a:cubicBezTo>
                      <a:pt x="2332" y="3120"/>
                      <a:pt x="3607" y="2933"/>
                      <a:pt x="4840" y="2601"/>
                    </a:cubicBezTo>
                    <a:cubicBezTo>
                      <a:pt x="7006" y="2042"/>
                      <a:pt x="8074" y="985"/>
                      <a:pt x="8074" y="985"/>
                    </a:cubicBezTo>
                    <a:cubicBezTo>
                      <a:pt x="8074" y="985"/>
                      <a:pt x="3172" y="0"/>
                      <a:pt x="0" y="30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p:nvPr/>
            </p:nvSpPr>
            <p:spPr>
              <a:xfrm>
                <a:off x="4230250" y="400825"/>
                <a:ext cx="167650" cy="53650"/>
              </a:xfrm>
              <a:custGeom>
                <a:avLst/>
                <a:gdLst/>
                <a:ahLst/>
                <a:cxnLst/>
                <a:rect l="l" t="t" r="r" b="b"/>
                <a:pathLst>
                  <a:path w="6706" h="2146" extrusionOk="0">
                    <a:moveTo>
                      <a:pt x="6706" y="1"/>
                    </a:moveTo>
                    <a:cubicBezTo>
                      <a:pt x="6706" y="1"/>
                      <a:pt x="6250" y="850"/>
                      <a:pt x="3928" y="1876"/>
                    </a:cubicBezTo>
                    <a:cubicBezTo>
                      <a:pt x="3928" y="1876"/>
                      <a:pt x="2270" y="2063"/>
                      <a:pt x="0" y="2146"/>
                    </a:cubicBezTo>
                    <a:cubicBezTo>
                      <a:pt x="0" y="2146"/>
                      <a:pt x="3721" y="1742"/>
                      <a:pt x="6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0"/>
              <p:cNvSpPr/>
              <p:nvPr/>
            </p:nvSpPr>
            <p:spPr>
              <a:xfrm>
                <a:off x="4214950" y="297700"/>
                <a:ext cx="152125" cy="156775"/>
              </a:xfrm>
              <a:custGeom>
                <a:avLst/>
                <a:gdLst/>
                <a:ahLst/>
                <a:cxnLst/>
                <a:rect l="l" t="t" r="r" b="b"/>
                <a:pathLst>
                  <a:path w="6085" h="6271" extrusionOk="0">
                    <a:moveTo>
                      <a:pt x="2851" y="6147"/>
                    </a:moveTo>
                    <a:cubicBezTo>
                      <a:pt x="2851" y="6147"/>
                      <a:pt x="5826" y="3535"/>
                      <a:pt x="6085" y="1"/>
                    </a:cubicBezTo>
                    <a:cubicBezTo>
                      <a:pt x="6085" y="1"/>
                      <a:pt x="3121" y="4633"/>
                      <a:pt x="1" y="6240"/>
                    </a:cubicBezTo>
                    <a:cubicBezTo>
                      <a:pt x="944" y="6271"/>
                      <a:pt x="1898" y="6240"/>
                      <a:pt x="2851" y="6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0"/>
              <p:cNvSpPr/>
              <p:nvPr/>
            </p:nvSpPr>
            <p:spPr>
              <a:xfrm>
                <a:off x="4196050" y="290975"/>
                <a:ext cx="170775" cy="162725"/>
              </a:xfrm>
              <a:custGeom>
                <a:avLst/>
                <a:gdLst/>
                <a:ahLst/>
                <a:cxnLst/>
                <a:rect l="l" t="t" r="r" b="b"/>
                <a:pathLst>
                  <a:path w="6831" h="6509" extrusionOk="0">
                    <a:moveTo>
                      <a:pt x="747" y="6509"/>
                    </a:moveTo>
                    <a:lnTo>
                      <a:pt x="622" y="6467"/>
                    </a:lnTo>
                    <a:cubicBezTo>
                      <a:pt x="622" y="6467"/>
                      <a:pt x="4737" y="4053"/>
                      <a:pt x="6592" y="363"/>
                    </a:cubicBezTo>
                    <a:cubicBezTo>
                      <a:pt x="6592" y="363"/>
                      <a:pt x="2902" y="0"/>
                      <a:pt x="104" y="6074"/>
                    </a:cubicBezTo>
                    <a:lnTo>
                      <a:pt x="0" y="6074"/>
                    </a:lnTo>
                    <a:cubicBezTo>
                      <a:pt x="0" y="6074"/>
                      <a:pt x="2488" y="197"/>
                      <a:pt x="6830" y="270"/>
                    </a:cubicBezTo>
                    <a:cubicBezTo>
                      <a:pt x="6830" y="270"/>
                      <a:pt x="4592" y="4488"/>
                      <a:pt x="747" y="6509"/>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a:off x="4114425" y="258575"/>
                <a:ext cx="91225" cy="195900"/>
              </a:xfrm>
              <a:custGeom>
                <a:avLst/>
                <a:gdLst/>
                <a:ahLst/>
                <a:cxnLst/>
                <a:rect l="l" t="t" r="r" b="b"/>
                <a:pathLst>
                  <a:path w="3649" h="7836" extrusionOk="0">
                    <a:moveTo>
                      <a:pt x="1472" y="6478"/>
                    </a:moveTo>
                    <a:cubicBezTo>
                      <a:pt x="1472" y="6478"/>
                      <a:pt x="1" y="2903"/>
                      <a:pt x="1089" y="1"/>
                    </a:cubicBezTo>
                    <a:cubicBezTo>
                      <a:pt x="1089" y="1"/>
                      <a:pt x="2177" y="5390"/>
                      <a:pt x="3649" y="7836"/>
                    </a:cubicBezTo>
                    <a:lnTo>
                      <a:pt x="3276" y="7784"/>
                    </a:lnTo>
                    <a:cubicBezTo>
                      <a:pt x="2633" y="7401"/>
                      <a:pt x="2032" y="6965"/>
                      <a:pt x="1472" y="64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0"/>
              <p:cNvSpPr/>
              <p:nvPr/>
            </p:nvSpPr>
            <p:spPr>
              <a:xfrm>
                <a:off x="4141375" y="258325"/>
                <a:ext cx="77750" cy="196150"/>
              </a:xfrm>
              <a:custGeom>
                <a:avLst/>
                <a:gdLst/>
                <a:ahLst/>
                <a:cxnLst/>
                <a:rect l="l" t="t" r="r" b="b"/>
                <a:pathLst>
                  <a:path w="3110" h="7846" extrusionOk="0">
                    <a:moveTo>
                      <a:pt x="1" y="0"/>
                    </a:moveTo>
                    <a:cubicBezTo>
                      <a:pt x="1" y="0"/>
                      <a:pt x="3037" y="3835"/>
                      <a:pt x="3110" y="7846"/>
                    </a:cubicBezTo>
                    <a:lnTo>
                      <a:pt x="2571" y="7846"/>
                    </a:lnTo>
                    <a:cubicBezTo>
                      <a:pt x="2571" y="7846"/>
                      <a:pt x="539" y="426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4141375" y="258325"/>
                <a:ext cx="78525" cy="196150"/>
              </a:xfrm>
              <a:custGeom>
                <a:avLst/>
                <a:gdLst/>
                <a:ahLst/>
                <a:cxnLst/>
                <a:rect l="l" t="t" r="r" b="b"/>
                <a:pathLst>
                  <a:path w="3141" h="7846" extrusionOk="0">
                    <a:moveTo>
                      <a:pt x="2571" y="7846"/>
                    </a:moveTo>
                    <a:lnTo>
                      <a:pt x="2695" y="7846"/>
                    </a:lnTo>
                    <a:cubicBezTo>
                      <a:pt x="2695" y="7846"/>
                      <a:pt x="902" y="4882"/>
                      <a:pt x="135" y="446"/>
                    </a:cubicBezTo>
                    <a:cubicBezTo>
                      <a:pt x="135" y="446"/>
                      <a:pt x="2695" y="2830"/>
                      <a:pt x="2934" y="7815"/>
                    </a:cubicBezTo>
                    <a:lnTo>
                      <a:pt x="3110" y="7846"/>
                    </a:lnTo>
                    <a:cubicBezTo>
                      <a:pt x="3110" y="7846"/>
                      <a:pt x="3141" y="3317"/>
                      <a:pt x="1" y="0"/>
                    </a:cubicBezTo>
                    <a:cubicBezTo>
                      <a:pt x="1" y="0"/>
                      <a:pt x="115" y="3949"/>
                      <a:pt x="2571" y="784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4169100" y="238125"/>
                <a:ext cx="98750" cy="216350"/>
              </a:xfrm>
              <a:custGeom>
                <a:avLst/>
                <a:gdLst/>
                <a:ahLst/>
                <a:cxnLst/>
                <a:rect l="l" t="t" r="r" b="b"/>
                <a:pathLst>
                  <a:path w="3950" h="8654" extrusionOk="0">
                    <a:moveTo>
                      <a:pt x="985" y="7504"/>
                    </a:moveTo>
                    <a:cubicBezTo>
                      <a:pt x="985" y="7504"/>
                      <a:pt x="1" y="2653"/>
                      <a:pt x="1959" y="0"/>
                    </a:cubicBezTo>
                    <a:cubicBezTo>
                      <a:pt x="1959" y="0"/>
                      <a:pt x="3949" y="3161"/>
                      <a:pt x="3835" y="7037"/>
                    </a:cubicBezTo>
                    <a:cubicBezTo>
                      <a:pt x="3835" y="7037"/>
                      <a:pt x="2322" y="8260"/>
                      <a:pt x="1990" y="8405"/>
                    </a:cubicBezTo>
                    <a:lnTo>
                      <a:pt x="1586" y="865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170125" y="238125"/>
                <a:ext cx="75950" cy="216350"/>
              </a:xfrm>
              <a:custGeom>
                <a:avLst/>
                <a:gdLst/>
                <a:ahLst/>
                <a:cxnLst/>
                <a:rect l="l" t="t" r="r" b="b"/>
                <a:pathLst>
                  <a:path w="3038" h="8654" extrusionOk="0">
                    <a:moveTo>
                      <a:pt x="1918" y="0"/>
                    </a:moveTo>
                    <a:cubicBezTo>
                      <a:pt x="1918" y="0"/>
                      <a:pt x="3038" y="4301"/>
                      <a:pt x="2271" y="8188"/>
                    </a:cubicBezTo>
                    <a:lnTo>
                      <a:pt x="1545" y="8654"/>
                    </a:lnTo>
                    <a:lnTo>
                      <a:pt x="944" y="7504"/>
                    </a:lnTo>
                    <a:cubicBezTo>
                      <a:pt x="944" y="7504"/>
                      <a:pt x="1" y="2632"/>
                      <a:pt x="1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0"/>
              <p:cNvSpPr/>
              <p:nvPr/>
            </p:nvSpPr>
            <p:spPr>
              <a:xfrm>
                <a:off x="4222475" y="396175"/>
                <a:ext cx="175425" cy="58300"/>
              </a:xfrm>
              <a:custGeom>
                <a:avLst/>
                <a:gdLst/>
                <a:ahLst/>
                <a:cxnLst/>
                <a:rect l="l" t="t" r="r" b="b"/>
                <a:pathLst>
                  <a:path w="7017" h="2332" extrusionOk="0">
                    <a:moveTo>
                      <a:pt x="311" y="2332"/>
                    </a:moveTo>
                    <a:cubicBezTo>
                      <a:pt x="311" y="2332"/>
                      <a:pt x="4270" y="1886"/>
                      <a:pt x="7017" y="187"/>
                    </a:cubicBezTo>
                    <a:cubicBezTo>
                      <a:pt x="6126" y="42"/>
                      <a:pt x="5224" y="0"/>
                      <a:pt x="4322" y="73"/>
                    </a:cubicBezTo>
                    <a:lnTo>
                      <a:pt x="4260" y="145"/>
                    </a:lnTo>
                    <a:cubicBezTo>
                      <a:pt x="4260" y="145"/>
                      <a:pt x="6053" y="42"/>
                      <a:pt x="6830" y="228"/>
                    </a:cubicBezTo>
                    <a:cubicBezTo>
                      <a:pt x="6830" y="228"/>
                      <a:pt x="4592" y="1700"/>
                      <a:pt x="0" y="2332"/>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0"/>
              <p:cNvSpPr/>
              <p:nvPr/>
            </p:nvSpPr>
            <p:spPr>
              <a:xfrm>
                <a:off x="4298400" y="399275"/>
                <a:ext cx="40700" cy="39675"/>
              </a:xfrm>
              <a:custGeom>
                <a:avLst/>
                <a:gdLst/>
                <a:ahLst/>
                <a:cxnLst/>
                <a:rect l="l" t="t" r="r" b="b"/>
                <a:pathLst>
                  <a:path w="1628" h="1587" extrusionOk="0">
                    <a:moveTo>
                      <a:pt x="1565" y="0"/>
                    </a:moveTo>
                    <a:cubicBezTo>
                      <a:pt x="1627" y="425"/>
                      <a:pt x="1534" y="850"/>
                      <a:pt x="1306" y="1213"/>
                    </a:cubicBezTo>
                    <a:lnTo>
                      <a:pt x="0" y="1586"/>
                    </a:lnTo>
                    <a:cubicBezTo>
                      <a:pt x="435" y="1089"/>
                      <a:pt x="850" y="560"/>
                      <a:pt x="1223" y="21"/>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4121425" y="332425"/>
                <a:ext cx="29825" cy="88125"/>
              </a:xfrm>
              <a:custGeom>
                <a:avLst/>
                <a:gdLst/>
                <a:ahLst/>
                <a:cxnLst/>
                <a:rect l="l" t="t" r="r" b="b"/>
                <a:pathLst>
                  <a:path w="1193" h="3525" extrusionOk="0">
                    <a:moveTo>
                      <a:pt x="394" y="1"/>
                    </a:moveTo>
                    <a:cubicBezTo>
                      <a:pt x="394" y="1"/>
                      <a:pt x="1" y="1410"/>
                      <a:pt x="208" y="2664"/>
                    </a:cubicBezTo>
                    <a:lnTo>
                      <a:pt x="1192" y="3524"/>
                    </a:lnTo>
                    <a:cubicBezTo>
                      <a:pt x="1192" y="3524"/>
                      <a:pt x="539" y="1731"/>
                      <a:pt x="394" y="1"/>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0"/>
              <p:cNvSpPr/>
              <p:nvPr/>
            </p:nvSpPr>
            <p:spPr>
              <a:xfrm>
                <a:off x="4172975" y="337350"/>
                <a:ext cx="20250" cy="87600"/>
              </a:xfrm>
              <a:custGeom>
                <a:avLst/>
                <a:gdLst/>
                <a:ahLst/>
                <a:cxnLst/>
                <a:rect l="l" t="t" r="r" b="b"/>
                <a:pathLst>
                  <a:path w="810" h="3504" extrusionOk="0">
                    <a:moveTo>
                      <a:pt x="623" y="0"/>
                    </a:moveTo>
                    <a:cubicBezTo>
                      <a:pt x="623" y="0"/>
                      <a:pt x="74" y="944"/>
                      <a:pt x="1" y="1555"/>
                    </a:cubicBezTo>
                    <a:cubicBezTo>
                      <a:pt x="1" y="1555"/>
                      <a:pt x="447" y="2685"/>
                      <a:pt x="809" y="3503"/>
                    </a:cubicBezTo>
                    <a:cubicBezTo>
                      <a:pt x="809" y="3493"/>
                      <a:pt x="509" y="1524"/>
                      <a:pt x="623" y="0"/>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4259275" y="348500"/>
                <a:ext cx="16350" cy="65575"/>
              </a:xfrm>
              <a:custGeom>
                <a:avLst/>
                <a:gdLst/>
                <a:ahLst/>
                <a:cxnLst/>
                <a:rect l="l" t="t" r="r" b="b"/>
                <a:pathLst>
                  <a:path w="654" h="2623" extrusionOk="0">
                    <a:moveTo>
                      <a:pt x="0" y="0"/>
                    </a:moveTo>
                    <a:cubicBezTo>
                      <a:pt x="0" y="0"/>
                      <a:pt x="394" y="1762"/>
                      <a:pt x="228" y="2622"/>
                    </a:cubicBezTo>
                    <a:lnTo>
                      <a:pt x="653" y="2259"/>
                    </a:lnTo>
                    <a:cubicBezTo>
                      <a:pt x="653" y="2259"/>
                      <a:pt x="570" y="1026"/>
                      <a:pt x="0" y="0"/>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4067800" y="394875"/>
                <a:ext cx="134750" cy="59600"/>
              </a:xfrm>
              <a:custGeom>
                <a:avLst/>
                <a:gdLst/>
                <a:ahLst/>
                <a:cxnLst/>
                <a:rect l="l" t="t" r="r" b="b"/>
                <a:pathLst>
                  <a:path w="5390" h="2384" extrusionOk="0">
                    <a:moveTo>
                      <a:pt x="2000" y="2228"/>
                    </a:moveTo>
                    <a:cubicBezTo>
                      <a:pt x="2000" y="2228"/>
                      <a:pt x="42" y="1648"/>
                      <a:pt x="0" y="0"/>
                    </a:cubicBezTo>
                    <a:cubicBezTo>
                      <a:pt x="0" y="0"/>
                      <a:pt x="3493" y="1866"/>
                      <a:pt x="5389" y="2384"/>
                    </a:cubicBezTo>
                    <a:cubicBezTo>
                      <a:pt x="5389" y="2384"/>
                      <a:pt x="2985" y="2384"/>
                      <a:pt x="2000" y="22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4067525" y="394875"/>
                <a:ext cx="139175" cy="59875"/>
              </a:xfrm>
              <a:custGeom>
                <a:avLst/>
                <a:gdLst/>
                <a:ahLst/>
                <a:cxnLst/>
                <a:rect l="l" t="t" r="r" b="b"/>
                <a:pathLst>
                  <a:path w="5567" h="2395" extrusionOk="0">
                    <a:moveTo>
                      <a:pt x="1" y="0"/>
                    </a:moveTo>
                    <a:lnTo>
                      <a:pt x="426" y="73"/>
                    </a:lnTo>
                    <a:lnTo>
                      <a:pt x="498" y="208"/>
                    </a:lnTo>
                    <a:lnTo>
                      <a:pt x="5566" y="2394"/>
                    </a:lnTo>
                    <a:lnTo>
                      <a:pt x="5141" y="2394"/>
                    </a:lnTo>
                    <a:cubicBezTo>
                      <a:pt x="5141" y="2394"/>
                      <a:pt x="1493" y="881"/>
                      <a:pt x="1" y="0"/>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4307975" y="352625"/>
                <a:ext cx="27750" cy="46925"/>
              </a:xfrm>
              <a:custGeom>
                <a:avLst/>
                <a:gdLst/>
                <a:ahLst/>
                <a:cxnLst/>
                <a:rect l="l" t="t" r="r" b="b"/>
                <a:pathLst>
                  <a:path w="1110" h="1877" extrusionOk="0">
                    <a:moveTo>
                      <a:pt x="21" y="1037"/>
                    </a:moveTo>
                    <a:cubicBezTo>
                      <a:pt x="146" y="1079"/>
                      <a:pt x="260" y="1172"/>
                      <a:pt x="332" y="1286"/>
                    </a:cubicBezTo>
                    <a:cubicBezTo>
                      <a:pt x="384" y="1348"/>
                      <a:pt x="426" y="1410"/>
                      <a:pt x="467" y="1483"/>
                    </a:cubicBezTo>
                    <a:cubicBezTo>
                      <a:pt x="498" y="1576"/>
                      <a:pt x="508" y="1680"/>
                      <a:pt x="550" y="1784"/>
                    </a:cubicBezTo>
                    <a:cubicBezTo>
                      <a:pt x="591" y="1877"/>
                      <a:pt x="602" y="1866"/>
                      <a:pt x="695" y="1866"/>
                    </a:cubicBezTo>
                    <a:cubicBezTo>
                      <a:pt x="840" y="1866"/>
                      <a:pt x="923" y="1680"/>
                      <a:pt x="975" y="1566"/>
                    </a:cubicBezTo>
                    <a:cubicBezTo>
                      <a:pt x="1016" y="1483"/>
                      <a:pt x="1058" y="1400"/>
                      <a:pt x="1078" y="1317"/>
                    </a:cubicBezTo>
                    <a:cubicBezTo>
                      <a:pt x="1110" y="1203"/>
                      <a:pt x="1110" y="1079"/>
                      <a:pt x="1078" y="954"/>
                    </a:cubicBezTo>
                    <a:cubicBezTo>
                      <a:pt x="1089" y="820"/>
                      <a:pt x="1099" y="675"/>
                      <a:pt x="1110" y="540"/>
                    </a:cubicBezTo>
                    <a:cubicBezTo>
                      <a:pt x="1110" y="415"/>
                      <a:pt x="1089" y="291"/>
                      <a:pt x="1047" y="177"/>
                    </a:cubicBezTo>
                    <a:cubicBezTo>
                      <a:pt x="1037" y="146"/>
                      <a:pt x="996" y="1"/>
                      <a:pt x="944" y="1"/>
                    </a:cubicBezTo>
                    <a:cubicBezTo>
                      <a:pt x="892" y="1"/>
                      <a:pt x="902" y="63"/>
                      <a:pt x="882" y="84"/>
                    </a:cubicBezTo>
                    <a:cubicBezTo>
                      <a:pt x="850" y="115"/>
                      <a:pt x="819" y="146"/>
                      <a:pt x="788" y="177"/>
                    </a:cubicBezTo>
                    <a:cubicBezTo>
                      <a:pt x="757" y="208"/>
                      <a:pt x="736" y="239"/>
                      <a:pt x="726" y="281"/>
                    </a:cubicBezTo>
                    <a:cubicBezTo>
                      <a:pt x="695" y="312"/>
                      <a:pt x="674" y="333"/>
                      <a:pt x="643" y="343"/>
                    </a:cubicBezTo>
                    <a:cubicBezTo>
                      <a:pt x="602" y="384"/>
                      <a:pt x="560" y="426"/>
                      <a:pt x="519" y="478"/>
                    </a:cubicBezTo>
                    <a:cubicBezTo>
                      <a:pt x="477" y="519"/>
                      <a:pt x="436" y="561"/>
                      <a:pt x="394" y="612"/>
                    </a:cubicBezTo>
                    <a:cubicBezTo>
                      <a:pt x="363" y="654"/>
                      <a:pt x="322" y="685"/>
                      <a:pt x="280" y="726"/>
                    </a:cubicBezTo>
                    <a:cubicBezTo>
                      <a:pt x="218" y="778"/>
                      <a:pt x="166" y="830"/>
                      <a:pt x="115" y="892"/>
                    </a:cubicBezTo>
                    <a:cubicBezTo>
                      <a:pt x="63" y="954"/>
                      <a:pt x="1" y="1079"/>
                      <a:pt x="21" y="1037"/>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4285425" y="387350"/>
                <a:ext cx="19725" cy="38125"/>
              </a:xfrm>
              <a:custGeom>
                <a:avLst/>
                <a:gdLst/>
                <a:ahLst/>
                <a:cxnLst/>
                <a:rect l="l" t="t" r="r" b="b"/>
                <a:pathLst>
                  <a:path w="789" h="1525" extrusionOk="0">
                    <a:moveTo>
                      <a:pt x="1" y="623"/>
                    </a:moveTo>
                    <a:cubicBezTo>
                      <a:pt x="105" y="716"/>
                      <a:pt x="177" y="830"/>
                      <a:pt x="229" y="965"/>
                    </a:cubicBezTo>
                    <a:cubicBezTo>
                      <a:pt x="270" y="1068"/>
                      <a:pt x="312" y="1182"/>
                      <a:pt x="364" y="1286"/>
                    </a:cubicBezTo>
                    <a:cubicBezTo>
                      <a:pt x="405" y="1358"/>
                      <a:pt x="447" y="1421"/>
                      <a:pt x="509" y="1483"/>
                    </a:cubicBezTo>
                    <a:cubicBezTo>
                      <a:pt x="550" y="1524"/>
                      <a:pt x="581" y="1514"/>
                      <a:pt x="633" y="1483"/>
                    </a:cubicBezTo>
                    <a:cubicBezTo>
                      <a:pt x="706" y="1410"/>
                      <a:pt x="758" y="1307"/>
                      <a:pt x="778" y="1203"/>
                    </a:cubicBezTo>
                    <a:cubicBezTo>
                      <a:pt x="789" y="1141"/>
                      <a:pt x="789" y="1079"/>
                      <a:pt x="778" y="1016"/>
                    </a:cubicBezTo>
                    <a:cubicBezTo>
                      <a:pt x="758" y="913"/>
                      <a:pt x="758" y="809"/>
                      <a:pt x="758" y="705"/>
                    </a:cubicBezTo>
                    <a:cubicBezTo>
                      <a:pt x="778" y="529"/>
                      <a:pt x="758" y="353"/>
                      <a:pt x="685" y="187"/>
                    </a:cubicBezTo>
                    <a:cubicBezTo>
                      <a:pt x="664" y="146"/>
                      <a:pt x="644" y="52"/>
                      <a:pt x="592" y="32"/>
                    </a:cubicBezTo>
                    <a:cubicBezTo>
                      <a:pt x="550" y="1"/>
                      <a:pt x="540" y="32"/>
                      <a:pt x="509" y="73"/>
                    </a:cubicBezTo>
                    <a:cubicBezTo>
                      <a:pt x="478" y="115"/>
                      <a:pt x="436" y="146"/>
                      <a:pt x="395" y="177"/>
                    </a:cubicBezTo>
                    <a:cubicBezTo>
                      <a:pt x="343" y="229"/>
                      <a:pt x="291" y="281"/>
                      <a:pt x="260" y="343"/>
                    </a:cubicBezTo>
                    <a:cubicBezTo>
                      <a:pt x="219" y="395"/>
                      <a:pt x="167" y="446"/>
                      <a:pt x="115" y="488"/>
                    </a:cubicBezTo>
                    <a:cubicBezTo>
                      <a:pt x="94" y="509"/>
                      <a:pt x="94" y="529"/>
                      <a:pt x="73" y="550"/>
                    </a:cubicBezTo>
                    <a:cubicBezTo>
                      <a:pt x="53" y="571"/>
                      <a:pt x="11" y="581"/>
                      <a:pt x="1" y="62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4189050" y="280875"/>
                <a:ext cx="59100" cy="38625"/>
              </a:xfrm>
              <a:custGeom>
                <a:avLst/>
                <a:gdLst/>
                <a:ahLst/>
                <a:cxnLst/>
                <a:rect l="l" t="t" r="r" b="b"/>
                <a:pathLst>
                  <a:path w="2364" h="1545" extrusionOk="0">
                    <a:moveTo>
                      <a:pt x="1" y="1544"/>
                    </a:moveTo>
                    <a:cubicBezTo>
                      <a:pt x="146" y="1430"/>
                      <a:pt x="280" y="1316"/>
                      <a:pt x="425" y="1202"/>
                    </a:cubicBezTo>
                    <a:cubicBezTo>
                      <a:pt x="508" y="1150"/>
                      <a:pt x="602" y="1099"/>
                      <a:pt x="695" y="1068"/>
                    </a:cubicBezTo>
                    <a:cubicBezTo>
                      <a:pt x="757" y="1026"/>
                      <a:pt x="840" y="1016"/>
                      <a:pt x="923" y="1016"/>
                    </a:cubicBezTo>
                    <a:cubicBezTo>
                      <a:pt x="1037" y="1026"/>
                      <a:pt x="1141" y="1068"/>
                      <a:pt x="1234" y="1140"/>
                    </a:cubicBezTo>
                    <a:cubicBezTo>
                      <a:pt x="1348" y="1182"/>
                      <a:pt x="1483" y="1192"/>
                      <a:pt x="1607" y="1182"/>
                    </a:cubicBezTo>
                    <a:cubicBezTo>
                      <a:pt x="1731" y="1182"/>
                      <a:pt x="1845" y="1150"/>
                      <a:pt x="1959" y="1150"/>
                    </a:cubicBezTo>
                    <a:cubicBezTo>
                      <a:pt x="2042" y="1150"/>
                      <a:pt x="2187" y="1182"/>
                      <a:pt x="2250" y="1130"/>
                    </a:cubicBezTo>
                    <a:cubicBezTo>
                      <a:pt x="2364" y="1036"/>
                      <a:pt x="2281" y="871"/>
                      <a:pt x="2250" y="757"/>
                    </a:cubicBezTo>
                    <a:cubicBezTo>
                      <a:pt x="2229" y="694"/>
                      <a:pt x="2208" y="632"/>
                      <a:pt x="2177" y="570"/>
                    </a:cubicBezTo>
                    <a:cubicBezTo>
                      <a:pt x="2146" y="498"/>
                      <a:pt x="2136" y="425"/>
                      <a:pt x="2094" y="352"/>
                    </a:cubicBezTo>
                    <a:cubicBezTo>
                      <a:pt x="2053" y="270"/>
                      <a:pt x="2032" y="176"/>
                      <a:pt x="1990" y="93"/>
                    </a:cubicBezTo>
                    <a:cubicBezTo>
                      <a:pt x="1928" y="0"/>
                      <a:pt x="1876" y="10"/>
                      <a:pt x="1783" y="42"/>
                    </a:cubicBezTo>
                    <a:cubicBezTo>
                      <a:pt x="1680" y="73"/>
                      <a:pt x="1576" y="73"/>
                      <a:pt x="1472" y="52"/>
                    </a:cubicBezTo>
                    <a:cubicBezTo>
                      <a:pt x="1337" y="10"/>
                      <a:pt x="1213" y="10"/>
                      <a:pt x="1078" y="31"/>
                    </a:cubicBezTo>
                    <a:cubicBezTo>
                      <a:pt x="861" y="83"/>
                      <a:pt x="664" y="259"/>
                      <a:pt x="477" y="394"/>
                    </a:cubicBezTo>
                    <a:cubicBezTo>
                      <a:pt x="322" y="498"/>
                      <a:pt x="239" y="746"/>
                      <a:pt x="166" y="912"/>
                    </a:cubicBezTo>
                    <a:cubicBezTo>
                      <a:pt x="125" y="1026"/>
                      <a:pt x="94" y="1140"/>
                      <a:pt x="63" y="1264"/>
                    </a:cubicBezTo>
                    <a:cubicBezTo>
                      <a:pt x="52" y="1358"/>
                      <a:pt x="32" y="1451"/>
                      <a:pt x="1" y="1544"/>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4185675" y="334750"/>
                <a:ext cx="71275" cy="45900"/>
              </a:xfrm>
              <a:custGeom>
                <a:avLst/>
                <a:gdLst/>
                <a:ahLst/>
                <a:cxnLst/>
                <a:rect l="l" t="t" r="r" b="b"/>
                <a:pathLst>
                  <a:path w="2851" h="1836" extrusionOk="0">
                    <a:moveTo>
                      <a:pt x="73" y="1027"/>
                    </a:moveTo>
                    <a:cubicBezTo>
                      <a:pt x="312" y="757"/>
                      <a:pt x="540" y="405"/>
                      <a:pt x="913" y="291"/>
                    </a:cubicBezTo>
                    <a:cubicBezTo>
                      <a:pt x="1255" y="198"/>
                      <a:pt x="1607" y="301"/>
                      <a:pt x="1949" y="208"/>
                    </a:cubicBezTo>
                    <a:cubicBezTo>
                      <a:pt x="2032" y="177"/>
                      <a:pt x="2105" y="146"/>
                      <a:pt x="2188" y="104"/>
                    </a:cubicBezTo>
                    <a:cubicBezTo>
                      <a:pt x="2239" y="84"/>
                      <a:pt x="2312" y="42"/>
                      <a:pt x="2374" y="32"/>
                    </a:cubicBezTo>
                    <a:cubicBezTo>
                      <a:pt x="2447" y="1"/>
                      <a:pt x="2519" y="1"/>
                      <a:pt x="2592" y="32"/>
                    </a:cubicBezTo>
                    <a:cubicBezTo>
                      <a:pt x="2706" y="73"/>
                      <a:pt x="2799" y="167"/>
                      <a:pt x="2851" y="281"/>
                    </a:cubicBezTo>
                    <a:cubicBezTo>
                      <a:pt x="2851" y="343"/>
                      <a:pt x="2851" y="415"/>
                      <a:pt x="2851" y="478"/>
                    </a:cubicBezTo>
                    <a:cubicBezTo>
                      <a:pt x="2841" y="550"/>
                      <a:pt x="2830" y="633"/>
                      <a:pt x="2820" y="706"/>
                    </a:cubicBezTo>
                    <a:cubicBezTo>
                      <a:pt x="2778" y="965"/>
                      <a:pt x="2509" y="1079"/>
                      <a:pt x="2322" y="1234"/>
                    </a:cubicBezTo>
                    <a:cubicBezTo>
                      <a:pt x="2239" y="1307"/>
                      <a:pt x="2157" y="1390"/>
                      <a:pt x="2105" y="1483"/>
                    </a:cubicBezTo>
                    <a:cubicBezTo>
                      <a:pt x="2074" y="1535"/>
                      <a:pt x="2032" y="1597"/>
                      <a:pt x="2001" y="1649"/>
                    </a:cubicBezTo>
                    <a:cubicBezTo>
                      <a:pt x="1877" y="1763"/>
                      <a:pt x="1711" y="1825"/>
                      <a:pt x="1535" y="1814"/>
                    </a:cubicBezTo>
                    <a:cubicBezTo>
                      <a:pt x="1462" y="1794"/>
                      <a:pt x="1390" y="1763"/>
                      <a:pt x="1317" y="1732"/>
                    </a:cubicBezTo>
                    <a:cubicBezTo>
                      <a:pt x="1255" y="1700"/>
                      <a:pt x="1193" y="1680"/>
                      <a:pt x="1120" y="1659"/>
                    </a:cubicBezTo>
                    <a:cubicBezTo>
                      <a:pt x="1068" y="1638"/>
                      <a:pt x="1027" y="1586"/>
                      <a:pt x="954" y="1586"/>
                    </a:cubicBezTo>
                    <a:cubicBezTo>
                      <a:pt x="851" y="1597"/>
                      <a:pt x="747" y="1628"/>
                      <a:pt x="643" y="1680"/>
                    </a:cubicBezTo>
                    <a:cubicBezTo>
                      <a:pt x="529" y="1752"/>
                      <a:pt x="405" y="1804"/>
                      <a:pt x="270" y="1814"/>
                    </a:cubicBezTo>
                    <a:cubicBezTo>
                      <a:pt x="229" y="1814"/>
                      <a:pt x="156" y="1835"/>
                      <a:pt x="115" y="1814"/>
                    </a:cubicBezTo>
                    <a:cubicBezTo>
                      <a:pt x="84" y="1794"/>
                      <a:pt x="63" y="1700"/>
                      <a:pt x="53" y="1659"/>
                    </a:cubicBezTo>
                    <a:cubicBezTo>
                      <a:pt x="1" y="1452"/>
                      <a:pt x="73" y="1213"/>
                      <a:pt x="73" y="1027"/>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4352275" y="310400"/>
                <a:ext cx="10650" cy="27750"/>
              </a:xfrm>
              <a:custGeom>
                <a:avLst/>
                <a:gdLst/>
                <a:ahLst/>
                <a:cxnLst/>
                <a:rect l="l" t="t" r="r" b="b"/>
                <a:pathLst>
                  <a:path w="426" h="1110" extrusionOk="0">
                    <a:moveTo>
                      <a:pt x="115" y="249"/>
                    </a:moveTo>
                    <a:cubicBezTo>
                      <a:pt x="84" y="405"/>
                      <a:pt x="53" y="571"/>
                      <a:pt x="32" y="726"/>
                    </a:cubicBezTo>
                    <a:cubicBezTo>
                      <a:pt x="11" y="767"/>
                      <a:pt x="1" y="809"/>
                      <a:pt x="1" y="850"/>
                    </a:cubicBezTo>
                    <a:cubicBezTo>
                      <a:pt x="11" y="882"/>
                      <a:pt x="22" y="923"/>
                      <a:pt x="32" y="944"/>
                    </a:cubicBezTo>
                    <a:cubicBezTo>
                      <a:pt x="42" y="985"/>
                      <a:pt x="32" y="1099"/>
                      <a:pt x="94" y="1110"/>
                    </a:cubicBezTo>
                    <a:cubicBezTo>
                      <a:pt x="125" y="1110"/>
                      <a:pt x="167" y="1037"/>
                      <a:pt x="187" y="1006"/>
                    </a:cubicBezTo>
                    <a:cubicBezTo>
                      <a:pt x="281" y="840"/>
                      <a:pt x="353" y="653"/>
                      <a:pt x="395" y="457"/>
                    </a:cubicBezTo>
                    <a:cubicBezTo>
                      <a:pt x="415" y="363"/>
                      <a:pt x="426" y="260"/>
                      <a:pt x="415" y="166"/>
                    </a:cubicBezTo>
                    <a:cubicBezTo>
                      <a:pt x="415" y="125"/>
                      <a:pt x="415" y="94"/>
                      <a:pt x="395" y="63"/>
                    </a:cubicBezTo>
                    <a:cubicBezTo>
                      <a:pt x="374" y="42"/>
                      <a:pt x="343" y="32"/>
                      <a:pt x="333"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4136725" y="316350"/>
                <a:ext cx="30575" cy="69725"/>
              </a:xfrm>
              <a:custGeom>
                <a:avLst/>
                <a:gdLst/>
                <a:ahLst/>
                <a:cxnLst/>
                <a:rect l="l" t="t" r="r" b="b"/>
                <a:pathLst>
                  <a:path w="1223" h="2789" extrusionOk="0">
                    <a:moveTo>
                      <a:pt x="1057" y="1929"/>
                    </a:moveTo>
                    <a:cubicBezTo>
                      <a:pt x="974" y="1960"/>
                      <a:pt x="912" y="2012"/>
                      <a:pt x="850" y="2084"/>
                    </a:cubicBezTo>
                    <a:cubicBezTo>
                      <a:pt x="829" y="2115"/>
                      <a:pt x="808" y="2157"/>
                      <a:pt x="788" y="2188"/>
                    </a:cubicBezTo>
                    <a:cubicBezTo>
                      <a:pt x="705" y="2281"/>
                      <a:pt x="632" y="2385"/>
                      <a:pt x="570" y="2488"/>
                    </a:cubicBezTo>
                    <a:cubicBezTo>
                      <a:pt x="497" y="2613"/>
                      <a:pt x="415" y="2789"/>
                      <a:pt x="269" y="2633"/>
                    </a:cubicBezTo>
                    <a:cubicBezTo>
                      <a:pt x="218" y="2550"/>
                      <a:pt x="176" y="2457"/>
                      <a:pt x="166" y="2354"/>
                    </a:cubicBezTo>
                    <a:cubicBezTo>
                      <a:pt x="124" y="2229"/>
                      <a:pt x="104" y="2115"/>
                      <a:pt x="73" y="1991"/>
                    </a:cubicBezTo>
                    <a:cubicBezTo>
                      <a:pt x="0" y="1701"/>
                      <a:pt x="0" y="1390"/>
                      <a:pt x="62" y="1100"/>
                    </a:cubicBezTo>
                    <a:cubicBezTo>
                      <a:pt x="104" y="944"/>
                      <a:pt x="124" y="789"/>
                      <a:pt x="145" y="633"/>
                    </a:cubicBezTo>
                    <a:cubicBezTo>
                      <a:pt x="166" y="498"/>
                      <a:pt x="197" y="374"/>
                      <a:pt x="238" y="260"/>
                    </a:cubicBezTo>
                    <a:cubicBezTo>
                      <a:pt x="269" y="125"/>
                      <a:pt x="394" y="32"/>
                      <a:pt x="529" y="11"/>
                    </a:cubicBezTo>
                    <a:cubicBezTo>
                      <a:pt x="591" y="1"/>
                      <a:pt x="653" y="11"/>
                      <a:pt x="705" y="42"/>
                    </a:cubicBezTo>
                    <a:cubicBezTo>
                      <a:pt x="757" y="84"/>
                      <a:pt x="746" y="125"/>
                      <a:pt x="757" y="198"/>
                    </a:cubicBezTo>
                    <a:cubicBezTo>
                      <a:pt x="757" y="219"/>
                      <a:pt x="777" y="239"/>
                      <a:pt x="788" y="260"/>
                    </a:cubicBezTo>
                    <a:cubicBezTo>
                      <a:pt x="788" y="291"/>
                      <a:pt x="798" y="353"/>
                      <a:pt x="808" y="395"/>
                    </a:cubicBezTo>
                    <a:cubicBezTo>
                      <a:pt x="839" y="509"/>
                      <a:pt x="860" y="623"/>
                      <a:pt x="891" y="737"/>
                    </a:cubicBezTo>
                    <a:cubicBezTo>
                      <a:pt x="974" y="1006"/>
                      <a:pt x="1068" y="1276"/>
                      <a:pt x="1140" y="1556"/>
                    </a:cubicBezTo>
                    <a:cubicBezTo>
                      <a:pt x="1161" y="1638"/>
                      <a:pt x="1171" y="1711"/>
                      <a:pt x="1202" y="1794"/>
                    </a:cubicBezTo>
                    <a:cubicBezTo>
                      <a:pt x="1213" y="1825"/>
                      <a:pt x="1223" y="1856"/>
                      <a:pt x="1223" y="1887"/>
                    </a:cubicBezTo>
                    <a:cubicBezTo>
                      <a:pt x="1223" y="1929"/>
                      <a:pt x="1140" y="1970"/>
                      <a:pt x="1057" y="1929"/>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4133075" y="271800"/>
                <a:ext cx="17650" cy="25400"/>
              </a:xfrm>
              <a:custGeom>
                <a:avLst/>
                <a:gdLst/>
                <a:ahLst/>
                <a:cxnLst/>
                <a:rect l="l" t="t" r="r" b="b"/>
                <a:pathLst>
                  <a:path w="706" h="1016" extrusionOk="0">
                    <a:moveTo>
                      <a:pt x="706" y="1016"/>
                    </a:moveTo>
                    <a:cubicBezTo>
                      <a:pt x="612" y="933"/>
                      <a:pt x="581" y="871"/>
                      <a:pt x="488" y="850"/>
                    </a:cubicBezTo>
                    <a:cubicBezTo>
                      <a:pt x="447" y="829"/>
                      <a:pt x="415" y="829"/>
                      <a:pt x="374" y="829"/>
                    </a:cubicBezTo>
                    <a:cubicBezTo>
                      <a:pt x="343" y="829"/>
                      <a:pt x="281" y="892"/>
                      <a:pt x="250" y="902"/>
                    </a:cubicBezTo>
                    <a:cubicBezTo>
                      <a:pt x="208" y="923"/>
                      <a:pt x="156" y="954"/>
                      <a:pt x="115" y="933"/>
                    </a:cubicBezTo>
                    <a:cubicBezTo>
                      <a:pt x="1" y="881"/>
                      <a:pt x="42" y="684"/>
                      <a:pt x="73" y="601"/>
                    </a:cubicBezTo>
                    <a:cubicBezTo>
                      <a:pt x="115" y="467"/>
                      <a:pt x="167" y="332"/>
                      <a:pt x="229" y="208"/>
                    </a:cubicBezTo>
                    <a:cubicBezTo>
                      <a:pt x="260" y="135"/>
                      <a:pt x="312" y="0"/>
                      <a:pt x="405" y="104"/>
                    </a:cubicBezTo>
                    <a:cubicBezTo>
                      <a:pt x="447" y="187"/>
                      <a:pt x="488" y="270"/>
                      <a:pt x="509" y="353"/>
                    </a:cubicBezTo>
                    <a:cubicBezTo>
                      <a:pt x="540" y="467"/>
                      <a:pt x="571" y="591"/>
                      <a:pt x="592" y="715"/>
                    </a:cubicBezTo>
                    <a:cubicBezTo>
                      <a:pt x="602" y="747"/>
                      <a:pt x="612" y="767"/>
                      <a:pt x="623" y="809"/>
                    </a:cubicBezTo>
                    <a:cubicBezTo>
                      <a:pt x="633" y="861"/>
                      <a:pt x="633" y="923"/>
                      <a:pt x="623" y="985"/>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4057950" y="329325"/>
                <a:ext cx="49250" cy="58325"/>
              </a:xfrm>
              <a:custGeom>
                <a:avLst/>
                <a:gdLst/>
                <a:ahLst/>
                <a:cxnLst/>
                <a:rect l="l" t="t" r="r" b="b"/>
                <a:pathLst>
                  <a:path w="1970" h="2333" extrusionOk="0">
                    <a:moveTo>
                      <a:pt x="1959" y="2021"/>
                    </a:moveTo>
                    <a:cubicBezTo>
                      <a:pt x="1876" y="2000"/>
                      <a:pt x="1804" y="1990"/>
                      <a:pt x="1721" y="1990"/>
                    </a:cubicBezTo>
                    <a:cubicBezTo>
                      <a:pt x="1690" y="2000"/>
                      <a:pt x="1690" y="2011"/>
                      <a:pt x="1659" y="2031"/>
                    </a:cubicBezTo>
                    <a:cubicBezTo>
                      <a:pt x="1617" y="2042"/>
                      <a:pt x="1576" y="2063"/>
                      <a:pt x="1545" y="2073"/>
                    </a:cubicBezTo>
                    <a:cubicBezTo>
                      <a:pt x="1482" y="2114"/>
                      <a:pt x="1431" y="2177"/>
                      <a:pt x="1379" y="2218"/>
                    </a:cubicBezTo>
                    <a:cubicBezTo>
                      <a:pt x="1306" y="2280"/>
                      <a:pt x="1223" y="2322"/>
                      <a:pt x="1130" y="2332"/>
                    </a:cubicBezTo>
                    <a:cubicBezTo>
                      <a:pt x="1006" y="2332"/>
                      <a:pt x="881" y="2291"/>
                      <a:pt x="788" y="2218"/>
                    </a:cubicBezTo>
                    <a:cubicBezTo>
                      <a:pt x="705" y="2166"/>
                      <a:pt x="653" y="2083"/>
                      <a:pt x="622" y="1990"/>
                    </a:cubicBezTo>
                    <a:cubicBezTo>
                      <a:pt x="570" y="1855"/>
                      <a:pt x="519" y="1731"/>
                      <a:pt x="456" y="1607"/>
                    </a:cubicBezTo>
                    <a:cubicBezTo>
                      <a:pt x="332" y="1347"/>
                      <a:pt x="94" y="1151"/>
                      <a:pt x="42" y="860"/>
                    </a:cubicBezTo>
                    <a:cubicBezTo>
                      <a:pt x="11" y="715"/>
                      <a:pt x="0" y="570"/>
                      <a:pt x="21" y="425"/>
                    </a:cubicBezTo>
                    <a:cubicBezTo>
                      <a:pt x="31" y="301"/>
                      <a:pt x="63" y="176"/>
                      <a:pt x="125" y="62"/>
                    </a:cubicBezTo>
                    <a:cubicBezTo>
                      <a:pt x="166" y="21"/>
                      <a:pt x="239" y="0"/>
                      <a:pt x="301" y="21"/>
                    </a:cubicBezTo>
                    <a:cubicBezTo>
                      <a:pt x="363" y="42"/>
                      <a:pt x="405" y="104"/>
                      <a:pt x="446" y="145"/>
                    </a:cubicBezTo>
                    <a:cubicBezTo>
                      <a:pt x="570" y="270"/>
                      <a:pt x="633" y="477"/>
                      <a:pt x="747" y="632"/>
                    </a:cubicBezTo>
                    <a:cubicBezTo>
                      <a:pt x="861" y="788"/>
                      <a:pt x="1006" y="964"/>
                      <a:pt x="1140" y="1119"/>
                    </a:cubicBezTo>
                    <a:cubicBezTo>
                      <a:pt x="1171" y="1171"/>
                      <a:pt x="1223" y="1202"/>
                      <a:pt x="1265" y="1244"/>
                    </a:cubicBezTo>
                    <a:cubicBezTo>
                      <a:pt x="1306" y="1285"/>
                      <a:pt x="1337" y="1337"/>
                      <a:pt x="1379" y="1379"/>
                    </a:cubicBezTo>
                    <a:cubicBezTo>
                      <a:pt x="1451" y="1461"/>
                      <a:pt x="1524" y="1534"/>
                      <a:pt x="1596" y="1607"/>
                    </a:cubicBezTo>
                    <a:cubicBezTo>
                      <a:pt x="1669" y="1669"/>
                      <a:pt x="1742" y="1741"/>
                      <a:pt x="1804" y="1814"/>
                    </a:cubicBezTo>
                    <a:cubicBezTo>
                      <a:pt x="1824" y="1855"/>
                      <a:pt x="1856" y="1886"/>
                      <a:pt x="1887" y="1928"/>
                    </a:cubicBezTo>
                    <a:cubicBezTo>
                      <a:pt x="1918" y="1959"/>
                      <a:pt x="1970" y="1980"/>
                      <a:pt x="1959" y="202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4104575" y="394600"/>
                <a:ext cx="37600" cy="25425"/>
              </a:xfrm>
              <a:custGeom>
                <a:avLst/>
                <a:gdLst/>
                <a:ahLst/>
                <a:cxnLst/>
                <a:rect l="l" t="t" r="r" b="b"/>
                <a:pathLst>
                  <a:path w="1504" h="1017" extrusionOk="0">
                    <a:moveTo>
                      <a:pt x="706" y="1"/>
                    </a:moveTo>
                    <a:cubicBezTo>
                      <a:pt x="529" y="32"/>
                      <a:pt x="364" y="84"/>
                      <a:pt x="208" y="146"/>
                    </a:cubicBezTo>
                    <a:cubicBezTo>
                      <a:pt x="115" y="187"/>
                      <a:pt x="1" y="198"/>
                      <a:pt x="32" y="333"/>
                    </a:cubicBezTo>
                    <a:cubicBezTo>
                      <a:pt x="53" y="395"/>
                      <a:pt x="125" y="447"/>
                      <a:pt x="167" y="488"/>
                    </a:cubicBezTo>
                    <a:cubicBezTo>
                      <a:pt x="239" y="571"/>
                      <a:pt x="333" y="633"/>
                      <a:pt x="426" y="685"/>
                    </a:cubicBezTo>
                    <a:cubicBezTo>
                      <a:pt x="571" y="747"/>
                      <a:pt x="726" y="809"/>
                      <a:pt x="892" y="861"/>
                    </a:cubicBezTo>
                    <a:cubicBezTo>
                      <a:pt x="1017" y="913"/>
                      <a:pt x="1213" y="1017"/>
                      <a:pt x="1369" y="965"/>
                    </a:cubicBezTo>
                    <a:cubicBezTo>
                      <a:pt x="1462" y="934"/>
                      <a:pt x="1504" y="820"/>
                      <a:pt x="1441" y="737"/>
                    </a:cubicBezTo>
                    <a:cubicBezTo>
                      <a:pt x="1379" y="623"/>
                      <a:pt x="1307" y="509"/>
                      <a:pt x="1224" y="415"/>
                    </a:cubicBezTo>
                    <a:cubicBezTo>
                      <a:pt x="1162" y="333"/>
                      <a:pt x="1089" y="250"/>
                      <a:pt x="1006" y="187"/>
                    </a:cubicBezTo>
                    <a:cubicBezTo>
                      <a:pt x="903" y="94"/>
                      <a:pt x="737" y="53"/>
                      <a:pt x="706"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4240600" y="382700"/>
                <a:ext cx="20250" cy="21775"/>
              </a:xfrm>
              <a:custGeom>
                <a:avLst/>
                <a:gdLst/>
                <a:ahLst/>
                <a:cxnLst/>
                <a:rect l="l" t="t" r="r" b="b"/>
                <a:pathLst>
                  <a:path w="810" h="871" extrusionOk="0">
                    <a:moveTo>
                      <a:pt x="685" y="83"/>
                    </a:moveTo>
                    <a:cubicBezTo>
                      <a:pt x="592" y="62"/>
                      <a:pt x="488" y="73"/>
                      <a:pt x="405" y="124"/>
                    </a:cubicBezTo>
                    <a:cubicBezTo>
                      <a:pt x="270" y="228"/>
                      <a:pt x="177" y="363"/>
                      <a:pt x="136" y="529"/>
                    </a:cubicBezTo>
                    <a:cubicBezTo>
                      <a:pt x="94" y="643"/>
                      <a:pt x="1" y="871"/>
                      <a:pt x="198" y="860"/>
                    </a:cubicBezTo>
                    <a:cubicBezTo>
                      <a:pt x="291" y="850"/>
                      <a:pt x="395" y="829"/>
                      <a:pt x="498" y="798"/>
                    </a:cubicBezTo>
                    <a:cubicBezTo>
                      <a:pt x="550" y="788"/>
                      <a:pt x="602" y="757"/>
                      <a:pt x="654" y="726"/>
                    </a:cubicBezTo>
                    <a:cubicBezTo>
                      <a:pt x="726" y="643"/>
                      <a:pt x="778" y="539"/>
                      <a:pt x="778" y="425"/>
                    </a:cubicBezTo>
                    <a:cubicBezTo>
                      <a:pt x="809" y="270"/>
                      <a:pt x="758" y="104"/>
                      <a:pt x="623" y="0"/>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4313150" y="304450"/>
                <a:ext cx="29575" cy="43025"/>
              </a:xfrm>
              <a:custGeom>
                <a:avLst/>
                <a:gdLst/>
                <a:ahLst/>
                <a:cxnLst/>
                <a:rect l="l" t="t" r="r" b="b"/>
                <a:pathLst>
                  <a:path w="1183" h="1721" extrusionOk="0">
                    <a:moveTo>
                      <a:pt x="208" y="156"/>
                    </a:moveTo>
                    <a:cubicBezTo>
                      <a:pt x="146" y="187"/>
                      <a:pt x="42" y="218"/>
                      <a:pt x="11" y="290"/>
                    </a:cubicBezTo>
                    <a:cubicBezTo>
                      <a:pt x="1" y="342"/>
                      <a:pt x="1" y="404"/>
                      <a:pt x="11" y="456"/>
                    </a:cubicBezTo>
                    <a:cubicBezTo>
                      <a:pt x="22" y="601"/>
                      <a:pt x="42" y="746"/>
                      <a:pt x="73" y="881"/>
                    </a:cubicBezTo>
                    <a:cubicBezTo>
                      <a:pt x="115" y="1130"/>
                      <a:pt x="115" y="1379"/>
                      <a:pt x="239" y="1607"/>
                    </a:cubicBezTo>
                    <a:cubicBezTo>
                      <a:pt x="322" y="1700"/>
                      <a:pt x="467" y="1721"/>
                      <a:pt x="571" y="1638"/>
                    </a:cubicBezTo>
                    <a:cubicBezTo>
                      <a:pt x="706" y="1534"/>
                      <a:pt x="726" y="1379"/>
                      <a:pt x="830" y="1254"/>
                    </a:cubicBezTo>
                    <a:cubicBezTo>
                      <a:pt x="871" y="1202"/>
                      <a:pt x="913" y="1151"/>
                      <a:pt x="934" y="1088"/>
                    </a:cubicBezTo>
                    <a:cubicBezTo>
                      <a:pt x="944" y="1026"/>
                      <a:pt x="965" y="964"/>
                      <a:pt x="996" y="902"/>
                    </a:cubicBezTo>
                    <a:cubicBezTo>
                      <a:pt x="1048" y="777"/>
                      <a:pt x="1089" y="643"/>
                      <a:pt x="1110" y="518"/>
                    </a:cubicBezTo>
                    <a:cubicBezTo>
                      <a:pt x="1151" y="373"/>
                      <a:pt x="1182" y="114"/>
                      <a:pt x="1017" y="31"/>
                    </a:cubicBezTo>
                    <a:cubicBezTo>
                      <a:pt x="913" y="11"/>
                      <a:pt x="799" y="0"/>
                      <a:pt x="685" y="21"/>
                    </a:cubicBezTo>
                    <a:lnTo>
                      <a:pt x="519" y="21"/>
                    </a:lnTo>
                    <a:cubicBezTo>
                      <a:pt x="405" y="31"/>
                      <a:pt x="291" y="73"/>
                      <a:pt x="208" y="156"/>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4154850" y="399800"/>
                <a:ext cx="36825" cy="33450"/>
              </a:xfrm>
              <a:custGeom>
                <a:avLst/>
                <a:gdLst/>
                <a:ahLst/>
                <a:cxnLst/>
                <a:rect l="l" t="t" r="r" b="b"/>
                <a:pathLst>
                  <a:path w="1473" h="1338" extrusionOk="0">
                    <a:moveTo>
                      <a:pt x="1027" y="11"/>
                    </a:moveTo>
                    <a:cubicBezTo>
                      <a:pt x="923" y="11"/>
                      <a:pt x="850" y="0"/>
                      <a:pt x="767" y="73"/>
                    </a:cubicBezTo>
                    <a:cubicBezTo>
                      <a:pt x="695" y="145"/>
                      <a:pt x="653" y="197"/>
                      <a:pt x="591" y="259"/>
                    </a:cubicBezTo>
                    <a:cubicBezTo>
                      <a:pt x="498" y="342"/>
                      <a:pt x="394" y="415"/>
                      <a:pt x="301" y="477"/>
                    </a:cubicBezTo>
                    <a:cubicBezTo>
                      <a:pt x="197" y="539"/>
                      <a:pt x="125" y="632"/>
                      <a:pt x="83" y="736"/>
                    </a:cubicBezTo>
                    <a:cubicBezTo>
                      <a:pt x="52" y="798"/>
                      <a:pt x="0" y="891"/>
                      <a:pt x="21" y="954"/>
                    </a:cubicBezTo>
                    <a:cubicBezTo>
                      <a:pt x="42" y="1016"/>
                      <a:pt x="94" y="1037"/>
                      <a:pt x="135" y="1068"/>
                    </a:cubicBezTo>
                    <a:cubicBezTo>
                      <a:pt x="166" y="1099"/>
                      <a:pt x="197" y="1140"/>
                      <a:pt x="249" y="1171"/>
                    </a:cubicBezTo>
                    <a:cubicBezTo>
                      <a:pt x="291" y="1202"/>
                      <a:pt x="332" y="1213"/>
                      <a:pt x="374" y="1244"/>
                    </a:cubicBezTo>
                    <a:cubicBezTo>
                      <a:pt x="457" y="1285"/>
                      <a:pt x="508" y="1337"/>
                      <a:pt x="602" y="1296"/>
                    </a:cubicBezTo>
                    <a:cubicBezTo>
                      <a:pt x="705" y="1254"/>
                      <a:pt x="778" y="1202"/>
                      <a:pt x="861" y="1161"/>
                    </a:cubicBezTo>
                    <a:cubicBezTo>
                      <a:pt x="913" y="1140"/>
                      <a:pt x="944" y="1099"/>
                      <a:pt x="995" y="1068"/>
                    </a:cubicBezTo>
                    <a:lnTo>
                      <a:pt x="1068" y="1037"/>
                    </a:lnTo>
                    <a:cubicBezTo>
                      <a:pt x="1068" y="1016"/>
                      <a:pt x="1078" y="1005"/>
                      <a:pt x="1099" y="995"/>
                    </a:cubicBezTo>
                    <a:cubicBezTo>
                      <a:pt x="1109" y="985"/>
                      <a:pt x="1151" y="964"/>
                      <a:pt x="1172" y="964"/>
                    </a:cubicBezTo>
                    <a:cubicBezTo>
                      <a:pt x="1203" y="943"/>
                      <a:pt x="1234" y="933"/>
                      <a:pt x="1265" y="933"/>
                    </a:cubicBezTo>
                    <a:cubicBezTo>
                      <a:pt x="1317" y="933"/>
                      <a:pt x="1441" y="954"/>
                      <a:pt x="1462" y="902"/>
                    </a:cubicBezTo>
                    <a:cubicBezTo>
                      <a:pt x="1472" y="850"/>
                      <a:pt x="1462" y="788"/>
                      <a:pt x="1420" y="736"/>
                    </a:cubicBezTo>
                    <a:cubicBezTo>
                      <a:pt x="1358" y="612"/>
                      <a:pt x="1306" y="477"/>
                      <a:pt x="1275" y="342"/>
                    </a:cubicBezTo>
                    <a:cubicBezTo>
                      <a:pt x="1244" y="259"/>
                      <a:pt x="1213" y="187"/>
                      <a:pt x="1161" y="125"/>
                    </a:cubicBezTo>
                    <a:cubicBezTo>
                      <a:pt x="1130" y="73"/>
                      <a:pt x="1089" y="31"/>
                      <a:pt x="1027" y="1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4240875" y="412750"/>
                <a:ext cx="26700" cy="32675"/>
              </a:xfrm>
              <a:custGeom>
                <a:avLst/>
                <a:gdLst/>
                <a:ahLst/>
                <a:cxnLst/>
                <a:rect l="l" t="t" r="r" b="b"/>
                <a:pathLst>
                  <a:path w="1068" h="1307" extrusionOk="0">
                    <a:moveTo>
                      <a:pt x="11" y="881"/>
                    </a:moveTo>
                    <a:cubicBezTo>
                      <a:pt x="208" y="892"/>
                      <a:pt x="405" y="975"/>
                      <a:pt x="560" y="1109"/>
                    </a:cubicBezTo>
                    <a:cubicBezTo>
                      <a:pt x="633" y="1161"/>
                      <a:pt x="653" y="1306"/>
                      <a:pt x="757" y="1306"/>
                    </a:cubicBezTo>
                    <a:cubicBezTo>
                      <a:pt x="809" y="1306"/>
                      <a:pt x="850" y="1265"/>
                      <a:pt x="892" y="1244"/>
                    </a:cubicBezTo>
                    <a:cubicBezTo>
                      <a:pt x="943" y="1223"/>
                      <a:pt x="1037" y="1203"/>
                      <a:pt x="1057" y="1130"/>
                    </a:cubicBezTo>
                    <a:cubicBezTo>
                      <a:pt x="1068" y="1057"/>
                      <a:pt x="1068" y="985"/>
                      <a:pt x="1057" y="902"/>
                    </a:cubicBezTo>
                    <a:cubicBezTo>
                      <a:pt x="1068" y="798"/>
                      <a:pt x="1057" y="684"/>
                      <a:pt x="1047" y="581"/>
                    </a:cubicBezTo>
                    <a:cubicBezTo>
                      <a:pt x="1016" y="425"/>
                      <a:pt x="1047" y="249"/>
                      <a:pt x="954" y="125"/>
                    </a:cubicBezTo>
                    <a:cubicBezTo>
                      <a:pt x="871" y="0"/>
                      <a:pt x="757" y="135"/>
                      <a:pt x="695" y="208"/>
                    </a:cubicBezTo>
                    <a:cubicBezTo>
                      <a:pt x="674" y="228"/>
                      <a:pt x="664" y="270"/>
                      <a:pt x="643" y="291"/>
                    </a:cubicBezTo>
                    <a:cubicBezTo>
                      <a:pt x="612" y="322"/>
                      <a:pt x="591" y="342"/>
                      <a:pt x="550" y="373"/>
                    </a:cubicBezTo>
                    <a:cubicBezTo>
                      <a:pt x="477" y="436"/>
                      <a:pt x="384" y="487"/>
                      <a:pt x="301" y="550"/>
                    </a:cubicBezTo>
                    <a:cubicBezTo>
                      <a:pt x="228" y="612"/>
                      <a:pt x="177" y="643"/>
                      <a:pt x="114" y="684"/>
                    </a:cubicBezTo>
                    <a:cubicBezTo>
                      <a:pt x="83" y="705"/>
                      <a:pt x="63" y="726"/>
                      <a:pt x="31" y="747"/>
                    </a:cubicBezTo>
                    <a:cubicBezTo>
                      <a:pt x="11" y="788"/>
                      <a:pt x="0" y="840"/>
                      <a:pt x="11" y="88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4342175" y="407050"/>
                <a:ext cx="40450" cy="33700"/>
              </a:xfrm>
              <a:custGeom>
                <a:avLst/>
                <a:gdLst/>
                <a:ahLst/>
                <a:cxnLst/>
                <a:rect l="l" t="t" r="r" b="b"/>
                <a:pathLst>
                  <a:path w="1618" h="1348" extrusionOk="0">
                    <a:moveTo>
                      <a:pt x="519" y="581"/>
                    </a:moveTo>
                    <a:cubicBezTo>
                      <a:pt x="446" y="715"/>
                      <a:pt x="374" y="850"/>
                      <a:pt x="291" y="975"/>
                    </a:cubicBezTo>
                    <a:cubicBezTo>
                      <a:pt x="218" y="1057"/>
                      <a:pt x="115" y="1120"/>
                      <a:pt x="52" y="1223"/>
                    </a:cubicBezTo>
                    <a:cubicBezTo>
                      <a:pt x="32" y="1244"/>
                      <a:pt x="1" y="1306"/>
                      <a:pt x="21" y="1327"/>
                    </a:cubicBezTo>
                    <a:cubicBezTo>
                      <a:pt x="42" y="1348"/>
                      <a:pt x="84" y="1317"/>
                      <a:pt x="104" y="1306"/>
                    </a:cubicBezTo>
                    <a:cubicBezTo>
                      <a:pt x="177" y="1275"/>
                      <a:pt x="239" y="1244"/>
                      <a:pt x="301" y="1203"/>
                    </a:cubicBezTo>
                    <a:cubicBezTo>
                      <a:pt x="384" y="1151"/>
                      <a:pt x="467" y="1109"/>
                      <a:pt x="540" y="1057"/>
                    </a:cubicBezTo>
                    <a:cubicBezTo>
                      <a:pt x="633" y="995"/>
                      <a:pt x="726" y="933"/>
                      <a:pt x="830" y="892"/>
                    </a:cubicBezTo>
                    <a:cubicBezTo>
                      <a:pt x="902" y="840"/>
                      <a:pt x="985" y="788"/>
                      <a:pt x="1068" y="747"/>
                    </a:cubicBezTo>
                    <a:cubicBezTo>
                      <a:pt x="1182" y="674"/>
                      <a:pt x="1275" y="581"/>
                      <a:pt x="1369" y="477"/>
                    </a:cubicBezTo>
                    <a:cubicBezTo>
                      <a:pt x="1431" y="415"/>
                      <a:pt x="1483" y="332"/>
                      <a:pt x="1524" y="249"/>
                    </a:cubicBezTo>
                    <a:cubicBezTo>
                      <a:pt x="1555" y="197"/>
                      <a:pt x="1576" y="156"/>
                      <a:pt x="1597" y="104"/>
                    </a:cubicBezTo>
                    <a:cubicBezTo>
                      <a:pt x="1617" y="0"/>
                      <a:pt x="1566" y="21"/>
                      <a:pt x="1493" y="63"/>
                    </a:cubicBezTo>
                    <a:cubicBezTo>
                      <a:pt x="1431" y="94"/>
                      <a:pt x="1369" y="135"/>
                      <a:pt x="1286" y="166"/>
                    </a:cubicBezTo>
                    <a:cubicBezTo>
                      <a:pt x="1141" y="228"/>
                      <a:pt x="996" y="311"/>
                      <a:pt x="851" y="394"/>
                    </a:cubicBezTo>
                    <a:cubicBezTo>
                      <a:pt x="788" y="436"/>
                      <a:pt x="726" y="467"/>
                      <a:pt x="664" y="508"/>
                    </a:cubicBezTo>
                    <a:cubicBezTo>
                      <a:pt x="602" y="539"/>
                      <a:pt x="550" y="591"/>
                      <a:pt x="519" y="58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4004575" y="446950"/>
                <a:ext cx="390750" cy="240725"/>
              </a:xfrm>
              <a:custGeom>
                <a:avLst/>
                <a:gdLst/>
                <a:ahLst/>
                <a:cxnLst/>
                <a:rect l="l" t="t" r="r" b="b"/>
                <a:pathLst>
                  <a:path w="15630" h="9629" extrusionOk="0">
                    <a:moveTo>
                      <a:pt x="15629" y="2799"/>
                    </a:moveTo>
                    <a:cubicBezTo>
                      <a:pt x="15204" y="4436"/>
                      <a:pt x="14282" y="6633"/>
                      <a:pt x="12282" y="8934"/>
                    </a:cubicBezTo>
                    <a:cubicBezTo>
                      <a:pt x="10945" y="9338"/>
                      <a:pt x="9556" y="9566"/>
                      <a:pt x="8157" y="9629"/>
                    </a:cubicBezTo>
                    <a:lnTo>
                      <a:pt x="8126" y="9629"/>
                    </a:lnTo>
                    <a:cubicBezTo>
                      <a:pt x="6727" y="9566"/>
                      <a:pt x="5348" y="9338"/>
                      <a:pt x="4011" y="8934"/>
                    </a:cubicBezTo>
                    <a:cubicBezTo>
                      <a:pt x="0" y="4343"/>
                      <a:pt x="311" y="156"/>
                      <a:pt x="322" y="0"/>
                    </a:cubicBezTo>
                    <a:cubicBezTo>
                      <a:pt x="322" y="0"/>
                      <a:pt x="2394" y="7162"/>
                      <a:pt x="8509" y="8281"/>
                    </a:cubicBezTo>
                    <a:cubicBezTo>
                      <a:pt x="14272" y="9328"/>
                      <a:pt x="15484" y="3317"/>
                      <a:pt x="15629" y="279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8" name="Google Shape;948;p40"/>
          <p:cNvGrpSpPr/>
          <p:nvPr/>
        </p:nvGrpSpPr>
        <p:grpSpPr>
          <a:xfrm>
            <a:off x="3448179" y="899459"/>
            <a:ext cx="2704981" cy="3503626"/>
            <a:chOff x="5217195" y="1439454"/>
            <a:chExt cx="819046" cy="1060869"/>
          </a:xfrm>
        </p:grpSpPr>
        <p:sp>
          <p:nvSpPr>
            <p:cNvPr id="949" name="Google Shape;949;p40"/>
            <p:cNvSpPr/>
            <p:nvPr/>
          </p:nvSpPr>
          <p:spPr>
            <a:xfrm>
              <a:off x="5514074" y="2454573"/>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5981541" y="1439454"/>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5217195" y="1557543"/>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grpSp>
        <p:nvGrpSpPr>
          <p:cNvPr id="2035" name="Google Shape;2035;p56"/>
          <p:cNvGrpSpPr/>
          <p:nvPr/>
        </p:nvGrpSpPr>
        <p:grpSpPr>
          <a:xfrm rot="10800000">
            <a:off x="4319089" y="-20156"/>
            <a:ext cx="5033271" cy="5257868"/>
            <a:chOff x="4318075" y="1161550"/>
            <a:chExt cx="1550225" cy="1619400"/>
          </a:xfrm>
        </p:grpSpPr>
        <p:sp>
          <p:nvSpPr>
            <p:cNvPr id="2036" name="Google Shape;2036;p5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rot="8823699">
              <a:off x="5059569" y="2508436"/>
              <a:ext cx="194087" cy="169464"/>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9" name="Google Shape;2039;p56"/>
          <p:cNvSpPr txBox="1">
            <a:spLocks noGrp="1"/>
          </p:cNvSpPr>
          <p:nvPr>
            <p:ph type="subTitle" idx="1"/>
          </p:nvPr>
        </p:nvSpPr>
        <p:spPr>
          <a:xfrm>
            <a:off x="499630" y="1451447"/>
            <a:ext cx="3862714" cy="11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i="1" dirty="0">
                <a:solidFill>
                  <a:schemeClr val="tx1">
                    <a:lumMod val="50000"/>
                  </a:schemeClr>
                </a:solidFill>
                <a:latin typeface="Times New Roman" panose="02020603050405020304" pitchFamily="18" charset="0"/>
                <a:cs typeface="Times New Roman" panose="02020603050405020304" pitchFamily="18" charset="0"/>
              </a:rPr>
              <a:t>Trình bày về các nguyên tố dinh dưỡng cần thiết cho cây trồng</a:t>
            </a:r>
            <a:endParaRPr sz="3200" b="1" i="1"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2041" name="Google Shape;2041;p56"/>
          <p:cNvGrpSpPr/>
          <p:nvPr/>
        </p:nvGrpSpPr>
        <p:grpSpPr>
          <a:xfrm>
            <a:off x="4478724" y="1106534"/>
            <a:ext cx="3762336" cy="2998940"/>
            <a:chOff x="659150" y="1640700"/>
            <a:chExt cx="2499227" cy="1992122"/>
          </a:xfrm>
        </p:grpSpPr>
        <p:sp>
          <p:nvSpPr>
            <p:cNvPr id="2042" name="Google Shape;2042;p56"/>
            <p:cNvSpPr/>
            <p:nvPr/>
          </p:nvSpPr>
          <p:spPr>
            <a:xfrm>
              <a:off x="1465183" y="3354197"/>
              <a:ext cx="905141" cy="278625"/>
            </a:xfrm>
            <a:custGeom>
              <a:avLst/>
              <a:gdLst/>
              <a:ahLst/>
              <a:cxnLst/>
              <a:rect l="l" t="t" r="r" b="b"/>
              <a:pathLst>
                <a:path w="30592" h="9417" extrusionOk="0">
                  <a:moveTo>
                    <a:pt x="25842" y="5922"/>
                  </a:moveTo>
                  <a:cubicBezTo>
                    <a:pt x="24000" y="4039"/>
                    <a:pt x="23917" y="1"/>
                    <a:pt x="23917" y="1"/>
                  </a:cubicBezTo>
                  <a:lnTo>
                    <a:pt x="15610" y="1"/>
                  </a:lnTo>
                  <a:lnTo>
                    <a:pt x="14982" y="1"/>
                  </a:lnTo>
                  <a:lnTo>
                    <a:pt x="6676" y="1"/>
                  </a:lnTo>
                  <a:cubicBezTo>
                    <a:pt x="6676" y="1"/>
                    <a:pt x="6592" y="4039"/>
                    <a:pt x="4751" y="5922"/>
                  </a:cubicBezTo>
                  <a:cubicBezTo>
                    <a:pt x="2909" y="7805"/>
                    <a:pt x="1" y="9417"/>
                    <a:pt x="5023" y="9417"/>
                  </a:cubicBezTo>
                  <a:lnTo>
                    <a:pt x="14982" y="9417"/>
                  </a:lnTo>
                  <a:lnTo>
                    <a:pt x="15610" y="9417"/>
                  </a:lnTo>
                  <a:lnTo>
                    <a:pt x="25570" y="9417"/>
                  </a:lnTo>
                  <a:cubicBezTo>
                    <a:pt x="30591" y="9417"/>
                    <a:pt x="27704" y="7805"/>
                    <a:pt x="25842" y="5922"/>
                  </a:cubicBezTo>
                  <a:close/>
                </a:path>
              </a:pathLst>
            </a:custGeom>
            <a:solidFill>
              <a:schemeClr val="accent3"/>
            </a:solidFill>
            <a:ln w="76200" cap="flat" cmpd="sng">
              <a:solidFill>
                <a:schemeClr val="lt1"/>
              </a:solidFill>
              <a:prstDash val="solid"/>
              <a:round/>
              <a:headEnd type="none" w="sm" len="sm"/>
              <a:tailEnd type="none" w="sm" len="sm"/>
            </a:ln>
            <a:effectLst>
              <a:outerShdw blurRad="57150" dist="19050" dir="5400000" algn="bl" rotWithShape="0">
                <a:schemeClr val="dk2">
                  <a:alpha val="4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6"/>
            <p:cNvSpPr/>
            <p:nvPr/>
          </p:nvSpPr>
          <p:spPr>
            <a:xfrm>
              <a:off x="659150" y="3134557"/>
              <a:ext cx="2499227" cy="216699"/>
            </a:xfrm>
            <a:custGeom>
              <a:avLst/>
              <a:gdLst/>
              <a:ahLst/>
              <a:cxnLst/>
              <a:rect l="l" t="t" r="r" b="b"/>
              <a:pathLst>
                <a:path w="84469" h="7324" extrusionOk="0">
                  <a:moveTo>
                    <a:pt x="0" y="4855"/>
                  </a:moveTo>
                  <a:cubicBezTo>
                    <a:pt x="0" y="6236"/>
                    <a:pt x="1298" y="7324"/>
                    <a:pt x="2679" y="7324"/>
                  </a:cubicBezTo>
                  <a:lnTo>
                    <a:pt x="41659" y="7324"/>
                  </a:lnTo>
                  <a:lnTo>
                    <a:pt x="42998" y="7324"/>
                  </a:lnTo>
                  <a:lnTo>
                    <a:pt x="81979" y="7324"/>
                  </a:lnTo>
                  <a:cubicBezTo>
                    <a:pt x="83360" y="7324"/>
                    <a:pt x="84469" y="6236"/>
                    <a:pt x="84469" y="4855"/>
                  </a:cubicBezTo>
                  <a:lnTo>
                    <a:pt x="84469" y="1"/>
                  </a:lnTo>
                  <a:lnTo>
                    <a:pt x="0" y="1"/>
                  </a:lnTo>
                  <a:close/>
                </a:path>
              </a:pathLst>
            </a:custGeom>
            <a:solidFill>
              <a:srgbClr val="8FDDEF"/>
            </a:solidFill>
            <a:ln w="76200" cap="flat" cmpd="sng">
              <a:solidFill>
                <a:srgbClr val="FFFDF5"/>
              </a:solidFill>
              <a:prstDash val="solid"/>
              <a:round/>
              <a:headEnd type="none" w="sm" len="sm"/>
              <a:tailEnd type="none" w="sm" len="sm"/>
            </a:ln>
            <a:effectLst>
              <a:outerShdw blurRad="57150" dist="19050" dir="5400000" algn="bl" rotWithShape="0">
                <a:srgbClr val="372D31">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6"/>
            <p:cNvSpPr/>
            <p:nvPr/>
          </p:nvSpPr>
          <p:spPr>
            <a:xfrm>
              <a:off x="659150" y="1640700"/>
              <a:ext cx="2499227" cy="1493873"/>
            </a:xfrm>
            <a:custGeom>
              <a:avLst/>
              <a:gdLst/>
              <a:ahLst/>
              <a:cxnLst/>
              <a:rect l="l" t="t" r="r" b="b"/>
              <a:pathLst>
                <a:path w="84469" h="50490" extrusionOk="0">
                  <a:moveTo>
                    <a:pt x="80807" y="3140"/>
                  </a:moveTo>
                  <a:lnTo>
                    <a:pt x="80807" y="46828"/>
                  </a:lnTo>
                  <a:lnTo>
                    <a:pt x="3662" y="46828"/>
                  </a:lnTo>
                  <a:lnTo>
                    <a:pt x="3662" y="3140"/>
                  </a:lnTo>
                  <a:close/>
                  <a:moveTo>
                    <a:pt x="2679" y="1"/>
                  </a:moveTo>
                  <a:cubicBezTo>
                    <a:pt x="1298" y="1"/>
                    <a:pt x="0" y="984"/>
                    <a:pt x="0" y="2386"/>
                  </a:cubicBezTo>
                  <a:lnTo>
                    <a:pt x="0" y="50490"/>
                  </a:lnTo>
                  <a:lnTo>
                    <a:pt x="84469" y="50490"/>
                  </a:lnTo>
                  <a:lnTo>
                    <a:pt x="84469" y="2386"/>
                  </a:lnTo>
                  <a:cubicBezTo>
                    <a:pt x="84469" y="984"/>
                    <a:pt x="83360" y="1"/>
                    <a:pt x="81979"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659150" y="3134557"/>
              <a:ext cx="2499227" cy="216699"/>
            </a:xfrm>
            <a:custGeom>
              <a:avLst/>
              <a:gdLst/>
              <a:ahLst/>
              <a:cxnLst/>
              <a:rect l="l" t="t" r="r" b="b"/>
              <a:pathLst>
                <a:path w="84469" h="7324" extrusionOk="0">
                  <a:moveTo>
                    <a:pt x="0" y="4562"/>
                  </a:moveTo>
                  <a:cubicBezTo>
                    <a:pt x="0" y="5964"/>
                    <a:pt x="1298" y="7324"/>
                    <a:pt x="2679" y="7324"/>
                  </a:cubicBezTo>
                  <a:lnTo>
                    <a:pt x="41659" y="7324"/>
                  </a:lnTo>
                  <a:lnTo>
                    <a:pt x="42998" y="7324"/>
                  </a:lnTo>
                  <a:lnTo>
                    <a:pt x="81979" y="7324"/>
                  </a:lnTo>
                  <a:cubicBezTo>
                    <a:pt x="83360" y="7324"/>
                    <a:pt x="84469" y="5964"/>
                    <a:pt x="84469" y="4562"/>
                  </a:cubicBezTo>
                  <a:lnTo>
                    <a:pt x="84469" y="1"/>
                  </a:lnTo>
                  <a:lnTo>
                    <a:pt x="0" y="1"/>
                  </a:ln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56"/>
          <p:cNvGrpSpPr/>
          <p:nvPr/>
        </p:nvGrpSpPr>
        <p:grpSpPr>
          <a:xfrm flipH="1">
            <a:off x="973956" y="343492"/>
            <a:ext cx="7794820" cy="4263181"/>
            <a:chOff x="4248750" y="1271112"/>
            <a:chExt cx="2360207" cy="1290856"/>
          </a:xfrm>
        </p:grpSpPr>
        <p:sp>
          <p:nvSpPr>
            <p:cNvPr id="2047" name="Google Shape;2047;p56"/>
            <p:cNvSpPr/>
            <p:nvPr/>
          </p:nvSpPr>
          <p:spPr>
            <a:xfrm>
              <a:off x="4372763" y="2483361"/>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p:nvPr/>
          </p:nvSpPr>
          <p:spPr>
            <a:xfrm>
              <a:off x="5284250" y="18573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p:nvPr/>
          </p:nvSpPr>
          <p:spPr>
            <a:xfrm>
              <a:off x="5624791" y="1774471"/>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a:off x="6084141" y="1330459"/>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a:off x="6318502" y="249639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a:off x="6549857" y="1271112"/>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a:off x="4307848" y="199917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6"/>
            <p:cNvSpPr/>
            <p:nvPr/>
          </p:nvSpPr>
          <p:spPr>
            <a:xfrm>
              <a:off x="4992784" y="2531367"/>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56"/>
          <p:cNvGrpSpPr/>
          <p:nvPr/>
        </p:nvGrpSpPr>
        <p:grpSpPr>
          <a:xfrm rot="2973920">
            <a:off x="7456116" y="4006247"/>
            <a:ext cx="1396949" cy="709706"/>
            <a:chOff x="10533749" y="4791252"/>
            <a:chExt cx="1580383" cy="802899"/>
          </a:xfrm>
        </p:grpSpPr>
        <p:sp>
          <p:nvSpPr>
            <p:cNvPr id="2058" name="Google Shape;2058;p56"/>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6"/>
            <p:cNvGrpSpPr/>
            <p:nvPr/>
          </p:nvGrpSpPr>
          <p:grpSpPr>
            <a:xfrm>
              <a:off x="10533914" y="4791252"/>
              <a:ext cx="1580219" cy="802899"/>
              <a:chOff x="4796650" y="3254825"/>
              <a:chExt cx="435550" cy="221300"/>
            </a:xfrm>
          </p:grpSpPr>
          <p:sp>
            <p:nvSpPr>
              <p:cNvPr id="2060" name="Google Shape;2060;p56"/>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6"/>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6"/>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6"/>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56"/>
          <p:cNvGrpSpPr/>
          <p:nvPr/>
        </p:nvGrpSpPr>
        <p:grpSpPr>
          <a:xfrm rot="-900014">
            <a:off x="437969" y="302574"/>
            <a:ext cx="1016436" cy="935487"/>
            <a:chOff x="5823094" y="-504988"/>
            <a:chExt cx="1058659" cy="974347"/>
          </a:xfrm>
        </p:grpSpPr>
        <p:sp>
          <p:nvSpPr>
            <p:cNvPr id="2078" name="Google Shape;2078;p56"/>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56"/>
            <p:cNvGrpSpPr/>
            <p:nvPr/>
          </p:nvGrpSpPr>
          <p:grpSpPr>
            <a:xfrm>
              <a:off x="5823094" y="-504988"/>
              <a:ext cx="1058659" cy="974347"/>
              <a:chOff x="3618000" y="1395000"/>
              <a:chExt cx="305750" cy="281400"/>
            </a:xfrm>
          </p:grpSpPr>
          <p:sp>
            <p:nvSpPr>
              <p:cNvPr id="2080" name="Google Shape;2080;p56"/>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773;p59">
            <a:extLst>
              <a:ext uri="{FF2B5EF4-FFF2-40B4-BE49-F238E27FC236}">
                <a16:creationId xmlns:a16="http://schemas.microsoft.com/office/drawing/2014/main" id="{82C87AF4-919C-FF4A-672E-462F576C14CE}"/>
              </a:ext>
            </a:extLst>
          </p:cNvPr>
          <p:cNvSpPr txBox="1">
            <a:spLocks noGrp="1"/>
          </p:cNvSpPr>
          <p:nvPr>
            <p:ph type="title"/>
          </p:nvPr>
        </p:nvSpPr>
        <p:spPr>
          <a:xfrm>
            <a:off x="4809067" y="1326992"/>
            <a:ext cx="3194756" cy="17538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spcFirstLastPara="1" wrap="square" lIns="91425" tIns="91425" rIns="91425" bIns="91425" anchor="t" anchorCtr="0">
            <a:noAutofit/>
          </a:bodyPr>
          <a:lstStyle/>
          <a:p>
            <a:pPr marL="0" lvl="0" indent="0" algn="ctr" rtl="0">
              <a:spcBef>
                <a:spcPts val="0"/>
              </a:spcBef>
              <a:spcAft>
                <a:spcPts val="0"/>
              </a:spcAft>
              <a:buNone/>
            </a:pPr>
            <a:r>
              <a:rPr lang="en-US" sz="5400" b="1" dirty="0">
                <a:latin typeface="Times New Roman" panose="02020603050405020304" pitchFamily="18" charset="0"/>
                <a:cs typeface="Times New Roman" panose="02020603050405020304" pitchFamily="18" charset="0"/>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39">
                                            <p:txEl>
                                              <p:pRg st="0" end="0"/>
                                            </p:txEl>
                                          </p:spTgt>
                                        </p:tgtEl>
                                        <p:attrNameLst>
                                          <p:attrName>style.visibility</p:attrName>
                                        </p:attrNameLst>
                                      </p:cBhvr>
                                      <p:to>
                                        <p:strVal val="visible"/>
                                      </p:to>
                                    </p:set>
                                    <p:animEffect transition="in" filter="fade">
                                      <p:cBhvr>
                                        <p:cTn id="7" dur="1000"/>
                                        <p:tgtEl>
                                          <p:spTgt spid="2039">
                                            <p:txEl>
                                              <p:pRg st="0" end="0"/>
                                            </p:txEl>
                                          </p:spTgt>
                                        </p:tgtEl>
                                      </p:cBhvr>
                                    </p:animEffect>
                                    <p:anim calcmode="lin" valueType="num">
                                      <p:cBhvr>
                                        <p:cTn id="8" dur="1000" fill="hold"/>
                                        <p:tgtEl>
                                          <p:spTgt spid="20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1"/>
          <p:cNvSpPr txBox="1">
            <a:spLocks noGrp="1"/>
          </p:cNvSpPr>
          <p:nvPr>
            <p:ph type="title"/>
          </p:nvPr>
        </p:nvSpPr>
        <p:spPr>
          <a:xfrm>
            <a:off x="452101" y="374946"/>
            <a:ext cx="8239796" cy="572700"/>
          </a:xfrm>
          <a:prstGeom prst="rect">
            <a:avLst/>
          </a:prstGeom>
        </p:spPr>
        <p:txBody>
          <a:bodyPr spcFirstLastPara="1" wrap="square" lIns="91425" tIns="91425" rIns="91425" bIns="91425" anchor="t" anchorCtr="0">
            <a:noAutofit/>
          </a:bodyPr>
          <a:lstStyle/>
          <a:p>
            <a:pPr marL="190500" marR="0" indent="1270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rPr>
              <a:t>- </a:t>
            </a:r>
            <a:r>
              <a:rPr lang="vi-VN" sz="2400" b="1" i="1" dirty="0">
                <a:solidFill>
                  <a:srgbClr val="FF0000"/>
                </a:solidFill>
                <a:effectLst/>
                <a:latin typeface="Times New Roman" panose="02020603050405020304" pitchFamily="18" charset="0"/>
                <a:ea typeface="Times New Roman" panose="02020603050405020304" pitchFamily="18" charset="0"/>
              </a:rPr>
              <a:t>Chuẩn bị:</a:t>
            </a:r>
            <a:r>
              <a:rPr lang="vi-VN" sz="2400" b="1" dirty="0">
                <a:solidFill>
                  <a:srgbClr val="FF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tranh, ảnh, tài liệu về các nguyên tố dinh dưỡng c</a:t>
            </a:r>
            <a:r>
              <a:rPr lang="en-US" sz="2400" dirty="0">
                <a:solidFill>
                  <a:srgbClr val="000000"/>
                </a:solidFill>
                <a:effectLst/>
                <a:latin typeface="Times New Roman" panose="02020603050405020304" pitchFamily="18" charset="0"/>
                <a:ea typeface="Times New Roman" panose="02020603050405020304" pitchFamily="18" charset="0"/>
              </a:rPr>
              <a:t>ầ</a:t>
            </a:r>
            <a:r>
              <a:rPr lang="vi-VN" sz="2400" dirty="0">
                <a:solidFill>
                  <a:srgbClr val="000000"/>
                </a:solidFill>
                <a:effectLst/>
                <a:latin typeface="Times New Roman" panose="02020603050405020304" pitchFamily="18" charset="0"/>
                <a:ea typeface="Times New Roman" panose="02020603050405020304" pitchFamily="18" charset="0"/>
              </a:rPr>
              <a:t>n thiết cho cây tr</a:t>
            </a:r>
            <a:r>
              <a:rPr lang="en-US" sz="2400" dirty="0">
                <a:solidFill>
                  <a:srgbClr val="000000"/>
                </a:solidFill>
                <a:effectLst/>
                <a:latin typeface="Times New Roman" panose="02020603050405020304" pitchFamily="18" charset="0"/>
                <a:ea typeface="Times New Roman" panose="02020603050405020304" pitchFamily="18" charset="0"/>
              </a:rPr>
              <a:t>ồ</a:t>
            </a:r>
            <a:r>
              <a:rPr lang="vi-VN" sz="2400" dirty="0">
                <a:solidFill>
                  <a:srgbClr val="000000"/>
                </a:solidFill>
                <a:effectLst/>
                <a:latin typeface="Times New Roman" panose="02020603050405020304" pitchFamily="18" charset="0"/>
                <a:ea typeface="Times New Roman" panose="02020603050405020304" pitchFamily="18" charset="0"/>
              </a:rPr>
              <a:t>ng và vai trò của chúng đối với sự phát triển của cây tr</a:t>
            </a:r>
            <a:r>
              <a:rPr lang="en-US" sz="2400" dirty="0">
                <a:solidFill>
                  <a:srgbClr val="000000"/>
                </a:solidFill>
                <a:effectLst/>
                <a:latin typeface="Times New Roman" panose="02020603050405020304" pitchFamily="18" charset="0"/>
                <a:ea typeface="Times New Roman" panose="02020603050405020304" pitchFamily="18" charset="0"/>
              </a:rPr>
              <a:t>ồ</a:t>
            </a:r>
            <a:r>
              <a:rPr lang="vi-VN" sz="2400" dirty="0">
                <a:solidFill>
                  <a:srgbClr val="000000"/>
                </a:solidFill>
                <a:effectLst/>
                <a:latin typeface="Times New Roman" panose="02020603050405020304" pitchFamily="18" charset="0"/>
                <a:ea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endParaRPr>
          </a:p>
        </p:txBody>
      </p:sp>
      <p:grpSp>
        <p:nvGrpSpPr>
          <p:cNvPr id="958" name="Google Shape;958;p41"/>
          <p:cNvGrpSpPr/>
          <p:nvPr/>
        </p:nvGrpSpPr>
        <p:grpSpPr>
          <a:xfrm>
            <a:off x="3448179" y="1289460"/>
            <a:ext cx="402106" cy="3136645"/>
            <a:chOff x="5217195" y="1557543"/>
            <a:chExt cx="121754" cy="949750"/>
          </a:xfrm>
        </p:grpSpPr>
        <p:sp>
          <p:nvSpPr>
            <p:cNvPr id="959" name="Google Shape;959;p41"/>
            <p:cNvSpPr/>
            <p:nvPr/>
          </p:nvSpPr>
          <p:spPr>
            <a:xfrm>
              <a:off x="5284250" y="2457243"/>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5217195" y="1557543"/>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CC553BEE-0FDE-F994-C8CC-3A1BFCC6FFEF}"/>
              </a:ext>
            </a:extLst>
          </p:cNvPr>
          <p:cNvSpPr txBox="1"/>
          <p:nvPr/>
        </p:nvSpPr>
        <p:spPr>
          <a:xfrm>
            <a:off x="587619" y="1705074"/>
            <a:ext cx="7968761" cy="3046988"/>
          </a:xfrm>
          <a:prstGeom prst="rect">
            <a:avLst/>
          </a:prstGeom>
          <a:noFill/>
        </p:spPr>
        <p:txBody>
          <a:bodyPr wrap="square">
            <a:spAutoFit/>
          </a:bodyPr>
          <a:lstStyle/>
          <a:p>
            <a:pPr marL="190500" marR="0" indent="1270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rPr>
              <a:t>- </a:t>
            </a:r>
            <a:r>
              <a:rPr lang="vi-VN" sz="2400" b="1" i="1" dirty="0">
                <a:solidFill>
                  <a:srgbClr val="FF0000"/>
                </a:solidFill>
                <a:effectLst/>
                <a:latin typeface="Times New Roman" panose="02020603050405020304" pitchFamily="18" charset="0"/>
                <a:ea typeface="Times New Roman" panose="02020603050405020304" pitchFamily="18" charset="0"/>
              </a:rPr>
              <a:t>Thảo luận nhóm v</a:t>
            </a:r>
            <a:r>
              <a:rPr lang="en-US" sz="2400" b="1" i="1" dirty="0">
                <a:solidFill>
                  <a:srgbClr val="FF0000"/>
                </a:solidFill>
                <a:latin typeface="Times New Roman" panose="02020603050405020304" pitchFamily="18" charset="0"/>
                <a:ea typeface="Times New Roman" panose="02020603050405020304" pitchFamily="18" charset="0"/>
              </a:rPr>
              <a:t>à</a:t>
            </a:r>
            <a:r>
              <a:rPr lang="vi-VN" sz="2400" b="1" i="1" dirty="0">
                <a:solidFill>
                  <a:srgbClr val="FF0000"/>
                </a:solidFill>
                <a:effectLst/>
                <a:latin typeface="Times New Roman" panose="02020603050405020304" pitchFamily="18" charset="0"/>
                <a:ea typeface="Times New Roman" panose="02020603050405020304" pitchFamily="18" charset="0"/>
              </a:rPr>
              <a:t> xây dựn</a:t>
            </a:r>
            <a:r>
              <a:rPr lang="en-US" sz="2400" b="1" i="1" dirty="0">
                <a:solidFill>
                  <a:srgbClr val="FF0000"/>
                </a:solidFill>
                <a:effectLst/>
                <a:latin typeface="Times New Roman" panose="02020603050405020304" pitchFamily="18" charset="0"/>
                <a:ea typeface="Times New Roman" panose="02020603050405020304" pitchFamily="18" charset="0"/>
              </a:rPr>
              <a:t>g</a:t>
            </a:r>
            <a:r>
              <a:rPr lang="vi-VN"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a:solidFill>
                  <a:srgbClr val="FF0000"/>
                </a:solidFill>
                <a:latin typeface="Times New Roman" panose="02020603050405020304" pitchFamily="18" charset="0"/>
                <a:ea typeface="Times New Roman" panose="02020603050405020304" pitchFamily="18" charset="0"/>
              </a:rPr>
              <a:t>đ</a:t>
            </a:r>
            <a:r>
              <a:rPr lang="vi-VN" sz="2400" b="1" i="1" dirty="0">
                <a:solidFill>
                  <a:srgbClr val="FF0000"/>
                </a:solidFill>
                <a:effectLst/>
                <a:latin typeface="Times New Roman" panose="02020603050405020304" pitchFamily="18" charset="0"/>
                <a:ea typeface="Times New Roman" panose="02020603050405020304" pitchFamily="18" charset="0"/>
              </a:rPr>
              <a:t>ề cương báo c</a:t>
            </a:r>
            <a:r>
              <a:rPr lang="en-US" sz="2400" b="1" i="1" dirty="0">
                <a:solidFill>
                  <a:srgbClr val="FF0000"/>
                </a:solidFill>
                <a:latin typeface="Times New Roman" panose="02020603050405020304" pitchFamily="18" charset="0"/>
                <a:ea typeface="Times New Roman" panose="02020603050405020304" pitchFamily="18" charset="0"/>
              </a:rPr>
              <a:t>á</a:t>
            </a:r>
            <a:r>
              <a:rPr lang="vi-VN" sz="2400" b="1" i="1" dirty="0">
                <a:solidFill>
                  <a:srgbClr val="FF0000"/>
                </a:solidFill>
                <a:effectLst/>
                <a:latin typeface="Times New Roman" panose="02020603050405020304" pitchFamily="18" charset="0"/>
                <a:ea typeface="Times New Roman" panose="02020603050405020304" pitchFamily="18" charset="0"/>
              </a:rPr>
              <a:t>o theo các nội dung sau:</a:t>
            </a:r>
            <a:endParaRPr lang="en-US" sz="2400" b="1" dirty="0">
              <a:solidFill>
                <a:srgbClr val="FF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buClr>
                <a:srgbClr val="000000"/>
              </a:buClr>
              <a:buSzPts val="1200"/>
              <a:tabLst>
                <a:tab pos="40259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 do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phải 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ổ</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thêm các nguyên tố dinh dưỡng cho cây trồng.</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buClr>
                <a:srgbClr val="000000"/>
              </a:buClr>
              <a:buSzPts val="1200"/>
              <a:tabLst>
                <a:tab pos="43370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tên các nguyên tố hoá học mà cây trồng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với số lượng nhiều (nhóm nguyên tố đa lượng), trung bình (nhóm nguyên tố trung lượng) và ít (nhóm nguyên tố vi lượng) và nêu vai trò của chúng đối với sự phát triển cây tr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ồ</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anim calcmode="lin" valueType="num">
                                      <p:cBhvr>
                                        <p:cTn id="8" dur="1000" fill="hold"/>
                                        <p:tgtEl>
                                          <p:spTgt spid="956"/>
                                        </p:tgtEl>
                                        <p:attrNameLst>
                                          <p:attrName>ppt_x</p:attrName>
                                        </p:attrNameLst>
                                      </p:cBhvr>
                                      <p:tavLst>
                                        <p:tav tm="0">
                                          <p:val>
                                            <p:strVal val="#ppt_x"/>
                                          </p:val>
                                        </p:tav>
                                        <p:tav tm="100000">
                                          <p:val>
                                            <p:strVal val="#ppt_x"/>
                                          </p:val>
                                        </p:tav>
                                      </p:tavLst>
                                    </p:anim>
                                    <p:anim calcmode="lin" valueType="num">
                                      <p:cBhvr>
                                        <p:cTn id="9" dur="1000" fill="hold"/>
                                        <p:tgtEl>
                                          <p:spTgt spid="9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E3BF3E-E5DC-078B-0C95-EEDC1A4C63C2}"/>
              </a:ext>
            </a:extLst>
          </p:cNvPr>
          <p:cNvPicPr>
            <a:picLocks noChangeAspect="1"/>
          </p:cNvPicPr>
          <p:nvPr/>
        </p:nvPicPr>
        <p:blipFill>
          <a:blip r:embed="rId2"/>
          <a:stretch>
            <a:fillRect/>
          </a:stretch>
        </p:blipFill>
        <p:spPr>
          <a:xfrm>
            <a:off x="867508" y="220032"/>
            <a:ext cx="3845170" cy="4473708"/>
          </a:xfrm>
          <a:prstGeom prst="rect">
            <a:avLst/>
          </a:prstGeom>
        </p:spPr>
      </p:pic>
      <p:pic>
        <p:nvPicPr>
          <p:cNvPr id="10" name="Picture 9">
            <a:extLst>
              <a:ext uri="{FF2B5EF4-FFF2-40B4-BE49-F238E27FC236}">
                <a16:creationId xmlns:a16="http://schemas.microsoft.com/office/drawing/2014/main" id="{F9160871-7DC4-B0B3-9031-B5D116CE110F}"/>
              </a:ext>
            </a:extLst>
          </p:cNvPr>
          <p:cNvPicPr>
            <a:picLocks noChangeAspect="1"/>
          </p:cNvPicPr>
          <p:nvPr/>
        </p:nvPicPr>
        <p:blipFill>
          <a:blip r:embed="rId3"/>
          <a:stretch>
            <a:fillRect/>
          </a:stretch>
        </p:blipFill>
        <p:spPr>
          <a:xfrm>
            <a:off x="4712678" y="355974"/>
            <a:ext cx="3563814" cy="4337766"/>
          </a:xfrm>
          <a:prstGeom prst="rect">
            <a:avLst/>
          </a:prstGeom>
        </p:spPr>
      </p:pic>
    </p:spTree>
    <p:extLst>
      <p:ext uri="{BB962C8B-B14F-4D97-AF65-F5344CB8AC3E}">
        <p14:creationId xmlns:p14="http://schemas.microsoft.com/office/powerpoint/2010/main" val="361765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A39C7-1C60-0A31-CE10-03A730F741BD}"/>
              </a:ext>
            </a:extLst>
          </p:cNvPr>
          <p:cNvPicPr>
            <a:picLocks noChangeAspect="1"/>
          </p:cNvPicPr>
          <p:nvPr/>
        </p:nvPicPr>
        <p:blipFill>
          <a:blip r:embed="rId2"/>
          <a:stretch>
            <a:fillRect/>
          </a:stretch>
        </p:blipFill>
        <p:spPr>
          <a:xfrm>
            <a:off x="422030" y="471487"/>
            <a:ext cx="4009293" cy="42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7F006AC-1BCE-BB57-9BCE-9228B7354813}"/>
              </a:ext>
            </a:extLst>
          </p:cNvPr>
          <p:cNvPicPr>
            <a:picLocks noChangeAspect="1"/>
          </p:cNvPicPr>
          <p:nvPr/>
        </p:nvPicPr>
        <p:blipFill>
          <a:blip r:embed="rId3"/>
          <a:stretch>
            <a:fillRect/>
          </a:stretch>
        </p:blipFill>
        <p:spPr>
          <a:xfrm>
            <a:off x="4431323" y="471487"/>
            <a:ext cx="4196862" cy="42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55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FD88A-AD72-0056-1F21-890DF0A6A52C}"/>
              </a:ext>
            </a:extLst>
          </p:cNvPr>
          <p:cNvPicPr>
            <a:picLocks noChangeAspect="1"/>
          </p:cNvPicPr>
          <p:nvPr/>
        </p:nvPicPr>
        <p:blipFill>
          <a:blip r:embed="rId2"/>
          <a:stretch>
            <a:fillRect/>
          </a:stretch>
        </p:blipFill>
        <p:spPr>
          <a:xfrm>
            <a:off x="327248" y="308198"/>
            <a:ext cx="4010290" cy="4527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720A36D-7E6B-4F40-6FFC-EB1EB7CB1D77}"/>
              </a:ext>
            </a:extLst>
          </p:cNvPr>
          <p:cNvPicPr>
            <a:picLocks noChangeAspect="1"/>
          </p:cNvPicPr>
          <p:nvPr/>
        </p:nvPicPr>
        <p:blipFill>
          <a:blip r:embed="rId3"/>
          <a:stretch>
            <a:fillRect/>
          </a:stretch>
        </p:blipFill>
        <p:spPr>
          <a:xfrm>
            <a:off x="4431323" y="308198"/>
            <a:ext cx="4293692" cy="452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9370389"/>
      </p:ext>
    </p:extLst>
  </p:cSld>
  <p:clrMapOvr>
    <a:masterClrMapping/>
  </p:clrMapOvr>
</p:sld>
</file>

<file path=ppt/theme/theme1.xml><?xml version="1.0" encoding="utf-8"?>
<a:theme xmlns:a="http://schemas.openxmlformats.org/drawingml/2006/main" name="Pre-K Teacher Appreciation Activities to Celebrate Teacher's Day by Slidesgo">
  <a:themeElements>
    <a:clrScheme name="Simple Light">
      <a:dk1>
        <a:srgbClr val="E8886A"/>
      </a:dk1>
      <a:lt1>
        <a:srgbClr val="FCFCFC"/>
      </a:lt1>
      <a:dk2>
        <a:srgbClr val="343063"/>
      </a:dk2>
      <a:lt2>
        <a:srgbClr val="3DA5D9"/>
      </a:lt2>
      <a:accent1>
        <a:srgbClr val="73BFB8"/>
      </a:accent1>
      <a:accent2>
        <a:srgbClr val="FFD790"/>
      </a:accent2>
      <a:accent3>
        <a:srgbClr val="EC80A2"/>
      </a:accent3>
      <a:accent4>
        <a:srgbClr val="B5778B"/>
      </a:accent4>
      <a:accent5>
        <a:srgbClr val="51547A"/>
      </a:accent5>
      <a:accent6>
        <a:srgbClr val="EAEAEA"/>
      </a:accent6>
      <a:hlink>
        <a:srgbClr val="3430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491</Words>
  <Application>Microsoft Office PowerPoint</Application>
  <PresentationFormat>On-screen Show (16:9)</PresentationFormat>
  <Paragraphs>33</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Times New Roman</vt:lpstr>
      <vt:lpstr>Cabin</vt:lpstr>
      <vt:lpstr>Arial</vt:lpstr>
      <vt:lpstr>Coiny</vt:lpstr>
      <vt:lpstr>Pre-K Teacher Appreciation Activities to Celebrate Teacher's Day by Slidesgo</vt:lpstr>
      <vt:lpstr>MỤC TIÊU BÀI HỌC</vt:lpstr>
      <vt:lpstr>Phân bón hoá học là gì? Tại sao cần bón phân cho cây trồng?</vt:lpstr>
      <vt:lpstr>Vai trò của các nguyên tố hoá học với sự phát triển của cây trồng. Phân bón hoá học</vt:lpstr>
      <vt:lpstr>VAI TRÒ CỦA CÁC NGUYÊN TỐ HOÁ HỌC VỚI SỰ PHÁT TRIỂN CỦA CÂY TRỒNG. PHÂN BÓN HOÁ HỌC</vt:lpstr>
      <vt:lpstr>HOẠT ĐỘNG</vt:lpstr>
      <vt:lpstr>- Chuẩn bị: tranh, ảnh, tài liệu về các nguyên tố dinh dưỡng cần thiết cho cây trồng và vai trò của chúng đối với sự phát triển của cây trồng.</vt:lpstr>
      <vt:lpstr>PowerPoint Presentation</vt:lpstr>
      <vt:lpstr>PowerPoint Presentation</vt:lpstr>
      <vt:lpstr>PowerPoint Presentation</vt:lpstr>
      <vt:lpstr>PowerPoint Presentation</vt:lpstr>
      <vt:lpstr>Phân bón hoá học là những hoá chất có chứa các nguyên tố dinh dưỡng, được bón cho cây nhằm nâng cao năng suất cây trồng.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Teacher Appreciation Activities to Celebrate Teacher's Day</dc:title>
  <dc:creator>THANH TOAN</dc:creator>
  <cp:lastModifiedBy>Gekombe, Amon</cp:lastModifiedBy>
  <cp:revision>17</cp:revision>
  <dcterms:modified xsi:type="dcterms:W3CDTF">2023-12-04T08:05:45Z</dcterms:modified>
</cp:coreProperties>
</file>