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61" r:id="rId4"/>
    <p:sldId id="264" r:id="rId5"/>
    <p:sldId id="265" r:id="rId6"/>
    <p:sldId id="266" r:id="rId7"/>
    <p:sldId id="270" r:id="rId8"/>
    <p:sldId id="271" r:id="rId9"/>
    <p:sldId id="267" r:id="rId10"/>
    <p:sldId id="273" r:id="rId11"/>
    <p:sldId id="274" r:id="rId12"/>
    <p:sldId id="275" r:id="rId13"/>
    <p:sldId id="276" r:id="rId14"/>
    <p:sldId id="277" r:id="rId15"/>
    <p:sldId id="279" r:id="rId16"/>
    <p:sldId id="278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7" r:id="rId25"/>
    <p:sldId id="294" r:id="rId26"/>
    <p:sldId id="289" r:id="rId27"/>
    <p:sldId id="291" r:id="rId28"/>
    <p:sldId id="292" r:id="rId29"/>
    <p:sldId id="293" r:id="rId30"/>
    <p:sldId id="295" r:id="rId31"/>
    <p:sldId id="296" r:id="rId32"/>
    <p:sldId id="298" r:id="rId33"/>
    <p:sldId id="300" r:id="rId34"/>
    <p:sldId id="297" r:id="rId35"/>
    <p:sldId id="303" r:id="rId36"/>
    <p:sldId id="304" r:id="rId37"/>
    <p:sldId id="305" r:id="rId38"/>
    <p:sldId id="306" r:id="rId39"/>
    <p:sldId id="307" r:id="rId40"/>
    <p:sldId id="308" r:id="rId41"/>
    <p:sldId id="311" r:id="rId42"/>
    <p:sldId id="312" r:id="rId43"/>
    <p:sldId id="313" r:id="rId44"/>
    <p:sldId id="314" r:id="rId45"/>
    <p:sldId id="31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76F"/>
    <a:srgbClr val="FFD166"/>
    <a:srgbClr val="40008A"/>
    <a:srgbClr val="6401CB"/>
    <a:srgbClr val="5B03FC"/>
    <a:srgbClr val="0000FB"/>
    <a:srgbClr val="0098FD"/>
    <a:srgbClr val="00B8B3"/>
    <a:srgbClr val="07B36F"/>
    <a:srgbClr val="34A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8A460-DB01-4E9F-BC4E-24DBA8F3018E}" v="2008" dt="2021-06-02T04:06:33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91" autoAdjust="0"/>
    <p:restoredTop sz="94660"/>
  </p:normalViewPr>
  <p:slideViewPr>
    <p:cSldViewPr snapToGrid="0">
      <p:cViewPr>
        <p:scale>
          <a:sx n="60" d="100"/>
          <a:sy n="60" d="100"/>
        </p:scale>
        <p:origin x="-84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Khiêm" userId="27842724c8cf1b5a" providerId="LiveId" clId="{21E935A7-ADA6-4288-92D4-8C5B81794F20}"/>
    <pc:docChg chg="undo redo custSel addSld delSld modSld">
      <pc:chgData name="Nguyễn Khiêm" userId="27842724c8cf1b5a" providerId="LiveId" clId="{21E935A7-ADA6-4288-92D4-8C5B81794F20}" dt="2021-05-31T06:00:13.889" v="449"/>
      <pc:docMkLst>
        <pc:docMk/>
      </pc:docMkLst>
      <pc:sldChg chg="add del modAnim">
        <pc:chgData name="Nguyễn Khiêm" userId="27842724c8cf1b5a" providerId="LiveId" clId="{21E935A7-ADA6-4288-92D4-8C5B81794F20}" dt="2021-05-31T05:32:38.335" v="30" actId="47"/>
        <pc:sldMkLst>
          <pc:docMk/>
          <pc:sldMk cId="1611453676" sldId="256"/>
        </pc:sldMkLst>
      </pc:sldChg>
      <pc:sldChg chg="addSp modSp add mod modAnim">
        <pc:chgData name="Nguyễn Khiêm" userId="27842724c8cf1b5a" providerId="LiveId" clId="{21E935A7-ADA6-4288-92D4-8C5B81794F20}" dt="2021-05-31T05:52:17.353" v="346" actId="962"/>
        <pc:sldMkLst>
          <pc:docMk/>
          <pc:sldMk cId="1336075224" sldId="257"/>
        </pc:sldMkLst>
        <pc:spChg chg="add mod">
          <ac:chgData name="Nguyễn Khiêm" userId="27842724c8cf1b5a" providerId="LiveId" clId="{21E935A7-ADA6-4288-92D4-8C5B81794F20}" dt="2021-05-31T05:38:06.368" v="126" actId="403"/>
          <ac:spMkLst>
            <pc:docMk/>
            <pc:sldMk cId="1336075224" sldId="257"/>
            <ac:spMk id="2" creationId="{2BBFC51E-DE82-4027-BEBC-9462B2F93470}"/>
          </ac:spMkLst>
        </pc:spChg>
        <pc:spChg chg="mod">
          <ac:chgData name="Nguyễn Khiêm" userId="27842724c8cf1b5a" providerId="LiveId" clId="{21E935A7-ADA6-4288-92D4-8C5B81794F20}" dt="2021-05-31T05:28:31.703" v="16" actId="962"/>
          <ac:spMkLst>
            <pc:docMk/>
            <pc:sldMk cId="1336075224" sldId="257"/>
            <ac:spMk id="4" creationId="{5B2AA966-C43A-473B-960B-A5D3C0C9ACA6}"/>
          </ac:spMkLst>
        </pc:spChg>
        <pc:spChg chg="mod">
          <ac:chgData name="Nguyễn Khiêm" userId="27842724c8cf1b5a" providerId="LiveId" clId="{21E935A7-ADA6-4288-92D4-8C5B81794F20}" dt="2021-05-31T05:28:35.260" v="17" actId="962"/>
          <ac:spMkLst>
            <pc:docMk/>
            <pc:sldMk cId="1336075224" sldId="257"/>
            <ac:spMk id="6" creationId="{CAD51B9B-E19A-4EA2-AF7D-48E48F5D0861}"/>
          </ac:spMkLst>
        </pc:spChg>
        <pc:spChg chg="add mod ord">
          <ac:chgData name="Nguyễn Khiêm" userId="27842724c8cf1b5a" providerId="LiveId" clId="{21E935A7-ADA6-4288-92D4-8C5B81794F20}" dt="2021-05-31T05:52:17.353" v="346" actId="962"/>
          <ac:spMkLst>
            <pc:docMk/>
            <pc:sldMk cId="1336075224" sldId="257"/>
            <ac:spMk id="7" creationId="{057DD52B-17FE-438F-A11A-EFB3AC0A77AE}"/>
          </ac:spMkLst>
        </pc:spChg>
      </pc:sldChg>
      <pc:sldChg chg="addSp delSp modSp add mod modTransition modAnim">
        <pc:chgData name="Nguyễn Khiêm" userId="27842724c8cf1b5a" providerId="LiveId" clId="{21E935A7-ADA6-4288-92D4-8C5B81794F20}" dt="2021-05-31T06:00:13.889" v="449"/>
        <pc:sldMkLst>
          <pc:docMk/>
          <pc:sldMk cId="2388603464" sldId="258"/>
        </pc:sldMkLst>
        <pc:spChg chg="mod">
          <ac:chgData name="Nguyễn Khiêm" userId="27842724c8cf1b5a" providerId="LiveId" clId="{21E935A7-ADA6-4288-92D4-8C5B81794F20}" dt="2021-05-31T05:53:21.945" v="357" actId="1076"/>
          <ac:spMkLst>
            <pc:docMk/>
            <pc:sldMk cId="2388603464" sldId="258"/>
            <ac:spMk id="2" creationId="{2BBFC51E-DE82-4027-BEBC-9462B2F93470}"/>
          </ac:spMkLst>
        </pc:spChg>
        <pc:spChg chg="mod">
          <ac:chgData name="Nguyễn Khiêm" userId="27842724c8cf1b5a" providerId="LiveId" clId="{21E935A7-ADA6-4288-92D4-8C5B81794F20}" dt="2021-05-31T05:53:21.945" v="357" actId="1076"/>
          <ac:spMkLst>
            <pc:docMk/>
            <pc:sldMk cId="2388603464" sldId="258"/>
            <ac:spMk id="4" creationId="{5B2AA966-C43A-473B-960B-A5D3C0C9ACA6}"/>
          </ac:spMkLst>
        </pc:spChg>
        <pc:spChg chg="mod">
          <ac:chgData name="Nguyễn Khiêm" userId="27842724c8cf1b5a" providerId="LiveId" clId="{21E935A7-ADA6-4288-92D4-8C5B81794F20}" dt="2021-05-31T06:00:09.250" v="447" actId="688"/>
          <ac:spMkLst>
            <pc:docMk/>
            <pc:sldMk cId="2388603464" sldId="258"/>
            <ac:spMk id="5" creationId="{C5CD45A4-00F7-43FE-B423-A680EDAF7738}"/>
          </ac:spMkLst>
        </pc:spChg>
        <pc:spChg chg="add del mod modCrop">
          <ac:chgData name="Nguyễn Khiêm" userId="27842724c8cf1b5a" providerId="LiveId" clId="{21E935A7-ADA6-4288-92D4-8C5B81794F20}" dt="2021-05-31T05:53:21.945" v="357" actId="1076"/>
          <ac:spMkLst>
            <pc:docMk/>
            <pc:sldMk cId="2388603464" sldId="258"/>
            <ac:spMk id="6" creationId="{CAD51B9B-E19A-4EA2-AF7D-48E48F5D0861}"/>
          </ac:spMkLst>
        </pc:spChg>
        <pc:spChg chg="add mod">
          <ac:chgData name="Nguyễn Khiêm" userId="27842724c8cf1b5a" providerId="LiveId" clId="{21E935A7-ADA6-4288-92D4-8C5B81794F20}" dt="2021-05-31T05:46:39.041" v="149"/>
          <ac:spMkLst>
            <pc:docMk/>
            <pc:sldMk cId="2388603464" sldId="258"/>
            <ac:spMk id="7" creationId="{49CDBAE4-B5C8-4A5E-8165-C32BE7D6FF61}"/>
          </ac:spMkLst>
        </pc:spChg>
        <pc:spChg chg="add mod">
          <ac:chgData name="Nguyễn Khiêm" userId="27842724c8cf1b5a" providerId="LiveId" clId="{21E935A7-ADA6-4288-92D4-8C5B81794F20}" dt="2021-05-31T05:49:10.377" v="161" actId="14100"/>
          <ac:spMkLst>
            <pc:docMk/>
            <pc:sldMk cId="2388603464" sldId="258"/>
            <ac:spMk id="8" creationId="{B25B43C2-71F0-4FBE-8323-ADA8BCF7F671}"/>
          </ac:spMkLst>
        </pc:spChg>
        <pc:spChg chg="add mod">
          <ac:chgData name="Nguyễn Khiêm" userId="27842724c8cf1b5a" providerId="LiveId" clId="{21E935A7-ADA6-4288-92D4-8C5B81794F20}" dt="2021-05-31T05:49:05.001" v="157" actId="571"/>
          <ac:spMkLst>
            <pc:docMk/>
            <pc:sldMk cId="2388603464" sldId="258"/>
            <ac:spMk id="9" creationId="{6D83FA94-ADF2-417F-9128-5717C3F0BF3C}"/>
          </ac:spMkLst>
        </pc:spChg>
        <pc:spChg chg="add del mod">
          <ac:chgData name="Nguyễn Khiêm" userId="27842724c8cf1b5a" providerId="LiveId" clId="{21E935A7-ADA6-4288-92D4-8C5B81794F20}" dt="2021-05-31T05:49:55.291" v="175"/>
          <ac:spMkLst>
            <pc:docMk/>
            <pc:sldMk cId="2388603464" sldId="258"/>
            <ac:spMk id="10" creationId="{129F999A-4C40-4AC9-A191-6A899707181A}"/>
          </ac:spMkLst>
        </pc:spChg>
        <pc:spChg chg="add mod ord">
          <ac:chgData name="Nguyễn Khiêm" userId="27842724c8cf1b5a" providerId="LiveId" clId="{21E935A7-ADA6-4288-92D4-8C5B81794F20}" dt="2021-05-31T05:52:10.321" v="345" actId="962"/>
          <ac:spMkLst>
            <pc:docMk/>
            <pc:sldMk cId="2388603464" sldId="258"/>
            <ac:spMk id="11" creationId="{0876FA49-F510-4272-9C3B-3BADEB2AF961}"/>
          </ac:spMkLst>
        </pc:spChg>
        <pc:spChg chg="add mod">
          <ac:chgData name="Nguyễn Khiêm" userId="27842724c8cf1b5a" providerId="LiveId" clId="{21E935A7-ADA6-4288-92D4-8C5B81794F20}" dt="2021-05-31T05:54:43.835" v="421" actId="14100"/>
          <ac:spMkLst>
            <pc:docMk/>
            <pc:sldMk cId="2388603464" sldId="258"/>
            <ac:spMk id="17" creationId="{271BEEEC-D711-49C6-95EF-B56F115E018D}"/>
          </ac:spMkLst>
        </pc:spChg>
        <pc:spChg chg="add mod">
          <ac:chgData name="Nguyễn Khiêm" userId="27842724c8cf1b5a" providerId="LiveId" clId="{21E935A7-ADA6-4288-92D4-8C5B81794F20}" dt="2021-05-31T05:55:12.986" v="428" actId="20577"/>
          <ac:spMkLst>
            <pc:docMk/>
            <pc:sldMk cId="2388603464" sldId="258"/>
            <ac:spMk id="18" creationId="{33CDDD74-7E33-435C-923A-E8EF65E4FE24}"/>
          </ac:spMkLst>
        </pc:spChg>
        <pc:picChg chg="add del mod">
          <ac:chgData name="Nguyễn Khiêm" userId="27842724c8cf1b5a" providerId="LiveId" clId="{21E935A7-ADA6-4288-92D4-8C5B81794F20}" dt="2021-05-31T05:53:40.375" v="361" actId="478"/>
          <ac:picMkLst>
            <pc:docMk/>
            <pc:sldMk cId="2388603464" sldId="258"/>
            <ac:picMk id="12" creationId="{AD5EAC51-19E9-4940-A2F8-BA631E214387}"/>
          </ac:picMkLst>
        </pc:picChg>
        <pc:picChg chg="add mod">
          <ac:chgData name="Nguyễn Khiêm" userId="27842724c8cf1b5a" providerId="LiveId" clId="{21E935A7-ADA6-4288-92D4-8C5B81794F20}" dt="2021-05-31T05:54:05.843" v="369" actId="465"/>
          <ac:picMkLst>
            <pc:docMk/>
            <pc:sldMk cId="2388603464" sldId="258"/>
            <ac:picMk id="13" creationId="{464508A0-BB62-4488-83B5-CB61BCD16363}"/>
          </ac:picMkLst>
        </pc:picChg>
        <pc:picChg chg="add mod">
          <ac:chgData name="Nguyễn Khiêm" userId="27842724c8cf1b5a" providerId="LiveId" clId="{21E935A7-ADA6-4288-92D4-8C5B81794F20}" dt="2021-05-31T05:54:05.843" v="369" actId="465"/>
          <ac:picMkLst>
            <pc:docMk/>
            <pc:sldMk cId="2388603464" sldId="258"/>
            <ac:picMk id="14" creationId="{5034E5A0-7BFD-42C8-9230-BA3546AC903D}"/>
          </ac:picMkLst>
        </pc:picChg>
        <pc:picChg chg="add del mod">
          <ac:chgData name="Nguyễn Khiêm" userId="27842724c8cf1b5a" providerId="LiveId" clId="{21E935A7-ADA6-4288-92D4-8C5B81794F20}" dt="2021-05-31T05:54:09.165" v="370" actId="478"/>
          <ac:picMkLst>
            <pc:docMk/>
            <pc:sldMk cId="2388603464" sldId="258"/>
            <ac:picMk id="15" creationId="{134A4905-05A6-4D9E-B8A3-F91F356D436E}"/>
          </ac:picMkLst>
        </pc:picChg>
        <pc:picChg chg="add del mod">
          <ac:chgData name="Nguyễn Khiêm" userId="27842724c8cf1b5a" providerId="LiveId" clId="{21E935A7-ADA6-4288-92D4-8C5B81794F20}" dt="2021-05-31T05:54:09.165" v="370" actId="478"/>
          <ac:picMkLst>
            <pc:docMk/>
            <pc:sldMk cId="2388603464" sldId="258"/>
            <ac:picMk id="16" creationId="{581BB590-F09F-4DD5-BAF1-FF272F4FF5FF}"/>
          </ac:picMkLst>
        </pc:picChg>
      </pc:sldChg>
      <pc:sldChg chg="addSp delSp modSp new mod">
        <pc:chgData name="Nguyễn Khiêm" userId="27842724c8cf1b5a" providerId="LiveId" clId="{21E935A7-ADA6-4288-92D4-8C5B81794F20}" dt="2021-05-31T05:49:57.960" v="176" actId="21"/>
        <pc:sldMkLst>
          <pc:docMk/>
          <pc:sldMk cId="665414954" sldId="259"/>
        </pc:sldMkLst>
        <pc:spChg chg="del">
          <ac:chgData name="Nguyễn Khiêm" userId="27842724c8cf1b5a" providerId="LiveId" clId="{21E935A7-ADA6-4288-92D4-8C5B81794F20}" dt="2021-05-31T05:46:24.591" v="145"/>
          <ac:spMkLst>
            <pc:docMk/>
            <pc:sldMk cId="665414954" sldId="259"/>
            <ac:spMk id="2" creationId="{F449DACB-F897-441C-84D7-77EE82129F26}"/>
          </ac:spMkLst>
        </pc:spChg>
        <pc:spChg chg="del">
          <ac:chgData name="Nguyễn Khiêm" userId="27842724c8cf1b5a" providerId="LiveId" clId="{21E935A7-ADA6-4288-92D4-8C5B81794F20}" dt="2021-05-31T05:46:24.591" v="145"/>
          <ac:spMkLst>
            <pc:docMk/>
            <pc:sldMk cId="665414954" sldId="259"/>
            <ac:spMk id="3" creationId="{89414BDE-277B-46D0-A901-E3020291E8B5}"/>
          </ac:spMkLst>
        </pc:spChg>
        <pc:spChg chg="add del mod">
          <ac:chgData name="Nguyễn Khiêm" userId="27842724c8cf1b5a" providerId="LiveId" clId="{21E935A7-ADA6-4288-92D4-8C5B81794F20}" dt="2021-05-31T05:46:36.837" v="148" actId="21"/>
          <ac:spMkLst>
            <pc:docMk/>
            <pc:sldMk cId="665414954" sldId="259"/>
            <ac:spMk id="4" creationId="{4B2B07BD-3A72-4070-9D7F-E9E347A578A2}"/>
          </ac:spMkLst>
        </pc:spChg>
        <pc:spChg chg="add del mod modCrop">
          <ac:chgData name="Nguyễn Khiêm" userId="27842724c8cf1b5a" providerId="LiveId" clId="{21E935A7-ADA6-4288-92D4-8C5B81794F20}" dt="2021-05-31T05:49:57.960" v="176" actId="21"/>
          <ac:spMkLst>
            <pc:docMk/>
            <pc:sldMk cId="665414954" sldId="259"/>
            <ac:spMk id="5" creationId="{5D2FC1B9-5978-4E89-99FB-64942E366C26}"/>
          </ac:spMkLst>
        </pc:spChg>
      </pc:sldChg>
      <pc:sldChg chg="addSp delSp modSp add mod modTransition">
        <pc:chgData name="Nguyễn Khiêm" userId="27842724c8cf1b5a" providerId="LiveId" clId="{21E935A7-ADA6-4288-92D4-8C5B81794F20}" dt="2021-05-31T05:59:19.059" v="446"/>
        <pc:sldMkLst>
          <pc:docMk/>
          <pc:sldMk cId="1136060789" sldId="260"/>
        </pc:sldMkLst>
        <pc:spChg chg="mod">
          <ac:chgData name="Nguyễn Khiêm" userId="27842724c8cf1b5a" providerId="LiveId" clId="{21E935A7-ADA6-4288-92D4-8C5B81794F20}" dt="2021-05-31T05:57:16.929" v="430" actId="1076"/>
          <ac:spMkLst>
            <pc:docMk/>
            <pc:sldMk cId="1136060789" sldId="260"/>
            <ac:spMk id="2" creationId="{2BBFC51E-DE82-4027-BEBC-9462B2F93470}"/>
          </ac:spMkLst>
        </pc:spChg>
        <pc:spChg chg="mod">
          <ac:chgData name="Nguyễn Khiêm" userId="27842724c8cf1b5a" providerId="LiveId" clId="{21E935A7-ADA6-4288-92D4-8C5B81794F20}" dt="2021-05-31T05:57:16.929" v="430" actId="1076"/>
          <ac:spMkLst>
            <pc:docMk/>
            <pc:sldMk cId="1136060789" sldId="260"/>
            <ac:spMk id="4" creationId="{5B2AA966-C43A-473B-960B-A5D3C0C9ACA6}"/>
          </ac:spMkLst>
        </pc:spChg>
        <pc:spChg chg="mod">
          <ac:chgData name="Nguyễn Khiêm" userId="27842724c8cf1b5a" providerId="LiveId" clId="{21E935A7-ADA6-4288-92D4-8C5B81794F20}" dt="2021-05-31T05:58:12.802" v="442" actId="1076"/>
          <ac:spMkLst>
            <pc:docMk/>
            <pc:sldMk cId="1136060789" sldId="260"/>
            <ac:spMk id="5" creationId="{C5CD45A4-00F7-43FE-B423-A680EDAF7738}"/>
          </ac:spMkLst>
        </pc:spChg>
        <pc:spChg chg="mod">
          <ac:chgData name="Nguyễn Khiêm" userId="27842724c8cf1b5a" providerId="LiveId" clId="{21E935A7-ADA6-4288-92D4-8C5B81794F20}" dt="2021-05-31T05:58:12.802" v="442" actId="1076"/>
          <ac:spMkLst>
            <pc:docMk/>
            <pc:sldMk cId="1136060789" sldId="260"/>
            <ac:spMk id="6" creationId="{CAD51B9B-E19A-4EA2-AF7D-48E48F5D0861}"/>
          </ac:spMkLst>
        </pc:spChg>
        <pc:spChg chg="add mod">
          <ac:chgData name="Nguyễn Khiêm" userId="27842724c8cf1b5a" providerId="LiveId" clId="{21E935A7-ADA6-4288-92D4-8C5B81794F20}" dt="2021-05-31T05:57:57.125" v="440" actId="571"/>
          <ac:spMkLst>
            <pc:docMk/>
            <pc:sldMk cId="1136060789" sldId="260"/>
            <ac:spMk id="15" creationId="{954B8A8E-ABF6-4094-A04C-20AFB51509FD}"/>
          </ac:spMkLst>
        </pc:spChg>
        <pc:spChg chg="del mod topLvl">
          <ac:chgData name="Nguyễn Khiêm" userId="27842724c8cf1b5a" providerId="LiveId" clId="{21E935A7-ADA6-4288-92D4-8C5B81794F20}" dt="2021-05-31T05:59:09.094" v="444" actId="478"/>
          <ac:spMkLst>
            <pc:docMk/>
            <pc:sldMk cId="1136060789" sldId="260"/>
            <ac:spMk id="17" creationId="{271BEEEC-D711-49C6-95EF-B56F115E018D}"/>
          </ac:spMkLst>
        </pc:spChg>
        <pc:spChg chg="mod ord topLvl">
          <ac:chgData name="Nguyễn Khiêm" userId="27842724c8cf1b5a" providerId="LiveId" clId="{21E935A7-ADA6-4288-92D4-8C5B81794F20}" dt="2021-05-31T05:58:12.802" v="442" actId="1076"/>
          <ac:spMkLst>
            <pc:docMk/>
            <pc:sldMk cId="1136060789" sldId="260"/>
            <ac:spMk id="18" creationId="{33CDDD74-7E33-435C-923A-E8EF65E4FE24}"/>
          </ac:spMkLst>
        </pc:spChg>
        <pc:spChg chg="add mod">
          <ac:chgData name="Nguyễn Khiêm" userId="27842724c8cf1b5a" providerId="LiveId" clId="{21E935A7-ADA6-4288-92D4-8C5B81794F20}" dt="2021-05-31T05:57:57.125" v="440" actId="571"/>
          <ac:spMkLst>
            <pc:docMk/>
            <pc:sldMk cId="1136060789" sldId="260"/>
            <ac:spMk id="19" creationId="{6227366D-57CF-47F8-8072-EA5E37D87A75}"/>
          </ac:spMkLst>
        </pc:spChg>
        <pc:spChg chg="add mod">
          <ac:chgData name="Nguyễn Khiêm" userId="27842724c8cf1b5a" providerId="LiveId" clId="{21E935A7-ADA6-4288-92D4-8C5B81794F20}" dt="2021-05-31T05:57:57.125" v="440" actId="571"/>
          <ac:spMkLst>
            <pc:docMk/>
            <pc:sldMk cId="1136060789" sldId="260"/>
            <ac:spMk id="21" creationId="{0D4F069C-3F9E-4FCF-8827-60E2596769F3}"/>
          </ac:spMkLst>
        </pc:spChg>
        <pc:grpChg chg="add del mod">
          <ac:chgData name="Nguyễn Khiêm" userId="27842724c8cf1b5a" providerId="LiveId" clId="{21E935A7-ADA6-4288-92D4-8C5B81794F20}" dt="2021-05-31T05:57:49.662" v="437" actId="165"/>
          <ac:grpSpMkLst>
            <pc:docMk/>
            <pc:sldMk cId="1136060789" sldId="260"/>
            <ac:grpSpMk id="3" creationId="{B5D666C6-C7A5-46D3-99CD-909BFC86B8FE}"/>
          </ac:grpSpMkLst>
        </pc:grpChg>
        <pc:grpChg chg="add del mod">
          <ac:chgData name="Nguyễn Khiêm" userId="27842724c8cf1b5a" providerId="LiveId" clId="{21E935A7-ADA6-4288-92D4-8C5B81794F20}" dt="2021-05-31T05:57:49.662" v="437" actId="165"/>
          <ac:grpSpMkLst>
            <pc:docMk/>
            <pc:sldMk cId="1136060789" sldId="260"/>
            <ac:grpSpMk id="9" creationId="{905968F0-9BB2-4D22-BD92-840469D6A7E2}"/>
          </ac:grpSpMkLst>
        </pc:grpChg>
        <pc:picChg chg="mod ord topLvl">
          <ac:chgData name="Nguyễn Khiêm" userId="27842724c8cf1b5a" providerId="LiveId" clId="{21E935A7-ADA6-4288-92D4-8C5B81794F20}" dt="2021-05-31T05:58:12.802" v="442" actId="1076"/>
          <ac:picMkLst>
            <pc:docMk/>
            <pc:sldMk cId="1136060789" sldId="260"/>
            <ac:picMk id="13" creationId="{464508A0-BB62-4488-83B5-CB61BCD16363}"/>
          </ac:picMkLst>
        </pc:picChg>
        <pc:picChg chg="del mod topLvl">
          <ac:chgData name="Nguyễn Khiêm" userId="27842724c8cf1b5a" providerId="LiveId" clId="{21E935A7-ADA6-4288-92D4-8C5B81794F20}" dt="2021-05-31T05:59:09.094" v="444" actId="478"/>
          <ac:picMkLst>
            <pc:docMk/>
            <pc:sldMk cId="1136060789" sldId="260"/>
            <ac:picMk id="14" creationId="{5034E5A0-7BFD-42C8-9230-BA3546AC903D}"/>
          </ac:picMkLst>
        </pc:picChg>
        <pc:picChg chg="add mod">
          <ac:chgData name="Nguyễn Khiêm" userId="27842724c8cf1b5a" providerId="LiveId" clId="{21E935A7-ADA6-4288-92D4-8C5B81794F20}" dt="2021-05-31T05:57:57.125" v="440" actId="571"/>
          <ac:picMkLst>
            <pc:docMk/>
            <pc:sldMk cId="1136060789" sldId="260"/>
            <ac:picMk id="16" creationId="{93F6B2A8-69C1-4D00-B88F-2E132E4FEBDD}"/>
          </ac:picMkLst>
        </pc:picChg>
        <pc:picChg chg="add mod">
          <ac:chgData name="Nguyễn Khiêm" userId="27842724c8cf1b5a" providerId="LiveId" clId="{21E935A7-ADA6-4288-92D4-8C5B81794F20}" dt="2021-05-31T05:57:57.125" v="440" actId="571"/>
          <ac:picMkLst>
            <pc:docMk/>
            <pc:sldMk cId="1136060789" sldId="260"/>
            <ac:picMk id="20" creationId="{6464F88E-8C6C-4F32-8F34-4D2267C1BD55}"/>
          </ac:picMkLst>
        </pc:picChg>
      </pc:sldChg>
    </pc:docChg>
  </pc:docChgLst>
  <pc:docChgLst>
    <pc:chgData name="Nguyễn" userId="27842724c8cf1b5a" providerId="LiveId" clId="{8968A460-DB01-4E9F-BC4E-24DBA8F3018E}"/>
    <pc:docChg chg="undo redo custSel addSld delSld modSld sldOrd modMainMaster">
      <pc:chgData name="Nguyễn" userId="27842724c8cf1b5a" providerId="LiveId" clId="{8968A460-DB01-4E9F-BC4E-24DBA8F3018E}" dt="2021-06-02T04:06:53.434" v="6833" actId="1035"/>
      <pc:docMkLst>
        <pc:docMk/>
      </pc:docMkLst>
      <pc:sldChg chg="modSp modAnim">
        <pc:chgData name="Nguyễn" userId="27842724c8cf1b5a" providerId="LiveId" clId="{8968A460-DB01-4E9F-BC4E-24DBA8F3018E}" dt="2021-06-01T05:54:02.752" v="3059"/>
        <pc:sldMkLst>
          <pc:docMk/>
          <pc:sldMk cId="1336075224" sldId="257"/>
        </pc:sldMkLst>
        <pc:spChg chg="mod">
          <ac:chgData name="Nguyễn" userId="27842724c8cf1b5a" providerId="LiveId" clId="{8968A460-DB01-4E9F-BC4E-24DBA8F3018E}" dt="2021-06-01T00:32:27.008" v="221" actId="404"/>
          <ac:spMkLst>
            <pc:docMk/>
            <pc:sldMk cId="1336075224" sldId="257"/>
            <ac:spMk id="2" creationId="{2BBFC51E-DE82-4027-BEBC-9462B2F93470}"/>
          </ac:spMkLst>
        </pc:spChg>
      </pc:sldChg>
      <pc:sldChg chg="addSp delSp modSp mod modTransition addAnim delAnim modAnim">
        <pc:chgData name="Nguyễn" userId="27842724c8cf1b5a" providerId="LiveId" clId="{8968A460-DB01-4E9F-BC4E-24DBA8F3018E}" dt="2021-06-01T02:29:25.641" v="1497" actId="170"/>
        <pc:sldMkLst>
          <pc:docMk/>
          <pc:sldMk cId="2388603464" sldId="258"/>
        </pc:sldMkLst>
        <pc:spChg chg="mod">
          <ac:chgData name="Nguyễn" userId="27842724c8cf1b5a" providerId="LiveId" clId="{8968A460-DB01-4E9F-BC4E-24DBA8F3018E}" dt="2021-06-01T00:32:30.945" v="222" actId="108"/>
          <ac:spMkLst>
            <pc:docMk/>
            <pc:sldMk cId="2388603464" sldId="258"/>
            <ac:spMk id="2" creationId="{2BBFC51E-DE82-4027-BEBC-9462B2F93470}"/>
          </ac:spMkLst>
        </pc:spChg>
        <pc:spChg chg="mod">
          <ac:chgData name="Nguyễn" userId="27842724c8cf1b5a" providerId="LiveId" clId="{8968A460-DB01-4E9F-BC4E-24DBA8F3018E}" dt="2021-06-01T00:24:06.738" v="105" actId="1076"/>
          <ac:spMkLst>
            <pc:docMk/>
            <pc:sldMk cId="2388603464" sldId="258"/>
            <ac:spMk id="4" creationId="{5B2AA966-C43A-473B-960B-A5D3C0C9ACA6}"/>
          </ac:spMkLst>
        </pc:spChg>
        <pc:spChg chg="mod ord">
          <ac:chgData name="Nguyễn" userId="27842724c8cf1b5a" providerId="LiveId" clId="{8968A460-DB01-4E9F-BC4E-24DBA8F3018E}" dt="2021-06-01T02:29:25.641" v="1497" actId="170"/>
          <ac:spMkLst>
            <pc:docMk/>
            <pc:sldMk cId="2388603464" sldId="258"/>
            <ac:spMk id="5" creationId="{C5CD45A4-00F7-43FE-B423-A680EDAF7738}"/>
          </ac:spMkLst>
        </pc:spChg>
        <pc:spChg chg="mod">
          <ac:chgData name="Nguyễn" userId="27842724c8cf1b5a" providerId="LiveId" clId="{8968A460-DB01-4E9F-BC4E-24DBA8F3018E}" dt="2021-06-01T00:24:06.738" v="105" actId="1076"/>
          <ac:spMkLst>
            <pc:docMk/>
            <pc:sldMk cId="2388603464" sldId="258"/>
            <ac:spMk id="6" creationId="{CAD51B9B-E19A-4EA2-AF7D-48E48F5D0861}"/>
          </ac:spMkLst>
        </pc:spChg>
        <pc:spChg chg="add mod">
          <ac:chgData name="Nguyễn" userId="27842724c8cf1b5a" providerId="LiveId" clId="{8968A460-DB01-4E9F-BC4E-24DBA8F3018E}" dt="2021-06-01T00:33:14.363" v="258" actId="404"/>
          <ac:spMkLst>
            <pc:docMk/>
            <pc:sldMk cId="2388603464" sldId="258"/>
            <ac:spMk id="9" creationId="{580CBFF7-2E0E-4F65-98E3-A8183C80D5E8}"/>
          </ac:spMkLst>
        </pc:spChg>
        <pc:spChg chg="add del">
          <ac:chgData name="Nguyễn" userId="27842724c8cf1b5a" providerId="LiveId" clId="{8968A460-DB01-4E9F-BC4E-24DBA8F3018E}" dt="2021-06-01T00:13:31.444" v="2" actId="22"/>
          <ac:spMkLst>
            <pc:docMk/>
            <pc:sldMk cId="2388603464" sldId="258"/>
            <ac:spMk id="15" creationId="{431D974B-2200-4624-9E3A-BD4B78A07B0C}"/>
          </ac:spMkLst>
        </pc:spChg>
        <pc:spChg chg="add del mod">
          <ac:chgData name="Nguyễn" userId="27842724c8cf1b5a" providerId="LiveId" clId="{8968A460-DB01-4E9F-BC4E-24DBA8F3018E}" dt="2021-06-01T00:14:54.616" v="30" actId="21"/>
          <ac:spMkLst>
            <pc:docMk/>
            <pc:sldMk cId="2388603464" sldId="258"/>
            <ac:spMk id="16" creationId="{F60B16E3-1BAD-493A-A64F-4490B17DCED2}"/>
          </ac:spMkLst>
        </pc:spChg>
        <pc:spChg chg="del">
          <ac:chgData name="Nguyễn" userId="27842724c8cf1b5a" providerId="LiveId" clId="{8968A460-DB01-4E9F-BC4E-24DBA8F3018E}" dt="2021-06-01T00:14:57.215" v="31" actId="478"/>
          <ac:spMkLst>
            <pc:docMk/>
            <pc:sldMk cId="2388603464" sldId="258"/>
            <ac:spMk id="17" creationId="{271BEEEC-D711-49C6-95EF-B56F115E018D}"/>
          </ac:spMkLst>
        </pc:spChg>
        <pc:spChg chg="del">
          <ac:chgData name="Nguyễn" userId="27842724c8cf1b5a" providerId="LiveId" clId="{8968A460-DB01-4E9F-BC4E-24DBA8F3018E}" dt="2021-06-01T00:14:25.715" v="21" actId="478"/>
          <ac:spMkLst>
            <pc:docMk/>
            <pc:sldMk cId="2388603464" sldId="258"/>
            <ac:spMk id="18" creationId="{33CDDD74-7E33-435C-923A-E8EF65E4FE24}"/>
          </ac:spMkLst>
        </pc:spChg>
        <pc:spChg chg="add mod ord">
          <ac:chgData name="Nguyễn" userId="27842724c8cf1b5a" providerId="LiveId" clId="{8968A460-DB01-4E9F-BC4E-24DBA8F3018E}" dt="2021-06-01T00:33:24.336" v="262" actId="403"/>
          <ac:spMkLst>
            <pc:docMk/>
            <pc:sldMk cId="2388603464" sldId="258"/>
            <ac:spMk id="19" creationId="{1352FC20-6520-4D60-8421-9729AAFE87B9}"/>
          </ac:spMkLst>
        </pc:spChg>
        <pc:picChg chg="del mod">
          <ac:chgData name="Nguyễn" userId="27842724c8cf1b5a" providerId="LiveId" clId="{8968A460-DB01-4E9F-BC4E-24DBA8F3018E}" dt="2021-06-01T00:13:52.530" v="6" actId="21"/>
          <ac:picMkLst>
            <pc:docMk/>
            <pc:sldMk cId="2388603464" sldId="258"/>
            <ac:picMk id="13" creationId="{464508A0-BB62-4488-83B5-CB61BCD16363}"/>
          </ac:picMkLst>
        </pc:picChg>
        <pc:picChg chg="add del">
          <ac:chgData name="Nguyễn" userId="27842724c8cf1b5a" providerId="LiveId" clId="{8968A460-DB01-4E9F-BC4E-24DBA8F3018E}" dt="2021-06-01T00:14:57.215" v="31" actId="478"/>
          <ac:picMkLst>
            <pc:docMk/>
            <pc:sldMk cId="2388603464" sldId="258"/>
            <ac:picMk id="14" creationId="{5034E5A0-7BFD-42C8-9230-BA3546AC903D}"/>
          </ac:picMkLst>
        </pc:picChg>
      </pc:sldChg>
      <pc:sldChg chg="del">
        <pc:chgData name="Nguyễn" userId="27842724c8cf1b5a" providerId="LiveId" clId="{8968A460-DB01-4E9F-BC4E-24DBA8F3018E}" dt="2021-06-01T01:16:47.708" v="1479" actId="47"/>
        <pc:sldMkLst>
          <pc:docMk/>
          <pc:sldMk cId="665414954" sldId="259"/>
        </pc:sldMkLst>
      </pc:sldChg>
      <pc:sldChg chg="del">
        <pc:chgData name="Nguyễn" userId="27842724c8cf1b5a" providerId="LiveId" clId="{8968A460-DB01-4E9F-BC4E-24DBA8F3018E}" dt="2021-06-01T00:46:14.170" v="521" actId="47"/>
        <pc:sldMkLst>
          <pc:docMk/>
          <pc:sldMk cId="1136060789" sldId="260"/>
        </pc:sldMkLst>
      </pc:sldChg>
      <pc:sldChg chg="addSp delSp modSp add mod setBg modAnim">
        <pc:chgData name="Nguyễn" userId="27842724c8cf1b5a" providerId="LiveId" clId="{8968A460-DB01-4E9F-BC4E-24DBA8F3018E}" dt="2021-06-01T02:34:21.125" v="1522"/>
        <pc:sldMkLst>
          <pc:docMk/>
          <pc:sldMk cId="2729785812" sldId="261"/>
        </pc:sldMkLst>
        <pc:spChg chg="mod modVis">
          <ac:chgData name="Nguyễn" userId="27842724c8cf1b5a" providerId="LiveId" clId="{8968A460-DB01-4E9F-BC4E-24DBA8F3018E}" dt="2021-06-01T00:32:55.716" v="247" actId="404"/>
          <ac:spMkLst>
            <pc:docMk/>
            <pc:sldMk cId="2729785812" sldId="261"/>
            <ac:spMk id="2" creationId="{2BBFC51E-DE82-4027-BEBC-9462B2F93470}"/>
          </ac:spMkLst>
        </pc:spChg>
        <pc:spChg chg="mod modVis">
          <ac:chgData name="Nguyễn" userId="27842724c8cf1b5a" providerId="LiveId" clId="{8968A460-DB01-4E9F-BC4E-24DBA8F3018E}" dt="2021-06-01T00:32:48.583" v="238" actId="33935"/>
          <ac:spMkLst>
            <pc:docMk/>
            <pc:sldMk cId="2729785812" sldId="261"/>
            <ac:spMk id="4" creationId="{5B2AA966-C43A-473B-960B-A5D3C0C9ACA6}"/>
          </ac:spMkLst>
        </pc:spChg>
        <pc:spChg chg="mod modVis">
          <ac:chgData name="Nguyễn" userId="27842724c8cf1b5a" providerId="LiveId" clId="{8968A460-DB01-4E9F-BC4E-24DBA8F3018E}" dt="2021-06-01T00:32:48.583" v="238" actId="33935"/>
          <ac:spMkLst>
            <pc:docMk/>
            <pc:sldMk cId="2729785812" sldId="261"/>
            <ac:spMk id="5" creationId="{C5CD45A4-00F7-43FE-B423-A680EDAF7738}"/>
          </ac:spMkLst>
        </pc:spChg>
        <pc:spChg chg="mod ord modVis">
          <ac:chgData name="Nguyễn" userId="27842724c8cf1b5a" providerId="LiveId" clId="{8968A460-DB01-4E9F-BC4E-24DBA8F3018E}" dt="2021-06-01T02:29:36.711" v="1503" actId="171"/>
          <ac:spMkLst>
            <pc:docMk/>
            <pc:sldMk cId="2729785812" sldId="261"/>
            <ac:spMk id="6" creationId="{CAD51B9B-E19A-4EA2-AF7D-48E48F5D0861}"/>
          </ac:spMkLst>
        </pc:spChg>
        <pc:spChg chg="mod modVis">
          <ac:chgData name="Nguyễn" userId="27842724c8cf1b5a" providerId="LiveId" clId="{8968A460-DB01-4E9F-BC4E-24DBA8F3018E}" dt="2021-06-01T00:32:48.583" v="238" actId="33935"/>
          <ac:spMkLst>
            <pc:docMk/>
            <pc:sldMk cId="2729785812" sldId="261"/>
            <ac:spMk id="7" creationId="{49CDBAE4-B5C8-4A5E-8165-C32BE7D6FF61}"/>
          </ac:spMkLst>
        </pc:spChg>
        <pc:spChg chg="mod modVis">
          <ac:chgData name="Nguyễn" userId="27842724c8cf1b5a" providerId="LiveId" clId="{8968A460-DB01-4E9F-BC4E-24DBA8F3018E}" dt="2021-06-01T00:32:48.583" v="238" actId="33935"/>
          <ac:spMkLst>
            <pc:docMk/>
            <pc:sldMk cId="2729785812" sldId="261"/>
            <ac:spMk id="8" creationId="{B25B43C2-71F0-4FBE-8323-ADA8BCF7F671}"/>
          </ac:spMkLst>
        </pc:spChg>
        <pc:spChg chg="mod ord modVis">
          <ac:chgData name="Nguyễn" userId="27842724c8cf1b5a" providerId="LiveId" clId="{8968A460-DB01-4E9F-BC4E-24DBA8F3018E}" dt="2021-06-01T00:33:44.060" v="280" actId="33935"/>
          <ac:spMkLst>
            <pc:docMk/>
            <pc:sldMk cId="2729785812" sldId="261"/>
            <ac:spMk id="9" creationId="{580CBFF7-2E0E-4F65-98E3-A8183C80D5E8}"/>
          </ac:spMkLst>
        </pc:spChg>
        <pc:spChg chg="mod modVis">
          <ac:chgData name="Nguyễn" userId="27842724c8cf1b5a" providerId="LiveId" clId="{8968A460-DB01-4E9F-BC4E-24DBA8F3018E}" dt="2021-06-01T00:32:48.583" v="238" actId="33935"/>
          <ac:spMkLst>
            <pc:docMk/>
            <pc:sldMk cId="2729785812" sldId="261"/>
            <ac:spMk id="11" creationId="{0876FA49-F510-4272-9C3B-3BADEB2AF961}"/>
          </ac:spMkLst>
        </pc:spChg>
        <pc:spChg chg="add mod modVis">
          <ac:chgData name="Nguyễn" userId="27842724c8cf1b5a" providerId="LiveId" clId="{8968A460-DB01-4E9F-BC4E-24DBA8F3018E}" dt="2021-06-01T00:34:07.488" v="289" actId="1076"/>
          <ac:spMkLst>
            <pc:docMk/>
            <pc:sldMk cId="2729785812" sldId="261"/>
            <ac:spMk id="12" creationId="{BFD8101D-61BB-40A6-B513-0E02627FBE09}"/>
          </ac:spMkLst>
        </pc:spChg>
        <pc:spChg chg="add mod">
          <ac:chgData name="Nguyễn" userId="27842724c8cf1b5a" providerId="LiveId" clId="{8968A460-DB01-4E9F-BC4E-24DBA8F3018E}" dt="2021-06-01T00:35:13.398" v="349" actId="20577"/>
          <ac:spMkLst>
            <pc:docMk/>
            <pc:sldMk cId="2729785812" sldId="261"/>
            <ac:spMk id="13" creationId="{24E566C9-D672-42DC-A18C-F3DD1BFE2790}"/>
          </ac:spMkLst>
        </pc:spChg>
        <pc:spChg chg="add mod">
          <ac:chgData name="Nguyễn" userId="27842724c8cf1b5a" providerId="LiveId" clId="{8968A460-DB01-4E9F-BC4E-24DBA8F3018E}" dt="2021-06-01T00:34:53.848" v="325" actId="404"/>
          <ac:spMkLst>
            <pc:docMk/>
            <pc:sldMk cId="2729785812" sldId="261"/>
            <ac:spMk id="14" creationId="{D78AE11D-49C9-4A0E-92E0-537AF37D81A7}"/>
          </ac:spMkLst>
        </pc:spChg>
        <pc:spChg chg="add mod">
          <ac:chgData name="Nguyễn" userId="27842724c8cf1b5a" providerId="LiveId" clId="{8968A460-DB01-4E9F-BC4E-24DBA8F3018E}" dt="2021-06-01T00:34:42.088" v="304" actId="20577"/>
          <ac:spMkLst>
            <pc:docMk/>
            <pc:sldMk cId="2729785812" sldId="261"/>
            <ac:spMk id="15" creationId="{E91E7933-58FA-47A6-BD69-B0C9644CF84F}"/>
          </ac:spMkLst>
        </pc:spChg>
        <pc:spChg chg="del mod">
          <ac:chgData name="Nguyễn" userId="27842724c8cf1b5a" providerId="LiveId" clId="{8968A460-DB01-4E9F-BC4E-24DBA8F3018E}" dt="2021-06-01T00:44:28.943" v="477" actId="478"/>
          <ac:spMkLst>
            <pc:docMk/>
            <pc:sldMk cId="2729785812" sldId="261"/>
            <ac:spMk id="17" creationId="{9AB28C39-1DFB-4182-A56C-282FC071ACE2}"/>
          </ac:spMkLst>
        </pc:spChg>
        <pc:spChg chg="mod">
          <ac:chgData name="Nguyễn" userId="27842724c8cf1b5a" providerId="LiveId" clId="{8968A460-DB01-4E9F-BC4E-24DBA8F3018E}" dt="2021-06-01T00:44:42.948" v="480" actId="208"/>
          <ac:spMkLst>
            <pc:docMk/>
            <pc:sldMk cId="2729785812" sldId="261"/>
            <ac:spMk id="18" creationId="{831ADCB3-448A-4E39-AB80-133A5AABBFB7}"/>
          </ac:spMkLst>
        </pc:spChg>
        <pc:spChg chg="mod modVis">
          <ac:chgData name="Nguyễn" userId="27842724c8cf1b5a" providerId="LiveId" clId="{8968A460-DB01-4E9F-BC4E-24DBA8F3018E}" dt="2021-06-01T00:33:42.039" v="279" actId="404"/>
          <ac:spMkLst>
            <pc:docMk/>
            <pc:sldMk cId="2729785812" sldId="261"/>
            <ac:spMk id="19" creationId="{1352FC20-6520-4D60-8421-9729AAFE87B9}"/>
          </ac:spMkLst>
        </pc:spChg>
        <pc:spChg chg="add mod">
          <ac:chgData name="Nguyễn" userId="27842724c8cf1b5a" providerId="LiveId" clId="{8968A460-DB01-4E9F-BC4E-24DBA8F3018E}" dt="2021-06-01T00:44:35.077" v="478" actId="2085"/>
          <ac:spMkLst>
            <pc:docMk/>
            <pc:sldMk cId="2729785812" sldId="261"/>
            <ac:spMk id="20" creationId="{DE692207-C8EC-49F6-919A-71EA7490F4CB}"/>
          </ac:spMkLst>
        </pc:spChg>
        <pc:spChg chg="add del mod">
          <ac:chgData name="Nguyễn" userId="27842724c8cf1b5a" providerId="LiveId" clId="{8968A460-DB01-4E9F-BC4E-24DBA8F3018E}" dt="2021-06-01T00:50:48.997" v="586" actId="478"/>
          <ac:spMkLst>
            <pc:docMk/>
            <pc:sldMk cId="2729785812" sldId="261"/>
            <ac:spMk id="21" creationId="{E70FC350-5950-4634-B511-F4552AC530CF}"/>
          </ac:spMkLst>
        </pc:spChg>
        <pc:spChg chg="add mod ord">
          <ac:chgData name="Nguyễn" userId="27842724c8cf1b5a" providerId="LiveId" clId="{8968A460-DB01-4E9F-BC4E-24DBA8F3018E}" dt="2021-06-01T00:53:38.348" v="696" actId="207"/>
          <ac:spMkLst>
            <pc:docMk/>
            <pc:sldMk cId="2729785812" sldId="261"/>
            <ac:spMk id="22" creationId="{23FEDADE-311B-4C28-A0AD-CE9E0520BDE0}"/>
          </ac:spMkLst>
        </pc:spChg>
        <pc:spChg chg="add mod">
          <ac:chgData name="Nguyễn" userId="27842724c8cf1b5a" providerId="LiveId" clId="{8968A460-DB01-4E9F-BC4E-24DBA8F3018E}" dt="2021-06-01T01:04:11.510" v="943" actId="1076"/>
          <ac:spMkLst>
            <pc:docMk/>
            <pc:sldMk cId="2729785812" sldId="261"/>
            <ac:spMk id="24" creationId="{6D7859F1-7003-48E1-8BC3-AB9ADB7C4870}"/>
          </ac:spMkLst>
        </pc:spChg>
        <pc:spChg chg="mod">
          <ac:chgData name="Nguyễn" userId="27842724c8cf1b5a" providerId="LiveId" clId="{8968A460-DB01-4E9F-BC4E-24DBA8F3018E}" dt="2021-06-01T02:33:53.226" v="1518"/>
          <ac:spMkLst>
            <pc:docMk/>
            <pc:sldMk cId="2729785812" sldId="261"/>
            <ac:spMk id="25" creationId="{B920FCD9-A393-45DE-9060-222FB0986DA9}"/>
          </ac:spMkLst>
        </pc:spChg>
        <pc:spChg chg="mod">
          <ac:chgData name="Nguyễn" userId="27842724c8cf1b5a" providerId="LiveId" clId="{8968A460-DB01-4E9F-BC4E-24DBA8F3018E}" dt="2021-06-01T02:33:53.226" v="1518"/>
          <ac:spMkLst>
            <pc:docMk/>
            <pc:sldMk cId="2729785812" sldId="261"/>
            <ac:spMk id="26" creationId="{E7AEAD6E-6827-4994-AA55-99CC035CB244}"/>
          </ac:spMkLst>
        </pc:spChg>
        <pc:grpChg chg="add del mod">
          <ac:chgData name="Nguyễn" userId="27842724c8cf1b5a" providerId="LiveId" clId="{8968A460-DB01-4E9F-BC4E-24DBA8F3018E}" dt="2021-06-01T02:33:50.601" v="1517" actId="478"/>
          <ac:grpSpMkLst>
            <pc:docMk/>
            <pc:sldMk cId="2729785812" sldId="261"/>
            <ac:grpSpMk id="16" creationId="{43E8BF79-9233-4E34-B28F-C320710B49E4}"/>
          </ac:grpSpMkLst>
        </pc:grpChg>
        <pc:grpChg chg="add mod">
          <ac:chgData name="Nguyễn" userId="27842724c8cf1b5a" providerId="LiveId" clId="{8968A460-DB01-4E9F-BC4E-24DBA8F3018E}" dt="2021-06-01T02:34:02.570" v="1521" actId="1076"/>
          <ac:grpSpMkLst>
            <pc:docMk/>
            <pc:sldMk cId="2729785812" sldId="261"/>
            <ac:grpSpMk id="21" creationId="{977747AC-A0A1-4249-935B-81C4A16B239D}"/>
          </ac:grpSpMkLst>
        </pc:grpChg>
        <pc:picChg chg="add mod">
          <ac:chgData name="Nguyễn" userId="27842724c8cf1b5a" providerId="LiveId" clId="{8968A460-DB01-4E9F-BC4E-24DBA8F3018E}" dt="2021-06-01T01:04:07.185" v="942" actId="1076"/>
          <ac:picMkLst>
            <pc:docMk/>
            <pc:sldMk cId="2729785812" sldId="261"/>
            <ac:picMk id="23" creationId="{56BA80B7-C83A-4188-BA8E-6F45C1BF5725}"/>
          </ac:picMkLst>
        </pc:picChg>
      </pc:sldChg>
      <pc:sldChg chg="addSp delSp modSp add del mod modAnim">
        <pc:chgData name="Nguyễn" userId="27842724c8cf1b5a" providerId="LiveId" clId="{8968A460-DB01-4E9F-BC4E-24DBA8F3018E}" dt="2021-06-01T00:44:09.083" v="472" actId="47"/>
        <pc:sldMkLst>
          <pc:docMk/>
          <pc:sldMk cId="312506955" sldId="262"/>
        </pc:sldMkLst>
        <pc:spChg chg="add mod">
          <ac:chgData name="Nguyễn" userId="27842724c8cf1b5a" providerId="LiveId" clId="{8968A460-DB01-4E9F-BC4E-24DBA8F3018E}" dt="2021-06-01T00:42:40.974" v="465" actId="164"/>
          <ac:spMkLst>
            <pc:docMk/>
            <pc:sldMk cId="312506955" sldId="262"/>
            <ac:spMk id="10" creationId="{2E27E4F5-FEC1-482C-AF08-5E7A115C34ED}"/>
          </ac:spMkLst>
        </pc:spChg>
        <pc:spChg chg="mod topLvl">
          <ac:chgData name="Nguyễn" userId="27842724c8cf1b5a" providerId="LiveId" clId="{8968A460-DB01-4E9F-BC4E-24DBA8F3018E}" dt="2021-06-01T00:43:33.156" v="471" actId="688"/>
          <ac:spMkLst>
            <pc:docMk/>
            <pc:sldMk cId="312506955" sldId="262"/>
            <ac:spMk id="12" creationId="{BFD8101D-61BB-40A6-B513-0E02627FBE09}"/>
          </ac:spMkLst>
        </pc:spChg>
        <pc:spChg chg="mod">
          <ac:chgData name="Nguyễn" userId="27842724c8cf1b5a" providerId="LiveId" clId="{8968A460-DB01-4E9F-BC4E-24DBA8F3018E}" dt="2021-06-01T00:42:12.684" v="454" actId="207"/>
          <ac:spMkLst>
            <pc:docMk/>
            <pc:sldMk cId="312506955" sldId="262"/>
            <ac:spMk id="15" creationId="{E91E7933-58FA-47A6-BD69-B0C9644CF84F}"/>
          </ac:spMkLst>
        </pc:spChg>
        <pc:spChg chg="add del mod topLvl">
          <ac:chgData name="Nguyễn" userId="27842724c8cf1b5a" providerId="LiveId" clId="{8968A460-DB01-4E9F-BC4E-24DBA8F3018E}" dt="2021-06-01T00:42:16.455" v="457" actId="478"/>
          <ac:spMkLst>
            <pc:docMk/>
            <pc:sldMk cId="312506955" sldId="262"/>
            <ac:spMk id="16" creationId="{8B3669EB-FE88-4703-A2D6-BE26A487206C}"/>
          </ac:spMkLst>
        </pc:spChg>
        <pc:grpChg chg="add del mod">
          <ac:chgData name="Nguyễn" userId="27842724c8cf1b5a" providerId="LiveId" clId="{8968A460-DB01-4E9F-BC4E-24DBA8F3018E}" dt="2021-06-01T00:42:16.455" v="457" actId="478"/>
          <ac:grpSpMkLst>
            <pc:docMk/>
            <pc:sldMk cId="312506955" sldId="262"/>
            <ac:grpSpMk id="3" creationId="{94236AAC-F554-474C-80FE-FF44D61DD03D}"/>
          </ac:grpSpMkLst>
        </pc:grpChg>
        <pc:grpChg chg="add mod">
          <ac:chgData name="Nguyễn" userId="27842724c8cf1b5a" providerId="LiveId" clId="{8968A460-DB01-4E9F-BC4E-24DBA8F3018E}" dt="2021-06-01T00:43:15.513" v="468" actId="688"/>
          <ac:grpSpMkLst>
            <pc:docMk/>
            <pc:sldMk cId="312506955" sldId="262"/>
            <ac:grpSpMk id="17" creationId="{32D37CD4-9B20-4E9D-9035-5D86DC999371}"/>
          </ac:grpSpMkLst>
        </pc:grpChg>
      </pc:sldChg>
      <pc:sldChg chg="delSp modSp add del mod">
        <pc:chgData name="Nguyễn" userId="27842724c8cf1b5a" providerId="LiveId" clId="{8968A460-DB01-4E9F-BC4E-24DBA8F3018E}" dt="2021-06-01T00:46:17.701" v="522" actId="47"/>
        <pc:sldMkLst>
          <pc:docMk/>
          <pc:sldMk cId="2127449156" sldId="263"/>
        </pc:sldMkLst>
        <pc:grpChg chg="del mod">
          <ac:chgData name="Nguyễn" userId="27842724c8cf1b5a" providerId="LiveId" clId="{8968A460-DB01-4E9F-BC4E-24DBA8F3018E}" dt="2021-06-01T00:44:12.733" v="473" actId="21"/>
          <ac:grpSpMkLst>
            <pc:docMk/>
            <pc:sldMk cId="2127449156" sldId="263"/>
            <ac:grpSpMk id="17" creationId="{32D37CD4-9B20-4E9D-9035-5D86DC999371}"/>
          </ac:grpSpMkLst>
        </pc:grpChg>
      </pc:sldChg>
      <pc:sldChg chg="addSp delSp modSp add mod modTransition setBg modAnim">
        <pc:chgData name="Nguyễn" userId="27842724c8cf1b5a" providerId="LiveId" clId="{8968A460-DB01-4E9F-BC4E-24DBA8F3018E}" dt="2021-06-01T02:32:43.061" v="1507" actId="164"/>
        <pc:sldMkLst>
          <pc:docMk/>
          <pc:sldMk cId="988358034" sldId="264"/>
        </pc:sldMkLst>
        <pc:spChg chg="add mod">
          <ac:chgData name="Nguyễn" userId="27842724c8cf1b5a" providerId="LiveId" clId="{8968A460-DB01-4E9F-BC4E-24DBA8F3018E}" dt="2021-06-01T01:03:55.886" v="937" actId="1076"/>
          <ac:spMkLst>
            <pc:docMk/>
            <pc:sldMk cId="988358034" sldId="264"/>
            <ac:spMk id="3" creationId="{13F93A43-A92C-4B8D-AD12-E27673F8EBD4}"/>
          </ac:spMkLst>
        </pc:spChg>
        <pc:spChg chg="mod modCrop">
          <ac:chgData name="Nguyễn" userId="27842724c8cf1b5a" providerId="LiveId" clId="{8968A460-DB01-4E9F-BC4E-24DBA8F3018E}" dt="2021-06-01T00:58:14.819" v="737" actId="688"/>
          <ac:spMkLst>
            <pc:docMk/>
            <pc:sldMk cId="988358034" sldId="264"/>
            <ac:spMk id="6" creationId="{CAD51B9B-E19A-4EA2-AF7D-48E48F5D0861}"/>
          </ac:spMkLst>
        </pc:spChg>
        <pc:spChg chg="del">
          <ac:chgData name="Nguyễn" userId="27842724c8cf1b5a" providerId="LiveId" clId="{8968A460-DB01-4E9F-BC4E-24DBA8F3018E}" dt="2021-06-01T00:57:31.961" v="729" actId="478"/>
          <ac:spMkLst>
            <pc:docMk/>
            <pc:sldMk cId="988358034" sldId="264"/>
            <ac:spMk id="7" creationId="{49CDBAE4-B5C8-4A5E-8165-C32BE7D6FF61}"/>
          </ac:spMkLst>
        </pc:spChg>
        <pc:spChg chg="del mod ord">
          <ac:chgData name="Nguyễn" userId="27842724c8cf1b5a" providerId="LiveId" clId="{8968A460-DB01-4E9F-BC4E-24DBA8F3018E}" dt="2021-06-01T00:57:31.961" v="729" actId="478"/>
          <ac:spMkLst>
            <pc:docMk/>
            <pc:sldMk cId="988358034" sldId="264"/>
            <ac:spMk id="11" creationId="{0876FA49-F510-4272-9C3B-3BADEB2AF961}"/>
          </ac:spMkLst>
        </pc:spChg>
        <pc:spChg chg="add del mod">
          <ac:chgData name="Nguyễn" userId="27842724c8cf1b5a" providerId="LiveId" clId="{8968A460-DB01-4E9F-BC4E-24DBA8F3018E}" dt="2021-06-01T00:50:08.505" v="534" actId="21"/>
          <ac:spMkLst>
            <pc:docMk/>
            <pc:sldMk cId="988358034" sldId="264"/>
            <ac:spMk id="21" creationId="{A3C5C30D-BAC5-4573-85EA-F24E920DB17C}"/>
          </ac:spMkLst>
        </pc:spChg>
        <pc:spChg chg="add del mod ord modCrop">
          <ac:chgData name="Nguyễn" userId="27842724c8cf1b5a" providerId="LiveId" clId="{8968A460-DB01-4E9F-BC4E-24DBA8F3018E}" dt="2021-06-01T00:57:33.736" v="730" actId="478"/>
          <ac:spMkLst>
            <pc:docMk/>
            <pc:sldMk cId="988358034" sldId="264"/>
            <ac:spMk id="22" creationId="{0058AE41-37CE-403D-A5C8-F269D3991D1C}"/>
          </ac:spMkLst>
        </pc:spChg>
        <pc:spChg chg="add mod">
          <ac:chgData name="Nguyễn" userId="27842724c8cf1b5a" providerId="LiveId" clId="{8968A460-DB01-4E9F-BC4E-24DBA8F3018E}" dt="2021-06-01T00:54:53.816" v="699" actId="571"/>
          <ac:spMkLst>
            <pc:docMk/>
            <pc:sldMk cId="988358034" sldId="264"/>
            <ac:spMk id="24" creationId="{0147F987-6A58-48DD-9559-BC53F075126B}"/>
          </ac:spMkLst>
        </pc:spChg>
        <pc:spChg chg="add del">
          <ac:chgData name="Nguyễn" userId="27842724c8cf1b5a" providerId="LiveId" clId="{8968A460-DB01-4E9F-BC4E-24DBA8F3018E}" dt="2021-06-01T00:59:57.710" v="771" actId="22"/>
          <ac:spMkLst>
            <pc:docMk/>
            <pc:sldMk cId="988358034" sldId="264"/>
            <ac:spMk id="27" creationId="{14A8DE51-7C19-4EFE-8619-7BD4D2FFC5D6}"/>
          </ac:spMkLst>
        </pc:spChg>
        <pc:spChg chg="add mod">
          <ac:chgData name="Nguyễn" userId="27842724c8cf1b5a" providerId="LiveId" clId="{8968A460-DB01-4E9F-BC4E-24DBA8F3018E}" dt="2021-06-01T01:03:31.534" v="936" actId="1076"/>
          <ac:spMkLst>
            <pc:docMk/>
            <pc:sldMk cId="988358034" sldId="264"/>
            <ac:spMk id="28" creationId="{5C9F145E-DAD8-4D2C-AF66-0C5025938B6B}"/>
          </ac:spMkLst>
        </pc:spChg>
        <pc:spChg chg="add mod">
          <ac:chgData name="Nguyễn" userId="27842724c8cf1b5a" providerId="LiveId" clId="{8968A460-DB01-4E9F-BC4E-24DBA8F3018E}" dt="2021-06-01T01:01:22.702" v="836" actId="571"/>
          <ac:spMkLst>
            <pc:docMk/>
            <pc:sldMk cId="988358034" sldId="264"/>
            <ac:spMk id="31" creationId="{B6999D52-1E89-41AC-9B0E-B7F2851F8C05}"/>
          </ac:spMkLst>
        </pc:spChg>
        <pc:spChg chg="mod">
          <ac:chgData name="Nguyễn" userId="27842724c8cf1b5a" providerId="LiveId" clId="{8968A460-DB01-4E9F-BC4E-24DBA8F3018E}" dt="2021-06-01T01:18:05.919" v="1494"/>
          <ac:spMkLst>
            <pc:docMk/>
            <pc:sldMk cId="988358034" sldId="264"/>
            <ac:spMk id="34" creationId="{7F0639FD-175B-42BA-B3B2-2CF6C5DB431E}"/>
          </ac:spMkLst>
        </pc:spChg>
        <pc:spChg chg="mod">
          <ac:chgData name="Nguyễn" userId="27842724c8cf1b5a" providerId="LiveId" clId="{8968A460-DB01-4E9F-BC4E-24DBA8F3018E}" dt="2021-06-01T01:18:05.919" v="1494"/>
          <ac:spMkLst>
            <pc:docMk/>
            <pc:sldMk cId="988358034" sldId="264"/>
            <ac:spMk id="35" creationId="{054DBB66-D01E-4DD1-B23F-D1ED7834999B}"/>
          </ac:spMkLst>
        </pc:spChg>
        <pc:grpChg chg="add mod">
          <ac:chgData name="Nguyễn" userId="27842724c8cf1b5a" providerId="LiveId" clId="{8968A460-DB01-4E9F-BC4E-24DBA8F3018E}" dt="2021-06-01T02:32:43.061" v="1507" actId="164"/>
          <ac:grpSpMkLst>
            <pc:docMk/>
            <pc:sldMk cId="988358034" sldId="264"/>
            <ac:grpSpMk id="7" creationId="{08507E25-DD02-48D7-9EC8-1155546C740F}"/>
          </ac:grpSpMkLst>
        </pc:grpChg>
        <pc:grpChg chg="del">
          <ac:chgData name="Nguyễn" userId="27842724c8cf1b5a" providerId="LiveId" clId="{8968A460-DB01-4E9F-BC4E-24DBA8F3018E}" dt="2021-06-01T01:18:05.197" v="1493" actId="478"/>
          <ac:grpSpMkLst>
            <pc:docMk/>
            <pc:sldMk cId="988358034" sldId="264"/>
            <ac:grpSpMk id="16" creationId="{43E8BF79-9233-4E34-B28F-C320710B49E4}"/>
          </ac:grpSpMkLst>
        </pc:grpChg>
        <pc:grpChg chg="add mod">
          <ac:chgData name="Nguyễn" userId="27842724c8cf1b5a" providerId="LiveId" clId="{8968A460-DB01-4E9F-BC4E-24DBA8F3018E}" dt="2021-06-01T01:18:05.919" v="1494"/>
          <ac:grpSpMkLst>
            <pc:docMk/>
            <pc:sldMk cId="988358034" sldId="264"/>
            <ac:grpSpMk id="33" creationId="{9CABE245-5D4D-474B-81B6-EEC86FD27307}"/>
          </ac:grpSpMkLst>
        </pc:grpChg>
        <pc:picChg chg="add del mod">
          <ac:chgData name="Nguyễn" userId="27842724c8cf1b5a" providerId="LiveId" clId="{8968A460-DB01-4E9F-BC4E-24DBA8F3018E}" dt="2021-06-01T00:51:39.755" v="686" actId="21"/>
          <ac:picMkLst>
            <pc:docMk/>
            <pc:sldMk cId="988358034" sldId="264"/>
            <ac:picMk id="23" creationId="{1C28A3E5-0231-42B8-AAAC-A1C2E1A87A5D}"/>
          </ac:picMkLst>
        </pc:picChg>
        <pc:picChg chg="add del mod">
          <ac:chgData name="Nguyễn" userId="27842724c8cf1b5a" providerId="LiveId" clId="{8968A460-DB01-4E9F-BC4E-24DBA8F3018E}" dt="2021-06-01T00:58:34.987" v="740"/>
          <ac:picMkLst>
            <pc:docMk/>
            <pc:sldMk cId="988358034" sldId="264"/>
            <ac:picMk id="25" creationId="{AC668BE4-9C94-4C43-BAC4-BE2A43324359}"/>
          </ac:picMkLst>
        </pc:picChg>
        <pc:picChg chg="add mod ord">
          <ac:chgData name="Nguyễn" userId="27842724c8cf1b5a" providerId="LiveId" clId="{8968A460-DB01-4E9F-BC4E-24DBA8F3018E}" dt="2021-06-01T02:32:43.061" v="1507" actId="164"/>
          <ac:picMkLst>
            <pc:docMk/>
            <pc:sldMk cId="988358034" sldId="264"/>
            <ac:picMk id="26" creationId="{1535097C-573B-451D-A362-4DBBCE5F6E52}"/>
          </ac:picMkLst>
        </pc:picChg>
        <pc:picChg chg="add mod">
          <ac:chgData name="Nguyễn" userId="27842724c8cf1b5a" providerId="LiveId" clId="{8968A460-DB01-4E9F-BC4E-24DBA8F3018E}" dt="2021-06-01T01:00:25.867" v="786" actId="571"/>
          <ac:picMkLst>
            <pc:docMk/>
            <pc:sldMk cId="988358034" sldId="264"/>
            <ac:picMk id="29" creationId="{37F8D21E-7BC3-4750-9A23-5D1C84DBE6AF}"/>
          </ac:picMkLst>
        </pc:picChg>
        <pc:picChg chg="add mod">
          <ac:chgData name="Nguyễn" userId="27842724c8cf1b5a" providerId="LiveId" clId="{8968A460-DB01-4E9F-BC4E-24DBA8F3018E}" dt="2021-06-01T01:01:22.702" v="836" actId="571"/>
          <ac:picMkLst>
            <pc:docMk/>
            <pc:sldMk cId="988358034" sldId="264"/>
            <ac:picMk id="30" creationId="{5AE0087C-9C69-4194-B6C4-D479D9FBA806}"/>
          </ac:picMkLst>
        </pc:picChg>
        <pc:picChg chg="add mod ord">
          <ac:chgData name="Nguyễn" userId="27842724c8cf1b5a" providerId="LiveId" clId="{8968A460-DB01-4E9F-BC4E-24DBA8F3018E}" dt="2021-06-01T02:32:43.061" v="1507" actId="164"/>
          <ac:picMkLst>
            <pc:docMk/>
            <pc:sldMk cId="988358034" sldId="264"/>
            <ac:picMk id="32" creationId="{1BC500FB-2524-4152-AA30-A8EF8DFB7F2B}"/>
          </ac:picMkLst>
        </pc:picChg>
      </pc:sldChg>
      <pc:sldChg chg="addSp delSp modSp add mod">
        <pc:chgData name="Nguyễn" userId="27842724c8cf1b5a" providerId="LiveId" clId="{8968A460-DB01-4E9F-BC4E-24DBA8F3018E}" dt="2021-06-01T02:32:43.592" v="1508" actId="164"/>
        <pc:sldMkLst>
          <pc:docMk/>
          <pc:sldMk cId="1908301261" sldId="265"/>
        </pc:sldMkLst>
        <pc:spChg chg="mod">
          <ac:chgData name="Nguyễn" userId="27842724c8cf1b5a" providerId="LiveId" clId="{8968A460-DB01-4E9F-BC4E-24DBA8F3018E}" dt="2021-06-01T01:16:08.592" v="1473" actId="1076"/>
          <ac:spMkLst>
            <pc:docMk/>
            <pc:sldMk cId="1908301261" sldId="265"/>
            <ac:spMk id="3" creationId="{13F93A43-A92C-4B8D-AD12-E27673F8EBD4}"/>
          </ac:spMkLst>
        </pc:spChg>
        <pc:spChg chg="add del">
          <ac:chgData name="Nguyễn" userId="27842724c8cf1b5a" providerId="LiveId" clId="{8968A460-DB01-4E9F-BC4E-24DBA8F3018E}" dt="2021-06-01T01:17:56.017" v="1490" actId="478"/>
          <ac:spMkLst>
            <pc:docMk/>
            <pc:sldMk cId="1908301261" sldId="265"/>
            <ac:spMk id="12" creationId="{BFD8101D-61BB-40A6-B513-0E02627FBE09}"/>
          </ac:spMkLst>
        </pc:spChg>
        <pc:spChg chg="add mod">
          <ac:chgData name="Nguyễn" userId="27842724c8cf1b5a" providerId="LiveId" clId="{8968A460-DB01-4E9F-BC4E-24DBA8F3018E}" dt="2021-06-01T01:16:08.592" v="1473" actId="1076"/>
          <ac:spMkLst>
            <pc:docMk/>
            <pc:sldMk cId="1908301261" sldId="265"/>
            <ac:spMk id="25" creationId="{30F4E468-7809-42B6-9EBA-9443011A156E}"/>
          </ac:spMkLst>
        </pc:spChg>
        <pc:spChg chg="add mod">
          <ac:chgData name="Nguyễn" userId="27842724c8cf1b5a" providerId="LiveId" clId="{8968A460-DB01-4E9F-BC4E-24DBA8F3018E}" dt="2021-06-01T01:16:08.592" v="1473" actId="1076"/>
          <ac:spMkLst>
            <pc:docMk/>
            <pc:sldMk cId="1908301261" sldId="265"/>
            <ac:spMk id="27" creationId="{64ED3F8D-AEAE-4B9B-A27A-C0F8B74C54B2}"/>
          </ac:spMkLst>
        </pc:spChg>
        <pc:spChg chg="mod">
          <ac:chgData name="Nguyễn" userId="27842724c8cf1b5a" providerId="LiveId" clId="{8968A460-DB01-4E9F-BC4E-24DBA8F3018E}" dt="2021-06-01T01:16:08.592" v="1473" actId="1076"/>
          <ac:spMkLst>
            <pc:docMk/>
            <pc:sldMk cId="1908301261" sldId="265"/>
            <ac:spMk id="28" creationId="{5C9F145E-DAD8-4D2C-AF66-0C5025938B6B}"/>
          </ac:spMkLst>
        </pc:spChg>
        <pc:spChg chg="mod">
          <ac:chgData name="Nguyễn" userId="27842724c8cf1b5a" providerId="LiveId" clId="{8968A460-DB01-4E9F-BC4E-24DBA8F3018E}" dt="2021-06-01T01:17:54.564" v="1488"/>
          <ac:spMkLst>
            <pc:docMk/>
            <pc:sldMk cId="1908301261" sldId="265"/>
            <ac:spMk id="30" creationId="{383A2F18-846E-4F41-8098-6D563E969625}"/>
          </ac:spMkLst>
        </pc:spChg>
        <pc:spChg chg="mod">
          <ac:chgData name="Nguyễn" userId="27842724c8cf1b5a" providerId="LiveId" clId="{8968A460-DB01-4E9F-BC4E-24DBA8F3018E}" dt="2021-06-01T01:17:54.564" v="1488"/>
          <ac:spMkLst>
            <pc:docMk/>
            <pc:sldMk cId="1908301261" sldId="265"/>
            <ac:spMk id="31" creationId="{D1CCF37E-47AA-4955-AA0C-AD0D0E24B605}"/>
          </ac:spMkLst>
        </pc:spChg>
        <pc:spChg chg="mod">
          <ac:chgData name="Nguyễn" userId="27842724c8cf1b5a" providerId="LiveId" clId="{8968A460-DB01-4E9F-BC4E-24DBA8F3018E}" dt="2021-06-01T01:17:59.456" v="1492"/>
          <ac:spMkLst>
            <pc:docMk/>
            <pc:sldMk cId="1908301261" sldId="265"/>
            <ac:spMk id="33" creationId="{9CB41C77-A25F-4E57-8C6C-0A57E43F0FB5}"/>
          </ac:spMkLst>
        </pc:spChg>
        <pc:spChg chg="mod">
          <ac:chgData name="Nguyễn" userId="27842724c8cf1b5a" providerId="LiveId" clId="{8968A460-DB01-4E9F-BC4E-24DBA8F3018E}" dt="2021-06-01T01:17:59.456" v="1492"/>
          <ac:spMkLst>
            <pc:docMk/>
            <pc:sldMk cId="1908301261" sldId="265"/>
            <ac:spMk id="34" creationId="{B052BD14-9060-4254-B663-7F3855BF4C20}"/>
          </ac:spMkLst>
        </pc:spChg>
        <pc:grpChg chg="add mod">
          <ac:chgData name="Nguyễn" userId="27842724c8cf1b5a" providerId="LiveId" clId="{8968A460-DB01-4E9F-BC4E-24DBA8F3018E}" dt="2021-06-01T02:32:43.592" v="1508" actId="164"/>
          <ac:grpSpMkLst>
            <pc:docMk/>
            <pc:sldMk cId="1908301261" sldId="265"/>
            <ac:grpSpMk id="7" creationId="{A4163F2F-3CE6-4F07-9884-4754DDB96765}"/>
          </ac:grpSpMkLst>
        </pc:grpChg>
        <pc:grpChg chg="del">
          <ac:chgData name="Nguyễn" userId="27842724c8cf1b5a" providerId="LiveId" clId="{8968A460-DB01-4E9F-BC4E-24DBA8F3018E}" dt="2021-06-01T01:17:58.597" v="1491" actId="478"/>
          <ac:grpSpMkLst>
            <pc:docMk/>
            <pc:sldMk cId="1908301261" sldId="265"/>
            <ac:grpSpMk id="16" creationId="{43E8BF79-9233-4E34-B28F-C320710B49E4}"/>
          </ac:grpSpMkLst>
        </pc:grpChg>
        <pc:grpChg chg="add del mod">
          <ac:chgData name="Nguyễn" userId="27842724c8cf1b5a" providerId="LiveId" clId="{8968A460-DB01-4E9F-BC4E-24DBA8F3018E}" dt="2021-06-01T01:17:55.234" v="1489"/>
          <ac:grpSpMkLst>
            <pc:docMk/>
            <pc:sldMk cId="1908301261" sldId="265"/>
            <ac:grpSpMk id="29" creationId="{4AD536A6-3844-4BCD-A804-F471DADF6312}"/>
          </ac:grpSpMkLst>
        </pc:grpChg>
        <pc:grpChg chg="add mod">
          <ac:chgData name="Nguyễn" userId="27842724c8cf1b5a" providerId="LiveId" clId="{8968A460-DB01-4E9F-BC4E-24DBA8F3018E}" dt="2021-06-01T01:17:59.456" v="1492"/>
          <ac:grpSpMkLst>
            <pc:docMk/>
            <pc:sldMk cId="1908301261" sldId="265"/>
            <ac:grpSpMk id="32" creationId="{4C295306-C80C-4CF5-B620-D6D71BE5917C}"/>
          </ac:grpSpMkLst>
        </pc:grpChg>
        <pc:picChg chg="add del mod">
          <ac:chgData name="Nguyễn" userId="27842724c8cf1b5a" providerId="LiveId" clId="{8968A460-DB01-4E9F-BC4E-24DBA8F3018E}" dt="2021-06-01T01:06:29.609" v="1095" actId="478"/>
          <ac:picMkLst>
            <pc:docMk/>
            <pc:sldMk cId="1908301261" sldId="265"/>
            <ac:picMk id="21" creationId="{B433B53B-6CAC-40BB-B376-D8393376FA11}"/>
          </ac:picMkLst>
        </pc:picChg>
        <pc:picChg chg="add del mod">
          <ac:chgData name="Nguyễn" userId="27842724c8cf1b5a" providerId="LiveId" clId="{8968A460-DB01-4E9F-BC4E-24DBA8F3018E}" dt="2021-06-01T01:06:39.641" v="1121" actId="478"/>
          <ac:picMkLst>
            <pc:docMk/>
            <pc:sldMk cId="1908301261" sldId="265"/>
            <ac:picMk id="22" creationId="{0CA4D3EE-BD5D-41B0-A8E0-4C531D0F0569}"/>
          </ac:picMkLst>
        </pc:picChg>
        <pc:picChg chg="add mod ord">
          <ac:chgData name="Nguyễn" userId="27842724c8cf1b5a" providerId="LiveId" clId="{8968A460-DB01-4E9F-BC4E-24DBA8F3018E}" dt="2021-06-01T02:32:43.592" v="1508" actId="164"/>
          <ac:picMkLst>
            <pc:docMk/>
            <pc:sldMk cId="1908301261" sldId="265"/>
            <ac:picMk id="23" creationId="{1060F456-2160-4C05-A55B-DAEC377CDA84}"/>
          </ac:picMkLst>
        </pc:picChg>
        <pc:picChg chg="add mod">
          <ac:chgData name="Nguyễn" userId="27842724c8cf1b5a" providerId="LiveId" clId="{8968A460-DB01-4E9F-BC4E-24DBA8F3018E}" dt="2021-06-01T01:07:28.183" v="1151" actId="571"/>
          <ac:picMkLst>
            <pc:docMk/>
            <pc:sldMk cId="1908301261" sldId="265"/>
            <ac:picMk id="24" creationId="{F06386EA-0D54-466D-ADB5-35635EE84090}"/>
          </ac:picMkLst>
        </pc:picChg>
        <pc:picChg chg="mod">
          <ac:chgData name="Nguyễn" userId="27842724c8cf1b5a" providerId="LiveId" clId="{8968A460-DB01-4E9F-BC4E-24DBA8F3018E}" dt="2021-06-01T02:32:43.592" v="1508" actId="164"/>
          <ac:picMkLst>
            <pc:docMk/>
            <pc:sldMk cId="1908301261" sldId="265"/>
            <ac:picMk id="26" creationId="{1535097C-573B-451D-A362-4DBBCE5F6E52}"/>
          </ac:picMkLst>
        </pc:picChg>
      </pc:sldChg>
      <pc:sldChg chg="addSp delSp modSp add mod">
        <pc:chgData name="Nguyễn" userId="27842724c8cf1b5a" providerId="LiveId" clId="{8968A460-DB01-4E9F-BC4E-24DBA8F3018E}" dt="2021-06-01T05:55:31.018" v="3060" actId="403"/>
        <pc:sldMkLst>
          <pc:docMk/>
          <pc:sldMk cId="2599885754" sldId="266"/>
        </pc:sldMkLst>
        <pc:spChg chg="mod">
          <ac:chgData name="Nguyễn" userId="27842724c8cf1b5a" providerId="LiveId" clId="{8968A460-DB01-4E9F-BC4E-24DBA8F3018E}" dt="2021-06-01T01:11:19.915" v="1357" actId="403"/>
          <ac:spMkLst>
            <pc:docMk/>
            <pc:sldMk cId="2599885754" sldId="266"/>
            <ac:spMk id="3" creationId="{13F93A43-A92C-4B8D-AD12-E27673F8EBD4}"/>
          </ac:spMkLst>
        </pc:spChg>
        <pc:spChg chg="mod modVis">
          <ac:chgData name="Nguyễn" userId="27842724c8cf1b5a" providerId="LiveId" clId="{8968A460-DB01-4E9F-BC4E-24DBA8F3018E}" dt="2021-06-01T03:30:38.504" v="2300" actId="14430"/>
          <ac:spMkLst>
            <pc:docMk/>
            <pc:sldMk cId="2599885754" sldId="266"/>
            <ac:spMk id="6" creationId="{CAD51B9B-E19A-4EA2-AF7D-48E48F5D0861}"/>
          </ac:spMkLst>
        </pc:spChg>
        <pc:spChg chg="mod">
          <ac:chgData name="Nguyễn" userId="27842724c8cf1b5a" providerId="LiveId" clId="{8968A460-DB01-4E9F-BC4E-24DBA8F3018E}" dt="2021-06-01T01:17:22.208" v="1484" actId="1076"/>
          <ac:spMkLst>
            <pc:docMk/>
            <pc:sldMk cId="2599885754" sldId="266"/>
            <ac:spMk id="14" creationId="{D78AE11D-49C9-4A0E-92E0-537AF37D81A7}"/>
          </ac:spMkLst>
        </pc:spChg>
        <pc:spChg chg="mod">
          <ac:chgData name="Nguyễn" userId="27842724c8cf1b5a" providerId="LiveId" clId="{8968A460-DB01-4E9F-BC4E-24DBA8F3018E}" dt="2021-06-01T01:17:26.651" v="1485" actId="29295"/>
          <ac:spMkLst>
            <pc:docMk/>
            <pc:sldMk cId="2599885754" sldId="266"/>
            <ac:spMk id="15" creationId="{E91E7933-58FA-47A6-BD69-B0C9644CF84F}"/>
          </ac:spMkLst>
        </pc:spChg>
        <pc:spChg chg="mod">
          <ac:chgData name="Nguyễn" userId="27842724c8cf1b5a" providerId="LiveId" clId="{8968A460-DB01-4E9F-BC4E-24DBA8F3018E}" dt="2021-06-01T01:17:38.747" v="1486" actId="692"/>
          <ac:spMkLst>
            <pc:docMk/>
            <pc:sldMk cId="2599885754" sldId="266"/>
            <ac:spMk id="18" creationId="{831ADCB3-448A-4E39-AB80-133A5AABBFB7}"/>
          </ac:spMkLst>
        </pc:spChg>
        <pc:spChg chg="add mod">
          <ac:chgData name="Nguyễn" userId="27842724c8cf1b5a" providerId="LiveId" clId="{8968A460-DB01-4E9F-BC4E-24DBA8F3018E}" dt="2021-06-01T01:12:52.077" v="1444" actId="1076"/>
          <ac:spMkLst>
            <pc:docMk/>
            <pc:sldMk cId="2599885754" sldId="266"/>
            <ac:spMk id="21" creationId="{2B833FFA-9A5F-4D8B-BB4F-CF3E26FA39D5}"/>
          </ac:spMkLst>
        </pc:spChg>
        <pc:spChg chg="add mod">
          <ac:chgData name="Nguyễn" userId="27842724c8cf1b5a" providerId="LiveId" clId="{8968A460-DB01-4E9F-BC4E-24DBA8F3018E}" dt="2021-06-01T01:12:48.462" v="1443" actId="403"/>
          <ac:spMkLst>
            <pc:docMk/>
            <pc:sldMk cId="2599885754" sldId="266"/>
            <ac:spMk id="22" creationId="{4C402B1B-BCEF-4BE0-B7E6-C422C629CFD1}"/>
          </ac:spMkLst>
        </pc:spChg>
        <pc:spChg chg="add del mod ord">
          <ac:chgData name="Nguyễn" userId="27842724c8cf1b5a" providerId="LiveId" clId="{8968A460-DB01-4E9F-BC4E-24DBA8F3018E}" dt="2021-06-01T03:30:37.234" v="2299" actId="478"/>
          <ac:spMkLst>
            <pc:docMk/>
            <pc:sldMk cId="2599885754" sldId="266"/>
            <ac:spMk id="24" creationId="{AB785A83-46FC-470B-85BC-416EAE59419F}"/>
          </ac:spMkLst>
        </pc:spChg>
        <pc:spChg chg="add del mod ord">
          <ac:chgData name="Nguyễn" userId="27842724c8cf1b5a" providerId="LiveId" clId="{8968A460-DB01-4E9F-BC4E-24DBA8F3018E}" dt="2021-06-01T03:30:37.234" v="2299" actId="478"/>
          <ac:spMkLst>
            <pc:docMk/>
            <pc:sldMk cId="2599885754" sldId="266"/>
            <ac:spMk id="25" creationId="{65A8B0F3-F569-4660-A966-16A6FF965B8B}"/>
          </ac:spMkLst>
        </pc:spChg>
        <pc:spChg chg="add del mod ord">
          <ac:chgData name="Nguyễn" userId="27842724c8cf1b5a" providerId="LiveId" clId="{8968A460-DB01-4E9F-BC4E-24DBA8F3018E}" dt="2021-06-01T03:30:37.234" v="2299" actId="478"/>
          <ac:spMkLst>
            <pc:docMk/>
            <pc:sldMk cId="2599885754" sldId="266"/>
            <ac:spMk id="27" creationId="{8AA08012-8727-43FC-84FA-CBF7E8E054CB}"/>
          </ac:spMkLst>
        </pc:spChg>
        <pc:spChg chg="mod">
          <ac:chgData name="Nguyễn" userId="27842724c8cf1b5a" providerId="LiveId" clId="{8968A460-DB01-4E9F-BC4E-24DBA8F3018E}" dt="2021-06-01T05:55:31.018" v="3060" actId="403"/>
          <ac:spMkLst>
            <pc:docMk/>
            <pc:sldMk cId="2599885754" sldId="266"/>
            <ac:spMk id="28" creationId="{5C9F145E-DAD8-4D2C-AF66-0C5025938B6B}"/>
          </ac:spMkLst>
        </pc:spChg>
        <pc:spChg chg="add del mod ord">
          <ac:chgData name="Nguyễn" userId="27842724c8cf1b5a" providerId="LiveId" clId="{8968A460-DB01-4E9F-BC4E-24DBA8F3018E}" dt="2021-06-01T03:30:37.234" v="2299" actId="478"/>
          <ac:spMkLst>
            <pc:docMk/>
            <pc:sldMk cId="2599885754" sldId="266"/>
            <ac:spMk id="29" creationId="{828037BD-DE74-46BB-AFDA-B25207500915}"/>
          </ac:spMkLst>
        </pc:spChg>
        <pc:grpChg chg="add mod">
          <ac:chgData name="Nguyễn" userId="27842724c8cf1b5a" providerId="LiveId" clId="{8968A460-DB01-4E9F-BC4E-24DBA8F3018E}" dt="2021-06-01T02:32:44.639" v="1509" actId="164"/>
          <ac:grpSpMkLst>
            <pc:docMk/>
            <pc:sldMk cId="2599885754" sldId="266"/>
            <ac:grpSpMk id="7" creationId="{F887517D-F838-40A1-A850-D3EFB7A2991A}"/>
          </ac:grpSpMkLst>
        </pc:grpChg>
        <pc:picChg chg="mod">
          <ac:chgData name="Nguyễn" userId="27842724c8cf1b5a" providerId="LiveId" clId="{8968A460-DB01-4E9F-BC4E-24DBA8F3018E}" dt="2021-06-01T02:32:44.639" v="1509" actId="164"/>
          <ac:picMkLst>
            <pc:docMk/>
            <pc:sldMk cId="2599885754" sldId="266"/>
            <ac:picMk id="23" creationId="{1060F456-2160-4C05-A55B-DAEC377CDA84}"/>
          </ac:picMkLst>
        </pc:picChg>
        <pc:picChg chg="mod ord">
          <ac:chgData name="Nguyễn" userId="27842724c8cf1b5a" providerId="LiveId" clId="{8968A460-DB01-4E9F-BC4E-24DBA8F3018E}" dt="2021-06-01T02:32:44.639" v="1509" actId="164"/>
          <ac:picMkLst>
            <pc:docMk/>
            <pc:sldMk cId="2599885754" sldId="266"/>
            <ac:picMk id="26" creationId="{1535097C-573B-451D-A362-4DBBCE5F6E52}"/>
          </ac:picMkLst>
        </pc:picChg>
      </pc:sldChg>
      <pc:sldChg chg="addSp delSp modSp add mod delAnim modAnim">
        <pc:chgData name="Nguyễn" userId="27842724c8cf1b5a" providerId="LiveId" clId="{8968A460-DB01-4E9F-BC4E-24DBA8F3018E}" dt="2021-06-01T05:56:33.094" v="3063" actId="1076"/>
        <pc:sldMkLst>
          <pc:docMk/>
          <pc:sldMk cId="930017766" sldId="267"/>
        </pc:sldMkLst>
        <pc:spChg chg="del">
          <ac:chgData name="Nguyễn" userId="27842724c8cf1b5a" providerId="LiveId" clId="{8968A460-DB01-4E9F-BC4E-24DBA8F3018E}" dt="2021-06-01T03:39:17.502" v="2460" actId="478"/>
          <ac:spMkLst>
            <pc:docMk/>
            <pc:sldMk cId="930017766" sldId="267"/>
            <ac:spMk id="2" creationId="{2BBFC51E-DE82-4027-BEBC-9462B2F93470}"/>
          </ac:spMkLst>
        </pc:spChg>
        <pc:spChg chg="del">
          <ac:chgData name="Nguyễn" userId="27842724c8cf1b5a" providerId="LiveId" clId="{8968A460-DB01-4E9F-BC4E-24DBA8F3018E}" dt="2021-06-01T01:16:16.545" v="1474" actId="478"/>
          <ac:spMkLst>
            <pc:docMk/>
            <pc:sldMk cId="930017766" sldId="267"/>
            <ac:spMk id="3" creationId="{13F93A43-A92C-4B8D-AD12-E27673F8EBD4}"/>
          </ac:spMkLst>
        </pc:spChg>
        <pc:spChg chg="add del mod">
          <ac:chgData name="Nguyễn" userId="27842724c8cf1b5a" providerId="LiveId" clId="{8968A460-DB01-4E9F-BC4E-24DBA8F3018E}" dt="2021-06-01T02:39:51.464" v="1584"/>
          <ac:spMkLst>
            <pc:docMk/>
            <pc:sldMk cId="930017766" sldId="267"/>
            <ac:spMk id="3" creationId="{543E1C14-0107-42B5-B3F5-029C9E692193}"/>
          </ac:spMkLst>
        </pc:spChg>
        <pc:spChg chg="del">
          <ac:chgData name="Nguyễn" userId="27842724c8cf1b5a" providerId="LiveId" clId="{8968A460-DB01-4E9F-BC4E-24DBA8F3018E}" dt="2021-06-01T03:39:17.502" v="2460" actId="478"/>
          <ac:spMkLst>
            <pc:docMk/>
            <pc:sldMk cId="930017766" sldId="267"/>
            <ac:spMk id="4" creationId="{5B2AA966-C43A-473B-960B-A5D3C0C9ACA6}"/>
          </ac:spMkLst>
        </pc:spChg>
        <pc:spChg chg="del">
          <ac:chgData name="Nguyễn" userId="27842724c8cf1b5a" providerId="LiveId" clId="{8968A460-DB01-4E9F-BC4E-24DBA8F3018E}" dt="2021-06-01T03:39:17.502" v="2460" actId="478"/>
          <ac:spMkLst>
            <pc:docMk/>
            <pc:sldMk cId="930017766" sldId="267"/>
            <ac:spMk id="5" creationId="{C5CD45A4-00F7-43FE-B423-A680EDAF7738}"/>
          </ac:spMkLst>
        </pc:spChg>
        <pc:spChg chg="del mod">
          <ac:chgData name="Nguyễn" userId="27842724c8cf1b5a" providerId="LiveId" clId="{8968A460-DB01-4E9F-BC4E-24DBA8F3018E}" dt="2021-06-01T03:39:17.502" v="2460" actId="478"/>
          <ac:spMkLst>
            <pc:docMk/>
            <pc:sldMk cId="930017766" sldId="267"/>
            <ac:spMk id="6" creationId="{CAD51B9B-E19A-4EA2-AF7D-48E48F5D0861}"/>
          </ac:spMkLst>
        </pc:spChg>
        <pc:spChg chg="del">
          <ac:chgData name="Nguyễn" userId="27842724c8cf1b5a" providerId="LiveId" clId="{8968A460-DB01-4E9F-BC4E-24DBA8F3018E}" dt="2021-06-01T03:39:17.502" v="2460" actId="478"/>
          <ac:spMkLst>
            <pc:docMk/>
            <pc:sldMk cId="930017766" sldId="267"/>
            <ac:spMk id="9" creationId="{580CBFF7-2E0E-4F65-98E3-A8183C80D5E8}"/>
          </ac:spMkLst>
        </pc:spChg>
        <pc:spChg chg="del">
          <ac:chgData name="Nguyễn" userId="27842724c8cf1b5a" providerId="LiveId" clId="{8968A460-DB01-4E9F-BC4E-24DBA8F3018E}" dt="2021-06-01T03:39:17.502" v="2460" actId="478"/>
          <ac:spMkLst>
            <pc:docMk/>
            <pc:sldMk cId="930017766" sldId="267"/>
            <ac:spMk id="12" creationId="{BFD8101D-61BB-40A6-B513-0E02627FBE09}"/>
          </ac:spMkLst>
        </pc:spChg>
        <pc:spChg chg="del">
          <ac:chgData name="Nguyễn" userId="27842724c8cf1b5a" providerId="LiveId" clId="{8968A460-DB01-4E9F-BC4E-24DBA8F3018E}" dt="2021-06-01T03:39:17.502" v="2460" actId="478"/>
          <ac:spMkLst>
            <pc:docMk/>
            <pc:sldMk cId="930017766" sldId="267"/>
            <ac:spMk id="13" creationId="{24E566C9-D672-42DC-A18C-F3DD1BFE2790}"/>
          </ac:spMkLst>
        </pc:spChg>
        <pc:spChg chg="del">
          <ac:chgData name="Nguyễn" userId="27842724c8cf1b5a" providerId="LiveId" clId="{8968A460-DB01-4E9F-BC4E-24DBA8F3018E}" dt="2021-06-01T03:39:17.502" v="2460" actId="478"/>
          <ac:spMkLst>
            <pc:docMk/>
            <pc:sldMk cId="930017766" sldId="267"/>
            <ac:spMk id="14" creationId="{D78AE11D-49C9-4A0E-92E0-537AF37D81A7}"/>
          </ac:spMkLst>
        </pc:spChg>
        <pc:spChg chg="del">
          <ac:chgData name="Nguyễn" userId="27842724c8cf1b5a" providerId="LiveId" clId="{8968A460-DB01-4E9F-BC4E-24DBA8F3018E}" dt="2021-06-01T03:39:17.502" v="2460" actId="478"/>
          <ac:spMkLst>
            <pc:docMk/>
            <pc:sldMk cId="930017766" sldId="267"/>
            <ac:spMk id="15" creationId="{E91E7933-58FA-47A6-BD69-B0C9644CF84F}"/>
          </ac:spMkLst>
        </pc:spChg>
        <pc:spChg chg="mod">
          <ac:chgData name="Nguyễn" userId="27842724c8cf1b5a" providerId="LiveId" clId="{8968A460-DB01-4E9F-BC4E-24DBA8F3018E}" dt="2021-06-01T01:18:11.768" v="1495" actId="692"/>
          <ac:spMkLst>
            <pc:docMk/>
            <pc:sldMk cId="930017766" sldId="267"/>
            <ac:spMk id="18" creationId="{831ADCB3-448A-4E39-AB80-133A5AABBFB7}"/>
          </ac:spMkLst>
        </pc:spChg>
        <pc:spChg chg="del">
          <ac:chgData name="Nguyễn" userId="27842724c8cf1b5a" providerId="LiveId" clId="{8968A460-DB01-4E9F-BC4E-24DBA8F3018E}" dt="2021-06-01T03:39:17.502" v="2460" actId="478"/>
          <ac:spMkLst>
            <pc:docMk/>
            <pc:sldMk cId="930017766" sldId="267"/>
            <ac:spMk id="19" creationId="{1352FC20-6520-4D60-8421-9729AAFE87B9}"/>
          </ac:spMkLst>
        </pc:spChg>
        <pc:spChg chg="del">
          <ac:chgData name="Nguyễn" userId="27842724c8cf1b5a" providerId="LiveId" clId="{8968A460-DB01-4E9F-BC4E-24DBA8F3018E}" dt="2021-06-01T01:16:16.545" v="1474" actId="478"/>
          <ac:spMkLst>
            <pc:docMk/>
            <pc:sldMk cId="930017766" sldId="267"/>
            <ac:spMk id="21" creationId="{2B833FFA-9A5F-4D8B-BB4F-CF3E26FA39D5}"/>
          </ac:spMkLst>
        </pc:spChg>
        <pc:spChg chg="add del mod">
          <ac:chgData name="Nguyễn" userId="27842724c8cf1b5a" providerId="LiveId" clId="{8968A460-DB01-4E9F-BC4E-24DBA8F3018E}" dt="2021-06-01T03:42:10.316" v="2534"/>
          <ac:spMkLst>
            <pc:docMk/>
            <pc:sldMk cId="930017766" sldId="267"/>
            <ac:spMk id="21" creationId="{C645F9C6-5FE4-4A12-8042-9C9048841CA6}"/>
          </ac:spMkLst>
        </pc:spChg>
        <pc:spChg chg="del">
          <ac:chgData name="Nguyễn" userId="27842724c8cf1b5a" providerId="LiveId" clId="{8968A460-DB01-4E9F-BC4E-24DBA8F3018E}" dt="2021-06-01T01:16:16.545" v="1474" actId="478"/>
          <ac:spMkLst>
            <pc:docMk/>
            <pc:sldMk cId="930017766" sldId="267"/>
            <ac:spMk id="22" creationId="{4C402B1B-BCEF-4BE0-B7E6-C422C629CFD1}"/>
          </ac:spMkLst>
        </pc:spChg>
        <pc:spChg chg="add del mod">
          <ac:chgData name="Nguyễn" userId="27842724c8cf1b5a" providerId="LiveId" clId="{8968A460-DB01-4E9F-BC4E-24DBA8F3018E}" dt="2021-06-01T02:39:58.759" v="1588"/>
          <ac:spMkLst>
            <pc:docMk/>
            <pc:sldMk cId="930017766" sldId="267"/>
            <ac:spMk id="23" creationId="{78A4C071-2AAD-491C-8A00-859333DEC510}"/>
          </ac:spMkLst>
        </pc:spChg>
        <pc:spChg chg="add del mod">
          <ac:chgData name="Nguyễn" userId="27842724c8cf1b5a" providerId="LiveId" clId="{8968A460-DB01-4E9F-BC4E-24DBA8F3018E}" dt="2021-06-01T02:40:04.709" v="1590"/>
          <ac:spMkLst>
            <pc:docMk/>
            <pc:sldMk cId="930017766" sldId="267"/>
            <ac:spMk id="26" creationId="{50A82F00-7C6C-4FBF-9D6B-A6A4607EBD18}"/>
          </ac:spMkLst>
        </pc:spChg>
        <pc:spChg chg="add del mod">
          <ac:chgData name="Nguyễn" userId="27842724c8cf1b5a" providerId="LiveId" clId="{8968A460-DB01-4E9F-BC4E-24DBA8F3018E}" dt="2021-06-01T03:52:39.004" v="2597" actId="478"/>
          <ac:spMkLst>
            <pc:docMk/>
            <pc:sldMk cId="930017766" sldId="267"/>
            <ac:spMk id="27" creationId="{82B25406-0A3B-4D26-B3CF-CAC131000CDC}"/>
          </ac:spMkLst>
        </pc:spChg>
        <pc:spChg chg="add del mod">
          <ac:chgData name="Nguyễn" userId="27842724c8cf1b5a" providerId="LiveId" clId="{8968A460-DB01-4E9F-BC4E-24DBA8F3018E}" dt="2021-06-01T02:36:57.423" v="1532" actId="478"/>
          <ac:spMkLst>
            <pc:docMk/>
            <pc:sldMk cId="930017766" sldId="267"/>
            <ac:spMk id="28" creationId="{4861113F-886D-4DA6-B41A-C4A77D260014}"/>
          </ac:spMkLst>
        </pc:spChg>
        <pc:spChg chg="del mod">
          <ac:chgData name="Nguyễn" userId="27842724c8cf1b5a" providerId="LiveId" clId="{8968A460-DB01-4E9F-BC4E-24DBA8F3018E}" dt="2021-06-01T01:16:16.545" v="1474" actId="478"/>
          <ac:spMkLst>
            <pc:docMk/>
            <pc:sldMk cId="930017766" sldId="267"/>
            <ac:spMk id="28" creationId="{5C9F145E-DAD8-4D2C-AF66-0C5025938B6B}"/>
          </ac:spMkLst>
        </pc:spChg>
        <pc:spChg chg="add del mod">
          <ac:chgData name="Nguyễn" userId="27842724c8cf1b5a" providerId="LiveId" clId="{8968A460-DB01-4E9F-BC4E-24DBA8F3018E}" dt="2021-06-01T03:52:39.004" v="2597" actId="478"/>
          <ac:spMkLst>
            <pc:docMk/>
            <pc:sldMk cId="930017766" sldId="267"/>
            <ac:spMk id="29" creationId="{AB77145E-FA95-443F-8794-FCF244322C92}"/>
          </ac:spMkLst>
        </pc:spChg>
        <pc:spChg chg="add del mod">
          <ac:chgData name="Nguyễn" userId="27842724c8cf1b5a" providerId="LiveId" clId="{8968A460-DB01-4E9F-BC4E-24DBA8F3018E}" dt="2021-06-01T03:52:39.004" v="2597" actId="478"/>
          <ac:spMkLst>
            <pc:docMk/>
            <pc:sldMk cId="930017766" sldId="267"/>
            <ac:spMk id="30" creationId="{71D16252-B5D3-41FA-A6A4-D8BCF2D20F47}"/>
          </ac:spMkLst>
        </pc:spChg>
        <pc:spChg chg="add del mod">
          <ac:chgData name="Nguyễn" userId="27842724c8cf1b5a" providerId="LiveId" clId="{8968A460-DB01-4E9F-BC4E-24DBA8F3018E}" dt="2021-06-01T03:52:39.004" v="2597" actId="478"/>
          <ac:spMkLst>
            <pc:docMk/>
            <pc:sldMk cId="930017766" sldId="267"/>
            <ac:spMk id="31" creationId="{46557931-3D76-4774-A073-0D959E3860E1}"/>
          </ac:spMkLst>
        </pc:spChg>
        <pc:spChg chg="add del mod">
          <ac:chgData name="Nguyễn" userId="27842724c8cf1b5a" providerId="LiveId" clId="{8968A460-DB01-4E9F-BC4E-24DBA8F3018E}" dt="2021-06-01T02:36:57.423" v="1532" actId="478"/>
          <ac:spMkLst>
            <pc:docMk/>
            <pc:sldMk cId="930017766" sldId="267"/>
            <ac:spMk id="32" creationId="{760C1D42-C3A5-41C4-B5E7-4A07DEC1287E}"/>
          </ac:spMkLst>
        </pc:spChg>
        <pc:spChg chg="add del mod">
          <ac:chgData name="Nguyễn" userId="27842724c8cf1b5a" providerId="LiveId" clId="{8968A460-DB01-4E9F-BC4E-24DBA8F3018E}" dt="2021-06-01T02:39:07.576" v="1566" actId="478"/>
          <ac:spMkLst>
            <pc:docMk/>
            <pc:sldMk cId="930017766" sldId="267"/>
            <ac:spMk id="33" creationId="{BA8D28B9-9BA9-4427-A8A0-AE1B12E9B7BE}"/>
          </ac:spMkLst>
        </pc:spChg>
        <pc:spChg chg="mod">
          <ac:chgData name="Nguyễn" userId="27842724c8cf1b5a" providerId="LiveId" clId="{8968A460-DB01-4E9F-BC4E-24DBA8F3018E}" dt="2021-06-01T02:37:37.210" v="1537"/>
          <ac:spMkLst>
            <pc:docMk/>
            <pc:sldMk cId="930017766" sldId="267"/>
            <ac:spMk id="34" creationId="{64F8921E-8ACC-4FE4-90DA-3B38DA21E252}"/>
          </ac:spMkLst>
        </pc:spChg>
        <pc:spChg chg="mod">
          <ac:chgData name="Nguyễn" userId="27842724c8cf1b5a" providerId="LiveId" clId="{8968A460-DB01-4E9F-BC4E-24DBA8F3018E}" dt="2021-06-01T02:38:29.079" v="1552"/>
          <ac:spMkLst>
            <pc:docMk/>
            <pc:sldMk cId="930017766" sldId="267"/>
            <ac:spMk id="35" creationId="{A0D4BD85-2F1E-4868-ABCE-6F3BC94F12E5}"/>
          </ac:spMkLst>
        </pc:spChg>
        <pc:spChg chg="add del mod">
          <ac:chgData name="Nguyễn" userId="27842724c8cf1b5a" providerId="LiveId" clId="{8968A460-DB01-4E9F-BC4E-24DBA8F3018E}" dt="2021-06-01T02:38:28.688" v="1551"/>
          <ac:spMkLst>
            <pc:docMk/>
            <pc:sldMk cId="930017766" sldId="267"/>
            <ac:spMk id="36" creationId="{A20EFA5B-7EF1-429F-971B-55903D9EAA94}"/>
          </ac:spMkLst>
        </pc:spChg>
        <pc:spChg chg="mod">
          <ac:chgData name="Nguyễn" userId="27842724c8cf1b5a" providerId="LiveId" clId="{8968A460-DB01-4E9F-BC4E-24DBA8F3018E}" dt="2021-06-01T02:38:28.266" v="1550"/>
          <ac:spMkLst>
            <pc:docMk/>
            <pc:sldMk cId="930017766" sldId="267"/>
            <ac:spMk id="37" creationId="{FEE24E10-E6B6-42C2-B947-C0BBB1A63AFC}"/>
          </ac:spMkLst>
        </pc:spChg>
        <pc:spChg chg="add del mod">
          <ac:chgData name="Nguyễn" userId="27842724c8cf1b5a" providerId="LiveId" clId="{8968A460-DB01-4E9F-BC4E-24DBA8F3018E}" dt="2021-06-01T02:38:28.095" v="1549"/>
          <ac:spMkLst>
            <pc:docMk/>
            <pc:sldMk cId="930017766" sldId="267"/>
            <ac:spMk id="38" creationId="{C9775EE7-70CB-43B9-BB43-DC669B8C5327}"/>
          </ac:spMkLst>
        </pc:spChg>
        <pc:spChg chg="mod">
          <ac:chgData name="Nguyễn" userId="27842724c8cf1b5a" providerId="LiveId" clId="{8968A460-DB01-4E9F-BC4E-24DBA8F3018E}" dt="2021-06-01T02:38:27.449" v="1548"/>
          <ac:spMkLst>
            <pc:docMk/>
            <pc:sldMk cId="930017766" sldId="267"/>
            <ac:spMk id="39" creationId="{F59ED231-6FA2-4FE3-A364-25A15A8D3EB0}"/>
          </ac:spMkLst>
        </pc:spChg>
        <pc:spChg chg="mod">
          <ac:chgData name="Nguyễn" userId="27842724c8cf1b5a" providerId="LiveId" clId="{8968A460-DB01-4E9F-BC4E-24DBA8F3018E}" dt="2021-06-01T02:39:04.602" v="1563"/>
          <ac:spMkLst>
            <pc:docMk/>
            <pc:sldMk cId="930017766" sldId="267"/>
            <ac:spMk id="40" creationId="{BF96F69A-9D4A-4A86-8CF0-0C1867EBC61A}"/>
          </ac:spMkLst>
        </pc:spChg>
        <pc:spChg chg="add del mod">
          <ac:chgData name="Nguyễn" userId="27842724c8cf1b5a" providerId="LiveId" clId="{8968A460-DB01-4E9F-BC4E-24DBA8F3018E}" dt="2021-06-01T02:39:03.574" v="1562"/>
          <ac:spMkLst>
            <pc:docMk/>
            <pc:sldMk cId="930017766" sldId="267"/>
            <ac:spMk id="41" creationId="{4D8858E8-23D4-44C2-98C9-B0E35D93227F}"/>
          </ac:spMkLst>
        </pc:spChg>
        <pc:spChg chg="mod">
          <ac:chgData name="Nguyễn" userId="27842724c8cf1b5a" providerId="LiveId" clId="{8968A460-DB01-4E9F-BC4E-24DBA8F3018E}" dt="2021-06-01T02:39:02.288" v="1561"/>
          <ac:spMkLst>
            <pc:docMk/>
            <pc:sldMk cId="930017766" sldId="267"/>
            <ac:spMk id="42" creationId="{47F27959-822F-41CE-80AC-6B17CEF6E70D}"/>
          </ac:spMkLst>
        </pc:spChg>
        <pc:spChg chg="add del mod">
          <ac:chgData name="Nguyễn" userId="27842724c8cf1b5a" providerId="LiveId" clId="{8968A460-DB01-4E9F-BC4E-24DBA8F3018E}" dt="2021-06-01T02:39:27.030" v="1571" actId="21"/>
          <ac:spMkLst>
            <pc:docMk/>
            <pc:sldMk cId="930017766" sldId="267"/>
            <ac:spMk id="43" creationId="{50347568-528C-43B1-9194-959E3A2D4B5B}"/>
          </ac:spMkLst>
        </pc:spChg>
        <pc:spChg chg="add del mod">
          <ac:chgData name="Nguyễn" userId="27842724c8cf1b5a" providerId="LiveId" clId="{8968A460-DB01-4E9F-BC4E-24DBA8F3018E}" dt="2021-06-01T02:39:51.464" v="1584"/>
          <ac:spMkLst>
            <pc:docMk/>
            <pc:sldMk cId="930017766" sldId="267"/>
            <ac:spMk id="44" creationId="{3252A43A-3526-46A1-A96A-F185B3E2D1E8}"/>
          </ac:spMkLst>
        </pc:spChg>
        <pc:spChg chg="mod">
          <ac:chgData name="Nguyễn" userId="27842724c8cf1b5a" providerId="LiveId" clId="{8968A460-DB01-4E9F-BC4E-24DBA8F3018E}" dt="2021-06-01T02:39:35.125" v="1576"/>
          <ac:spMkLst>
            <pc:docMk/>
            <pc:sldMk cId="930017766" sldId="267"/>
            <ac:spMk id="45" creationId="{64E985A1-C9BF-486D-86E5-C30A9F609416}"/>
          </ac:spMkLst>
        </pc:spChg>
        <pc:spChg chg="add del mod">
          <ac:chgData name="Nguyễn" userId="27842724c8cf1b5a" providerId="LiveId" clId="{8968A460-DB01-4E9F-BC4E-24DBA8F3018E}" dt="2021-06-01T02:39:34.751" v="1575"/>
          <ac:spMkLst>
            <pc:docMk/>
            <pc:sldMk cId="930017766" sldId="267"/>
            <ac:spMk id="46" creationId="{3FC20BA9-EBD2-4498-9502-E26B67860191}"/>
          </ac:spMkLst>
        </pc:spChg>
        <pc:spChg chg="del mod">
          <ac:chgData name="Nguyễn" userId="27842724c8cf1b5a" providerId="LiveId" clId="{8968A460-DB01-4E9F-BC4E-24DBA8F3018E}" dt="2021-06-01T02:56:06.637" v="1947" actId="478"/>
          <ac:spMkLst>
            <pc:docMk/>
            <pc:sldMk cId="930017766" sldId="267"/>
            <ac:spMk id="47" creationId="{CB7E0B9B-7B8D-407D-8BE1-4FE2C3179490}"/>
          </ac:spMkLst>
        </pc:spChg>
        <pc:spChg chg="add del mod">
          <ac:chgData name="Nguyễn" userId="27842724c8cf1b5a" providerId="LiveId" clId="{8968A460-DB01-4E9F-BC4E-24DBA8F3018E}" dt="2021-06-01T02:39:53.150" v="1586"/>
          <ac:spMkLst>
            <pc:docMk/>
            <pc:sldMk cId="930017766" sldId="267"/>
            <ac:spMk id="48" creationId="{57EEBD66-4ED3-4D88-A000-8BC867E1EB48}"/>
          </ac:spMkLst>
        </pc:spChg>
        <pc:spChg chg="add del mod">
          <ac:chgData name="Nguyễn" userId="27842724c8cf1b5a" providerId="LiveId" clId="{8968A460-DB01-4E9F-BC4E-24DBA8F3018E}" dt="2021-06-01T02:39:58.759" v="1588"/>
          <ac:spMkLst>
            <pc:docMk/>
            <pc:sldMk cId="930017766" sldId="267"/>
            <ac:spMk id="49" creationId="{3ECBED5A-9789-42B0-BE52-B9E2B27D3FC1}"/>
          </ac:spMkLst>
        </pc:spChg>
        <pc:spChg chg="del mod">
          <ac:chgData name="Nguyễn" userId="27842724c8cf1b5a" providerId="LiveId" clId="{8968A460-DB01-4E9F-BC4E-24DBA8F3018E}" dt="2021-06-01T03:40:44.189" v="2516" actId="478"/>
          <ac:spMkLst>
            <pc:docMk/>
            <pc:sldMk cId="930017766" sldId="267"/>
            <ac:spMk id="50" creationId="{0AB36786-5FF9-4E9D-BDAB-0A36F53CA2B0}"/>
          </ac:spMkLst>
        </pc:spChg>
        <pc:spChg chg="add del mod">
          <ac:chgData name="Nguyễn" userId="27842724c8cf1b5a" providerId="LiveId" clId="{8968A460-DB01-4E9F-BC4E-24DBA8F3018E}" dt="2021-06-01T02:40:04.709" v="1590"/>
          <ac:spMkLst>
            <pc:docMk/>
            <pc:sldMk cId="930017766" sldId="267"/>
            <ac:spMk id="51" creationId="{C0A04A6F-662E-4AD3-9ED2-54518B4C96E0}"/>
          </ac:spMkLst>
        </pc:spChg>
        <pc:spChg chg="del mod">
          <ac:chgData name="Nguyễn" userId="27842724c8cf1b5a" providerId="LiveId" clId="{8968A460-DB01-4E9F-BC4E-24DBA8F3018E}" dt="2021-06-01T02:56:08.700" v="1948" actId="478"/>
          <ac:spMkLst>
            <pc:docMk/>
            <pc:sldMk cId="930017766" sldId="267"/>
            <ac:spMk id="52" creationId="{69ABFFB6-6000-464B-990C-806D1038210D}"/>
          </ac:spMkLst>
        </pc:spChg>
        <pc:spChg chg="add del mod">
          <ac:chgData name="Nguyễn" userId="27842724c8cf1b5a" providerId="LiveId" clId="{8968A460-DB01-4E9F-BC4E-24DBA8F3018E}" dt="2021-06-01T03:40:44.189" v="2516" actId="478"/>
          <ac:spMkLst>
            <pc:docMk/>
            <pc:sldMk cId="930017766" sldId="267"/>
            <ac:spMk id="53" creationId="{0BA87300-5505-4EE1-9A6A-2B6FF9A96F3D}"/>
          </ac:spMkLst>
        </pc:spChg>
        <pc:spChg chg="add del mod">
          <ac:chgData name="Nguyễn" userId="27842724c8cf1b5a" providerId="LiveId" clId="{8968A460-DB01-4E9F-BC4E-24DBA8F3018E}" dt="2021-06-01T02:56:06.637" v="1947" actId="478"/>
          <ac:spMkLst>
            <pc:docMk/>
            <pc:sldMk cId="930017766" sldId="267"/>
            <ac:spMk id="54" creationId="{2A6C087D-DC4E-4A4B-86FC-06411FF1648A}"/>
          </ac:spMkLst>
        </pc:spChg>
        <pc:spChg chg="add del mod">
          <ac:chgData name="Nguyễn" userId="27842724c8cf1b5a" providerId="LiveId" clId="{8968A460-DB01-4E9F-BC4E-24DBA8F3018E}" dt="2021-06-01T02:56:06.637" v="1947" actId="478"/>
          <ac:spMkLst>
            <pc:docMk/>
            <pc:sldMk cId="930017766" sldId="267"/>
            <ac:spMk id="55" creationId="{BFE3CAEE-62CD-4C65-88FC-8CB39FFDFE95}"/>
          </ac:spMkLst>
        </pc:spChg>
        <pc:spChg chg="add del mod">
          <ac:chgData name="Nguyễn" userId="27842724c8cf1b5a" providerId="LiveId" clId="{8968A460-DB01-4E9F-BC4E-24DBA8F3018E}" dt="2021-06-01T02:56:06.637" v="1947" actId="478"/>
          <ac:spMkLst>
            <pc:docMk/>
            <pc:sldMk cId="930017766" sldId="267"/>
            <ac:spMk id="56" creationId="{DB7107DC-D704-4880-8F6C-B6CB7EA7D10C}"/>
          </ac:spMkLst>
        </pc:spChg>
        <pc:spChg chg="add del mod">
          <ac:chgData name="Nguyễn" userId="27842724c8cf1b5a" providerId="LiveId" clId="{8968A460-DB01-4E9F-BC4E-24DBA8F3018E}" dt="2021-06-01T02:56:06.637" v="1947" actId="478"/>
          <ac:spMkLst>
            <pc:docMk/>
            <pc:sldMk cId="930017766" sldId="267"/>
            <ac:spMk id="57" creationId="{6DFE7D8F-083C-43CA-A5E4-3FFDF0551F50}"/>
          </ac:spMkLst>
        </pc:spChg>
        <pc:spChg chg="add del mod">
          <ac:chgData name="Nguyễn" userId="27842724c8cf1b5a" providerId="LiveId" clId="{8968A460-DB01-4E9F-BC4E-24DBA8F3018E}" dt="2021-06-01T02:56:06.637" v="1947" actId="478"/>
          <ac:spMkLst>
            <pc:docMk/>
            <pc:sldMk cId="930017766" sldId="267"/>
            <ac:spMk id="58" creationId="{61A1F857-2C42-4BA2-A49A-CB2DEB181FE9}"/>
          </ac:spMkLst>
        </pc:spChg>
        <pc:spChg chg="add del mod">
          <ac:chgData name="Nguyễn" userId="27842724c8cf1b5a" providerId="LiveId" clId="{8968A460-DB01-4E9F-BC4E-24DBA8F3018E}" dt="2021-06-01T02:47:54.699" v="1787" actId="478"/>
          <ac:spMkLst>
            <pc:docMk/>
            <pc:sldMk cId="930017766" sldId="267"/>
            <ac:spMk id="59" creationId="{9336A0D9-4104-40AC-8A52-245CD2DC7A6E}"/>
          </ac:spMkLst>
        </pc:spChg>
        <pc:spChg chg="add del mod">
          <ac:chgData name="Nguyễn" userId="27842724c8cf1b5a" providerId="LiveId" clId="{8968A460-DB01-4E9F-BC4E-24DBA8F3018E}" dt="2021-06-01T02:47:54.699" v="1787" actId="478"/>
          <ac:spMkLst>
            <pc:docMk/>
            <pc:sldMk cId="930017766" sldId="267"/>
            <ac:spMk id="60" creationId="{4FE15279-5AD7-4DC9-8730-4AF46596B821}"/>
          </ac:spMkLst>
        </pc:spChg>
        <pc:spChg chg="add del mod">
          <ac:chgData name="Nguyễn" userId="27842724c8cf1b5a" providerId="LiveId" clId="{8968A460-DB01-4E9F-BC4E-24DBA8F3018E}" dt="2021-06-01T02:47:54.699" v="1787" actId="478"/>
          <ac:spMkLst>
            <pc:docMk/>
            <pc:sldMk cId="930017766" sldId="267"/>
            <ac:spMk id="61" creationId="{C998BA25-D14A-4AA7-9AC0-936E8DDB62A8}"/>
          </ac:spMkLst>
        </pc:spChg>
        <pc:spChg chg="add del mod">
          <ac:chgData name="Nguyễn" userId="27842724c8cf1b5a" providerId="LiveId" clId="{8968A460-DB01-4E9F-BC4E-24DBA8F3018E}" dt="2021-06-01T02:47:54.699" v="1787" actId="478"/>
          <ac:spMkLst>
            <pc:docMk/>
            <pc:sldMk cId="930017766" sldId="267"/>
            <ac:spMk id="62" creationId="{CD278C18-F9D9-407B-B633-59095DB05A12}"/>
          </ac:spMkLst>
        </pc:spChg>
        <pc:spChg chg="add del mod">
          <ac:chgData name="Nguyễn" userId="27842724c8cf1b5a" providerId="LiveId" clId="{8968A460-DB01-4E9F-BC4E-24DBA8F3018E}" dt="2021-06-01T02:47:54.699" v="1787" actId="478"/>
          <ac:spMkLst>
            <pc:docMk/>
            <pc:sldMk cId="930017766" sldId="267"/>
            <ac:spMk id="63" creationId="{45EA1652-7CE2-4E6A-8CD0-58B85E3CCC42}"/>
          </ac:spMkLst>
        </pc:spChg>
        <pc:spChg chg="add del mod">
          <ac:chgData name="Nguyễn" userId="27842724c8cf1b5a" providerId="LiveId" clId="{8968A460-DB01-4E9F-BC4E-24DBA8F3018E}" dt="2021-06-01T02:56:06.637" v="1947" actId="478"/>
          <ac:spMkLst>
            <pc:docMk/>
            <pc:sldMk cId="930017766" sldId="267"/>
            <ac:spMk id="64" creationId="{D1F9C44B-BAF8-423D-B476-F5C3F6BC300A}"/>
          </ac:spMkLst>
        </pc:spChg>
        <pc:spChg chg="add del mod">
          <ac:chgData name="Nguyễn" userId="27842724c8cf1b5a" providerId="LiveId" clId="{8968A460-DB01-4E9F-BC4E-24DBA8F3018E}" dt="2021-06-01T02:56:06.637" v="1947" actId="478"/>
          <ac:spMkLst>
            <pc:docMk/>
            <pc:sldMk cId="930017766" sldId="267"/>
            <ac:spMk id="65" creationId="{80CABF56-E179-41FE-A6D7-FBFC0AD68BB3}"/>
          </ac:spMkLst>
        </pc:spChg>
        <pc:spChg chg="add mod">
          <ac:chgData name="Nguyễn" userId="27842724c8cf1b5a" providerId="LiveId" clId="{8968A460-DB01-4E9F-BC4E-24DBA8F3018E}" dt="2021-06-01T02:49:45.607" v="1913" actId="164"/>
          <ac:spMkLst>
            <pc:docMk/>
            <pc:sldMk cId="930017766" sldId="267"/>
            <ac:spMk id="66" creationId="{2FF7B859-5E30-48F4-AAA7-882A6E72F931}"/>
          </ac:spMkLst>
        </pc:spChg>
        <pc:spChg chg="add mod">
          <ac:chgData name="Nguyễn" userId="27842724c8cf1b5a" providerId="LiveId" clId="{8968A460-DB01-4E9F-BC4E-24DBA8F3018E}" dt="2021-06-01T02:49:48.926" v="1915" actId="164"/>
          <ac:spMkLst>
            <pc:docMk/>
            <pc:sldMk cId="930017766" sldId="267"/>
            <ac:spMk id="67" creationId="{9F4129B2-6831-4385-B028-9F580E312114}"/>
          </ac:spMkLst>
        </pc:spChg>
        <pc:spChg chg="add mod">
          <ac:chgData name="Nguyễn" userId="27842724c8cf1b5a" providerId="LiveId" clId="{8968A460-DB01-4E9F-BC4E-24DBA8F3018E}" dt="2021-06-01T02:49:50.114" v="1916" actId="164"/>
          <ac:spMkLst>
            <pc:docMk/>
            <pc:sldMk cId="930017766" sldId="267"/>
            <ac:spMk id="68" creationId="{AF0C2000-05D8-41B4-BA81-9CBC7D705F47}"/>
          </ac:spMkLst>
        </pc:spChg>
        <pc:spChg chg="add del mod">
          <ac:chgData name="Nguyễn" userId="27842724c8cf1b5a" providerId="LiveId" clId="{8968A460-DB01-4E9F-BC4E-24DBA8F3018E}" dt="2021-06-01T02:56:08.700" v="1948" actId="478"/>
          <ac:spMkLst>
            <pc:docMk/>
            <pc:sldMk cId="930017766" sldId="267"/>
            <ac:spMk id="69" creationId="{5FD01805-339A-4EE2-9B97-ABBA6B21F50F}"/>
          </ac:spMkLst>
        </pc:spChg>
        <pc:spChg chg="add del mod">
          <ac:chgData name="Nguyễn" userId="27842724c8cf1b5a" providerId="LiveId" clId="{8968A460-DB01-4E9F-BC4E-24DBA8F3018E}" dt="2021-06-01T02:56:08.700" v="1948" actId="478"/>
          <ac:spMkLst>
            <pc:docMk/>
            <pc:sldMk cId="930017766" sldId="267"/>
            <ac:spMk id="70" creationId="{07F36CF5-59CC-4CC0-9B09-CFDA1FCACDC1}"/>
          </ac:spMkLst>
        </pc:spChg>
        <pc:spChg chg="add mod">
          <ac:chgData name="Nguyễn" userId="27842724c8cf1b5a" providerId="LiveId" clId="{8968A460-DB01-4E9F-BC4E-24DBA8F3018E}" dt="2021-06-01T02:49:47.763" v="1914" actId="164"/>
          <ac:spMkLst>
            <pc:docMk/>
            <pc:sldMk cId="930017766" sldId="267"/>
            <ac:spMk id="71" creationId="{79551C43-5B4D-4179-A633-B11FD627C2EF}"/>
          </ac:spMkLst>
        </pc:spChg>
        <pc:spChg chg="add del mod">
          <ac:chgData name="Nguyễn" userId="27842724c8cf1b5a" providerId="LiveId" clId="{8968A460-DB01-4E9F-BC4E-24DBA8F3018E}" dt="2021-06-01T02:56:08.700" v="1948" actId="478"/>
          <ac:spMkLst>
            <pc:docMk/>
            <pc:sldMk cId="930017766" sldId="267"/>
            <ac:spMk id="72" creationId="{20E55ACB-EFCF-4A96-88F1-794927878CEF}"/>
          </ac:spMkLst>
        </pc:spChg>
        <pc:spChg chg="add mod">
          <ac:chgData name="Nguyễn" userId="27842724c8cf1b5a" providerId="LiveId" clId="{8968A460-DB01-4E9F-BC4E-24DBA8F3018E}" dt="2021-06-01T02:49:45.607" v="1913" actId="164"/>
          <ac:spMkLst>
            <pc:docMk/>
            <pc:sldMk cId="930017766" sldId="267"/>
            <ac:spMk id="73" creationId="{14157BDF-8538-4C36-8775-93ECC8532D83}"/>
          </ac:spMkLst>
        </pc:spChg>
        <pc:spChg chg="add mod">
          <ac:chgData name="Nguyễn" userId="27842724c8cf1b5a" providerId="LiveId" clId="{8968A460-DB01-4E9F-BC4E-24DBA8F3018E}" dt="2021-06-01T02:49:48.926" v="1915" actId="164"/>
          <ac:spMkLst>
            <pc:docMk/>
            <pc:sldMk cId="930017766" sldId="267"/>
            <ac:spMk id="74" creationId="{4C417120-AAD3-499E-ABD4-D06F9ABC6663}"/>
          </ac:spMkLst>
        </pc:spChg>
        <pc:spChg chg="add mod">
          <ac:chgData name="Nguyễn" userId="27842724c8cf1b5a" providerId="LiveId" clId="{8968A460-DB01-4E9F-BC4E-24DBA8F3018E}" dt="2021-06-01T02:49:50.114" v="1916" actId="164"/>
          <ac:spMkLst>
            <pc:docMk/>
            <pc:sldMk cId="930017766" sldId="267"/>
            <ac:spMk id="75" creationId="{D66F0F47-C004-4121-836D-AAABAFB1830D}"/>
          </ac:spMkLst>
        </pc:spChg>
        <pc:spChg chg="add mod">
          <ac:chgData name="Nguyễn" userId="27842724c8cf1b5a" providerId="LiveId" clId="{8968A460-DB01-4E9F-BC4E-24DBA8F3018E}" dt="2021-06-01T02:49:47.763" v="1914" actId="164"/>
          <ac:spMkLst>
            <pc:docMk/>
            <pc:sldMk cId="930017766" sldId="267"/>
            <ac:spMk id="76" creationId="{D3C94E7C-76FF-42EC-8E70-A1EBE4E522E0}"/>
          </ac:spMkLst>
        </pc:spChg>
        <pc:spChg chg="add mod">
          <ac:chgData name="Nguyễn" userId="27842724c8cf1b5a" providerId="LiveId" clId="{8968A460-DB01-4E9F-BC4E-24DBA8F3018E}" dt="2021-06-01T03:39:15.757" v="2459" actId="571"/>
          <ac:spMkLst>
            <pc:docMk/>
            <pc:sldMk cId="930017766" sldId="267"/>
            <ac:spMk id="77" creationId="{2B28E2BB-C8CE-40AF-8D73-662729535784}"/>
          </ac:spMkLst>
        </pc:spChg>
        <pc:spChg chg="add del mod">
          <ac:chgData name="Nguyễn" userId="27842724c8cf1b5a" providerId="LiveId" clId="{8968A460-DB01-4E9F-BC4E-24DBA8F3018E}" dt="2021-06-01T03:39:20.245" v="2462"/>
          <ac:spMkLst>
            <pc:docMk/>
            <pc:sldMk cId="930017766" sldId="267"/>
            <ac:spMk id="78" creationId="{5B44C110-E61E-42C1-80EA-990A36DC31A4}"/>
          </ac:spMkLst>
        </pc:spChg>
        <pc:spChg chg="add del mod">
          <ac:chgData name="Nguyễn" userId="27842724c8cf1b5a" providerId="LiveId" clId="{8968A460-DB01-4E9F-BC4E-24DBA8F3018E}" dt="2021-06-01T03:39:20.245" v="2462"/>
          <ac:spMkLst>
            <pc:docMk/>
            <pc:sldMk cId="930017766" sldId="267"/>
            <ac:spMk id="79" creationId="{54F733D5-F23F-4AEA-AD23-4C10F4B35452}"/>
          </ac:spMkLst>
        </pc:spChg>
        <pc:spChg chg="add del mod">
          <ac:chgData name="Nguyễn" userId="27842724c8cf1b5a" providerId="LiveId" clId="{8968A460-DB01-4E9F-BC4E-24DBA8F3018E}" dt="2021-06-01T03:39:20.245" v="2462"/>
          <ac:spMkLst>
            <pc:docMk/>
            <pc:sldMk cId="930017766" sldId="267"/>
            <ac:spMk id="80" creationId="{C22B83BC-504C-40F6-B32C-D32C7A303C5D}"/>
          </ac:spMkLst>
        </pc:spChg>
        <pc:spChg chg="add del mod">
          <ac:chgData name="Nguyễn" userId="27842724c8cf1b5a" providerId="LiveId" clId="{8968A460-DB01-4E9F-BC4E-24DBA8F3018E}" dt="2021-06-01T03:39:20.245" v="2462"/>
          <ac:spMkLst>
            <pc:docMk/>
            <pc:sldMk cId="930017766" sldId="267"/>
            <ac:spMk id="81" creationId="{4A23B861-6418-484A-8D53-40C3DC8C2AA9}"/>
          </ac:spMkLst>
        </pc:spChg>
        <pc:spChg chg="add del mod">
          <ac:chgData name="Nguyễn" userId="27842724c8cf1b5a" providerId="LiveId" clId="{8968A460-DB01-4E9F-BC4E-24DBA8F3018E}" dt="2021-06-01T03:39:20.245" v="2462"/>
          <ac:spMkLst>
            <pc:docMk/>
            <pc:sldMk cId="930017766" sldId="267"/>
            <ac:spMk id="82" creationId="{099FCA99-F36D-4E94-A3CB-2494A57A856F}"/>
          </ac:spMkLst>
        </pc:spChg>
        <pc:spChg chg="add del mod">
          <ac:chgData name="Nguyễn" userId="27842724c8cf1b5a" providerId="LiveId" clId="{8968A460-DB01-4E9F-BC4E-24DBA8F3018E}" dt="2021-06-01T03:39:20.245" v="2462"/>
          <ac:spMkLst>
            <pc:docMk/>
            <pc:sldMk cId="930017766" sldId="267"/>
            <ac:spMk id="83" creationId="{825566DF-C444-40F0-BE05-B07BDB1EBC19}"/>
          </ac:spMkLst>
        </pc:spChg>
        <pc:spChg chg="add del mod">
          <ac:chgData name="Nguyễn" userId="27842724c8cf1b5a" providerId="LiveId" clId="{8968A460-DB01-4E9F-BC4E-24DBA8F3018E}" dt="2021-06-01T03:39:20.245" v="2462"/>
          <ac:spMkLst>
            <pc:docMk/>
            <pc:sldMk cId="930017766" sldId="267"/>
            <ac:spMk id="84" creationId="{A5D44766-A305-4869-B279-DF502E60E1AD}"/>
          </ac:spMkLst>
        </pc:spChg>
        <pc:spChg chg="add del mod">
          <ac:chgData name="Nguyễn" userId="27842724c8cf1b5a" providerId="LiveId" clId="{8968A460-DB01-4E9F-BC4E-24DBA8F3018E}" dt="2021-06-01T03:39:20.245" v="2462"/>
          <ac:spMkLst>
            <pc:docMk/>
            <pc:sldMk cId="930017766" sldId="267"/>
            <ac:spMk id="85" creationId="{A42743A1-2DD2-4060-8754-CE90CF4216F0}"/>
          </ac:spMkLst>
        </pc:spChg>
        <pc:spChg chg="add del mod">
          <ac:chgData name="Nguyễn" userId="27842724c8cf1b5a" providerId="LiveId" clId="{8968A460-DB01-4E9F-BC4E-24DBA8F3018E}" dt="2021-06-01T03:39:20.245" v="2462"/>
          <ac:spMkLst>
            <pc:docMk/>
            <pc:sldMk cId="930017766" sldId="267"/>
            <ac:spMk id="86" creationId="{876B24A5-DC86-490F-855C-49A7E4EF23F4}"/>
          </ac:spMkLst>
        </pc:spChg>
        <pc:spChg chg="add del mod">
          <ac:chgData name="Nguyễn" userId="27842724c8cf1b5a" providerId="LiveId" clId="{8968A460-DB01-4E9F-BC4E-24DBA8F3018E}" dt="2021-06-01T03:39:20.245" v="2462"/>
          <ac:spMkLst>
            <pc:docMk/>
            <pc:sldMk cId="930017766" sldId="267"/>
            <ac:spMk id="87" creationId="{C7AC281E-266F-4262-A90D-44ADA37091D4}"/>
          </ac:spMkLst>
        </pc:spChg>
        <pc:spChg chg="add del mod">
          <ac:chgData name="Nguyễn" userId="27842724c8cf1b5a" providerId="LiveId" clId="{8968A460-DB01-4E9F-BC4E-24DBA8F3018E}" dt="2021-06-01T03:39:20.245" v="2462"/>
          <ac:spMkLst>
            <pc:docMk/>
            <pc:sldMk cId="930017766" sldId="267"/>
            <ac:spMk id="88" creationId="{4E508A7F-516E-4392-9A53-CAD6663D45B2}"/>
          </ac:spMkLst>
        </pc:spChg>
        <pc:spChg chg="mod">
          <ac:chgData name="Nguyễn" userId="27842724c8cf1b5a" providerId="LiveId" clId="{8968A460-DB01-4E9F-BC4E-24DBA8F3018E}" dt="2021-06-01T03:39:18.409" v="2461"/>
          <ac:spMkLst>
            <pc:docMk/>
            <pc:sldMk cId="930017766" sldId="267"/>
            <ac:spMk id="90" creationId="{EDD42C50-12C9-4570-8E79-A6136A5F9F8E}"/>
          </ac:spMkLst>
        </pc:spChg>
        <pc:spChg chg="mod">
          <ac:chgData name="Nguyễn" userId="27842724c8cf1b5a" providerId="LiveId" clId="{8968A460-DB01-4E9F-BC4E-24DBA8F3018E}" dt="2021-06-01T03:39:18.409" v="2461"/>
          <ac:spMkLst>
            <pc:docMk/>
            <pc:sldMk cId="930017766" sldId="267"/>
            <ac:spMk id="91" creationId="{6B588B5C-AB2C-4EFE-A27A-A19E975C2BDD}"/>
          </ac:spMkLst>
        </pc:spChg>
        <pc:spChg chg="add del mod">
          <ac:chgData name="Nguyễn" userId="27842724c8cf1b5a" providerId="LiveId" clId="{8968A460-DB01-4E9F-BC4E-24DBA8F3018E}" dt="2021-06-01T03:39:20.245" v="2462"/>
          <ac:spMkLst>
            <pc:docMk/>
            <pc:sldMk cId="930017766" sldId="267"/>
            <ac:spMk id="92" creationId="{FE7FE1FA-97CE-4307-BDC4-600CB60E6EFF}"/>
          </ac:spMkLst>
        </pc:spChg>
        <pc:spChg chg="add del mod">
          <ac:chgData name="Nguyễn" userId="27842724c8cf1b5a" providerId="LiveId" clId="{8968A460-DB01-4E9F-BC4E-24DBA8F3018E}" dt="2021-06-01T03:39:20.245" v="2462"/>
          <ac:spMkLst>
            <pc:docMk/>
            <pc:sldMk cId="930017766" sldId="267"/>
            <ac:spMk id="93" creationId="{DE394786-861C-4874-B09C-9E79F61FFA87}"/>
          </ac:spMkLst>
        </pc:spChg>
        <pc:spChg chg="add mod">
          <ac:chgData name="Nguyễn" userId="27842724c8cf1b5a" providerId="LiveId" clId="{8968A460-DB01-4E9F-BC4E-24DBA8F3018E}" dt="2021-06-01T03:39:23.501" v="2463"/>
          <ac:spMkLst>
            <pc:docMk/>
            <pc:sldMk cId="930017766" sldId="267"/>
            <ac:spMk id="94" creationId="{559E37C5-42C3-48AF-818C-1AD21605FE7C}"/>
          </ac:spMkLst>
        </pc:spChg>
        <pc:spChg chg="add mod">
          <ac:chgData name="Nguyễn" userId="27842724c8cf1b5a" providerId="LiveId" clId="{8968A460-DB01-4E9F-BC4E-24DBA8F3018E}" dt="2021-06-01T03:39:23.501" v="2463"/>
          <ac:spMkLst>
            <pc:docMk/>
            <pc:sldMk cId="930017766" sldId="267"/>
            <ac:spMk id="95" creationId="{E158AD28-9F0A-475F-8EB7-6ED74FC33051}"/>
          </ac:spMkLst>
        </pc:spChg>
        <pc:spChg chg="add mod">
          <ac:chgData name="Nguyễn" userId="27842724c8cf1b5a" providerId="LiveId" clId="{8968A460-DB01-4E9F-BC4E-24DBA8F3018E}" dt="2021-06-01T03:39:23.501" v="2463"/>
          <ac:spMkLst>
            <pc:docMk/>
            <pc:sldMk cId="930017766" sldId="267"/>
            <ac:spMk id="96" creationId="{107FDD30-D265-4B5F-BB1F-D6C916F1A584}"/>
          </ac:spMkLst>
        </pc:spChg>
        <pc:spChg chg="add mod">
          <ac:chgData name="Nguyễn" userId="27842724c8cf1b5a" providerId="LiveId" clId="{8968A460-DB01-4E9F-BC4E-24DBA8F3018E}" dt="2021-06-01T03:39:23.501" v="2463"/>
          <ac:spMkLst>
            <pc:docMk/>
            <pc:sldMk cId="930017766" sldId="267"/>
            <ac:spMk id="97" creationId="{23DA4651-7341-4A21-952D-0CC1A9C5B159}"/>
          </ac:spMkLst>
        </pc:spChg>
        <pc:spChg chg="add mod">
          <ac:chgData name="Nguyễn" userId="27842724c8cf1b5a" providerId="LiveId" clId="{8968A460-DB01-4E9F-BC4E-24DBA8F3018E}" dt="2021-06-01T03:39:23.501" v="2463"/>
          <ac:spMkLst>
            <pc:docMk/>
            <pc:sldMk cId="930017766" sldId="267"/>
            <ac:spMk id="98" creationId="{9F4C1111-7618-4EAE-B7AF-735C02CB8FAE}"/>
          </ac:spMkLst>
        </pc:spChg>
        <pc:spChg chg="add mod">
          <ac:chgData name="Nguyễn" userId="27842724c8cf1b5a" providerId="LiveId" clId="{8968A460-DB01-4E9F-BC4E-24DBA8F3018E}" dt="2021-06-01T03:39:23.501" v="2463"/>
          <ac:spMkLst>
            <pc:docMk/>
            <pc:sldMk cId="930017766" sldId="267"/>
            <ac:spMk id="99" creationId="{5FE732C2-36BF-4ADC-B3C2-6635C45D4B4D}"/>
          </ac:spMkLst>
        </pc:spChg>
        <pc:spChg chg="add mod">
          <ac:chgData name="Nguyễn" userId="27842724c8cf1b5a" providerId="LiveId" clId="{8968A460-DB01-4E9F-BC4E-24DBA8F3018E}" dt="2021-06-01T03:39:23.501" v="2463"/>
          <ac:spMkLst>
            <pc:docMk/>
            <pc:sldMk cId="930017766" sldId="267"/>
            <ac:spMk id="100" creationId="{5F149F5E-5131-4778-9D0C-FED2F25AE1F0}"/>
          </ac:spMkLst>
        </pc:spChg>
        <pc:spChg chg="add mod">
          <ac:chgData name="Nguyễn" userId="27842724c8cf1b5a" providerId="LiveId" clId="{8968A460-DB01-4E9F-BC4E-24DBA8F3018E}" dt="2021-06-01T03:39:23.501" v="2463"/>
          <ac:spMkLst>
            <pc:docMk/>
            <pc:sldMk cId="930017766" sldId="267"/>
            <ac:spMk id="101" creationId="{F9AEA5F6-C857-4230-88E9-F8A0A0505BDA}"/>
          </ac:spMkLst>
        </pc:spChg>
        <pc:spChg chg="add mod">
          <ac:chgData name="Nguyễn" userId="27842724c8cf1b5a" providerId="LiveId" clId="{8968A460-DB01-4E9F-BC4E-24DBA8F3018E}" dt="2021-06-01T03:39:23.501" v="2463"/>
          <ac:spMkLst>
            <pc:docMk/>
            <pc:sldMk cId="930017766" sldId="267"/>
            <ac:spMk id="102" creationId="{5B50C53E-1943-4B8A-BDF3-4C56B9C3CA24}"/>
          </ac:spMkLst>
        </pc:spChg>
        <pc:spChg chg="add mod">
          <ac:chgData name="Nguyễn" userId="27842724c8cf1b5a" providerId="LiveId" clId="{8968A460-DB01-4E9F-BC4E-24DBA8F3018E}" dt="2021-06-01T03:39:23.501" v="2463"/>
          <ac:spMkLst>
            <pc:docMk/>
            <pc:sldMk cId="930017766" sldId="267"/>
            <ac:spMk id="103" creationId="{CAFC4C83-83D6-4761-B312-195DF1FF7553}"/>
          </ac:spMkLst>
        </pc:spChg>
        <pc:spChg chg="add mod">
          <ac:chgData name="Nguyễn" userId="27842724c8cf1b5a" providerId="LiveId" clId="{8968A460-DB01-4E9F-BC4E-24DBA8F3018E}" dt="2021-06-01T03:39:23.501" v="2463"/>
          <ac:spMkLst>
            <pc:docMk/>
            <pc:sldMk cId="930017766" sldId="267"/>
            <ac:spMk id="104" creationId="{22C7BE00-3CC4-4434-B61A-12A4CEBECECE}"/>
          </ac:spMkLst>
        </pc:spChg>
        <pc:spChg chg="mod">
          <ac:chgData name="Nguyễn" userId="27842724c8cf1b5a" providerId="LiveId" clId="{8968A460-DB01-4E9F-BC4E-24DBA8F3018E}" dt="2021-06-01T03:39:23.501" v="2463"/>
          <ac:spMkLst>
            <pc:docMk/>
            <pc:sldMk cId="930017766" sldId="267"/>
            <ac:spMk id="106" creationId="{A85FE84A-5624-4E7F-8876-D3E623EC9D16}"/>
          </ac:spMkLst>
        </pc:spChg>
        <pc:spChg chg="mod">
          <ac:chgData name="Nguyễn" userId="27842724c8cf1b5a" providerId="LiveId" clId="{8968A460-DB01-4E9F-BC4E-24DBA8F3018E}" dt="2021-06-01T03:39:23.501" v="2463"/>
          <ac:spMkLst>
            <pc:docMk/>
            <pc:sldMk cId="930017766" sldId="267"/>
            <ac:spMk id="107" creationId="{BCEE34A5-C58E-4E49-A632-78F4A2555EB7}"/>
          </ac:spMkLst>
        </pc:spChg>
        <pc:spChg chg="add mod">
          <ac:chgData name="Nguyễn" userId="27842724c8cf1b5a" providerId="LiveId" clId="{8968A460-DB01-4E9F-BC4E-24DBA8F3018E}" dt="2021-06-01T05:56:33.094" v="3063" actId="1076"/>
          <ac:spMkLst>
            <pc:docMk/>
            <pc:sldMk cId="930017766" sldId="267"/>
            <ac:spMk id="108" creationId="{D7DCDF5B-EFD0-4CD3-B9C8-DBC37D5CF663}"/>
          </ac:spMkLst>
        </pc:spChg>
        <pc:spChg chg="add mod">
          <ac:chgData name="Nguyễn" userId="27842724c8cf1b5a" providerId="LiveId" clId="{8968A460-DB01-4E9F-BC4E-24DBA8F3018E}" dt="2021-06-01T03:39:23.501" v="2463"/>
          <ac:spMkLst>
            <pc:docMk/>
            <pc:sldMk cId="930017766" sldId="267"/>
            <ac:spMk id="109" creationId="{A5997B50-D8F4-4109-8559-FD7063E37B61}"/>
          </ac:spMkLst>
        </pc:spChg>
        <pc:spChg chg="add mod ord">
          <ac:chgData name="Nguyễn" userId="27842724c8cf1b5a" providerId="LiveId" clId="{8968A460-DB01-4E9F-BC4E-24DBA8F3018E}" dt="2021-06-01T03:42:04.886" v="2532" actId="14100"/>
          <ac:spMkLst>
            <pc:docMk/>
            <pc:sldMk cId="930017766" sldId="267"/>
            <ac:spMk id="110" creationId="{C5A0A252-B44C-44A4-BF00-E625BCDE1381}"/>
          </ac:spMkLst>
        </pc:spChg>
        <pc:spChg chg="add del mod">
          <ac:chgData name="Nguyễn" userId="27842724c8cf1b5a" providerId="LiveId" clId="{8968A460-DB01-4E9F-BC4E-24DBA8F3018E}" dt="2021-06-01T03:42:15.752" v="2536"/>
          <ac:spMkLst>
            <pc:docMk/>
            <pc:sldMk cId="930017766" sldId="267"/>
            <ac:spMk id="111" creationId="{B3A6DBE8-0901-49B2-99FF-8E46594BC35F}"/>
          </ac:spMkLst>
        </pc:spChg>
        <pc:spChg chg="add del mod">
          <ac:chgData name="Nguyễn" userId="27842724c8cf1b5a" providerId="LiveId" clId="{8968A460-DB01-4E9F-BC4E-24DBA8F3018E}" dt="2021-06-01T03:42:20.385" v="2538"/>
          <ac:spMkLst>
            <pc:docMk/>
            <pc:sldMk cId="930017766" sldId="267"/>
            <ac:spMk id="112" creationId="{59EE080F-6489-45DB-AE14-4EE77698C862}"/>
          </ac:spMkLst>
        </pc:spChg>
        <pc:spChg chg="add del mod">
          <ac:chgData name="Nguyễn" userId="27842724c8cf1b5a" providerId="LiveId" clId="{8968A460-DB01-4E9F-BC4E-24DBA8F3018E}" dt="2021-06-01T03:41:17.092" v="2525" actId="478"/>
          <ac:spMkLst>
            <pc:docMk/>
            <pc:sldMk cId="930017766" sldId="267"/>
            <ac:spMk id="113" creationId="{0506A60F-6A79-472A-BA63-7DA3FE622273}"/>
          </ac:spMkLst>
        </pc:spChg>
        <pc:spChg chg="add del mod">
          <ac:chgData name="Nguyễn" userId="27842724c8cf1b5a" providerId="LiveId" clId="{8968A460-DB01-4E9F-BC4E-24DBA8F3018E}" dt="2021-06-01T03:41:17.092" v="2525" actId="478"/>
          <ac:spMkLst>
            <pc:docMk/>
            <pc:sldMk cId="930017766" sldId="267"/>
            <ac:spMk id="114" creationId="{908146AA-9404-49CB-ABAC-0C7135D26D86}"/>
          </ac:spMkLst>
        </pc:spChg>
        <pc:spChg chg="add mod">
          <ac:chgData name="Nguyễn" userId="27842724c8cf1b5a" providerId="LiveId" clId="{8968A460-DB01-4E9F-BC4E-24DBA8F3018E}" dt="2021-06-01T03:41:38.011" v="2528" actId="571"/>
          <ac:spMkLst>
            <pc:docMk/>
            <pc:sldMk cId="930017766" sldId="267"/>
            <ac:spMk id="115" creationId="{13A1706F-F291-4110-9EE3-674EE5C70DA7}"/>
          </ac:spMkLst>
        </pc:spChg>
        <pc:spChg chg="add del mod">
          <ac:chgData name="Nguyễn" userId="27842724c8cf1b5a" providerId="LiveId" clId="{8968A460-DB01-4E9F-BC4E-24DBA8F3018E}" dt="2021-06-01T03:42:10.316" v="2534"/>
          <ac:spMkLst>
            <pc:docMk/>
            <pc:sldMk cId="930017766" sldId="267"/>
            <ac:spMk id="116" creationId="{E0AFA46F-7909-474B-BF69-6587420B9FF4}"/>
          </ac:spMkLst>
        </pc:spChg>
        <pc:spChg chg="del mod">
          <ac:chgData name="Nguyễn" userId="27842724c8cf1b5a" providerId="LiveId" clId="{8968A460-DB01-4E9F-BC4E-24DBA8F3018E}" dt="2021-06-01T03:46:23.135" v="2553" actId="478"/>
          <ac:spMkLst>
            <pc:docMk/>
            <pc:sldMk cId="930017766" sldId="267"/>
            <ac:spMk id="117" creationId="{CA939B7D-9A73-4F56-8BFB-E89E49BF3C06}"/>
          </ac:spMkLst>
        </pc:spChg>
        <pc:spChg chg="add del mod">
          <ac:chgData name="Nguyễn" userId="27842724c8cf1b5a" providerId="LiveId" clId="{8968A460-DB01-4E9F-BC4E-24DBA8F3018E}" dt="2021-06-01T03:42:15.752" v="2536"/>
          <ac:spMkLst>
            <pc:docMk/>
            <pc:sldMk cId="930017766" sldId="267"/>
            <ac:spMk id="118" creationId="{30442B26-37C3-4652-ABE4-6B853E3EE20E}"/>
          </ac:spMkLst>
        </pc:spChg>
        <pc:spChg chg="mod">
          <ac:chgData name="Nguyễn" userId="27842724c8cf1b5a" providerId="LiveId" clId="{8968A460-DB01-4E9F-BC4E-24DBA8F3018E}" dt="2021-06-01T03:45:25.389" v="2540" actId="108"/>
          <ac:spMkLst>
            <pc:docMk/>
            <pc:sldMk cId="930017766" sldId="267"/>
            <ac:spMk id="119" creationId="{09E71C8C-FEC7-4683-98D1-D5C17B0B61FE}"/>
          </ac:spMkLst>
        </pc:spChg>
        <pc:spChg chg="add del mod">
          <ac:chgData name="Nguyễn" userId="27842724c8cf1b5a" providerId="LiveId" clId="{8968A460-DB01-4E9F-BC4E-24DBA8F3018E}" dt="2021-06-01T03:42:20.385" v="2538"/>
          <ac:spMkLst>
            <pc:docMk/>
            <pc:sldMk cId="930017766" sldId="267"/>
            <ac:spMk id="120" creationId="{FDA2CB6F-4127-4837-A060-D058D8225484}"/>
          </ac:spMkLst>
        </pc:spChg>
        <pc:spChg chg="del mod">
          <ac:chgData name="Nguyễn" userId="27842724c8cf1b5a" providerId="LiveId" clId="{8968A460-DB01-4E9F-BC4E-24DBA8F3018E}" dt="2021-06-01T03:46:23.135" v="2553" actId="478"/>
          <ac:spMkLst>
            <pc:docMk/>
            <pc:sldMk cId="930017766" sldId="267"/>
            <ac:spMk id="121" creationId="{44EA7D4A-22A9-4E27-9245-F31803980395}"/>
          </ac:spMkLst>
        </pc:spChg>
        <pc:spChg chg="add mod">
          <ac:chgData name="Nguyễn" userId="27842724c8cf1b5a" providerId="LiveId" clId="{8968A460-DB01-4E9F-BC4E-24DBA8F3018E}" dt="2021-06-01T03:45:59.501" v="2547" actId="20577"/>
          <ac:spMkLst>
            <pc:docMk/>
            <pc:sldMk cId="930017766" sldId="267"/>
            <ac:spMk id="122" creationId="{76A8321D-8D11-4322-8F5F-D0FBB8D945C3}"/>
          </ac:spMkLst>
        </pc:spChg>
        <pc:grpChg chg="add del mod">
          <ac:chgData name="Nguyễn" userId="27842724c8cf1b5a" providerId="LiveId" clId="{8968A460-DB01-4E9F-BC4E-24DBA8F3018E}" dt="2021-06-01T02:56:08.700" v="1948" actId="478"/>
          <ac:grpSpMkLst>
            <pc:docMk/>
            <pc:sldMk cId="930017766" sldId="267"/>
            <ac:grpSpMk id="7" creationId="{3877554D-FFCC-4736-A3AF-A37881295668}"/>
          </ac:grpSpMkLst>
        </pc:grpChg>
        <pc:grpChg chg="add del mod">
          <ac:chgData name="Nguyễn" userId="27842724c8cf1b5a" providerId="LiveId" clId="{8968A460-DB01-4E9F-BC4E-24DBA8F3018E}" dt="2021-06-01T02:56:08.700" v="1948" actId="478"/>
          <ac:grpSpMkLst>
            <pc:docMk/>
            <pc:sldMk cId="930017766" sldId="267"/>
            <ac:grpSpMk id="10" creationId="{498540B4-5369-4148-BB20-F4CF81BF6E8D}"/>
          </ac:grpSpMkLst>
        </pc:grpChg>
        <pc:grpChg chg="add del mod">
          <ac:chgData name="Nguyễn" userId="27842724c8cf1b5a" providerId="LiveId" clId="{8968A460-DB01-4E9F-BC4E-24DBA8F3018E}" dt="2021-06-01T02:56:08.700" v="1948" actId="478"/>
          <ac:grpSpMkLst>
            <pc:docMk/>
            <pc:sldMk cId="930017766" sldId="267"/>
            <ac:grpSpMk id="11" creationId="{1D0B8203-FD30-4271-8865-2A1AC8269110}"/>
          </ac:grpSpMkLst>
        </pc:grpChg>
        <pc:grpChg chg="del mod">
          <ac:chgData name="Nguyễn" userId="27842724c8cf1b5a" providerId="LiveId" clId="{8968A460-DB01-4E9F-BC4E-24DBA8F3018E}" dt="2021-06-01T03:39:17.502" v="2460" actId="478"/>
          <ac:grpSpMkLst>
            <pc:docMk/>
            <pc:sldMk cId="930017766" sldId="267"/>
            <ac:grpSpMk id="16" creationId="{43E8BF79-9233-4E34-B28F-C320710B49E4}"/>
          </ac:grpSpMkLst>
        </pc:grpChg>
        <pc:grpChg chg="add del mod">
          <ac:chgData name="Nguyễn" userId="27842724c8cf1b5a" providerId="LiveId" clId="{8968A460-DB01-4E9F-BC4E-24DBA8F3018E}" dt="2021-06-01T02:56:08.700" v="1948" actId="478"/>
          <ac:grpSpMkLst>
            <pc:docMk/>
            <pc:sldMk cId="930017766" sldId="267"/>
            <ac:grpSpMk id="17" creationId="{F94F39B1-5E16-428D-B522-CFBB8D3B2862}"/>
          </ac:grpSpMkLst>
        </pc:grpChg>
        <pc:grpChg chg="add del mod">
          <ac:chgData name="Nguyễn" userId="27842724c8cf1b5a" providerId="LiveId" clId="{8968A460-DB01-4E9F-BC4E-24DBA8F3018E}" dt="2021-06-01T03:39:20.245" v="2462"/>
          <ac:grpSpMkLst>
            <pc:docMk/>
            <pc:sldMk cId="930017766" sldId="267"/>
            <ac:grpSpMk id="89" creationId="{1E0C1D54-1F8C-424E-8D2D-3F403B93E4FE}"/>
          </ac:grpSpMkLst>
        </pc:grpChg>
        <pc:grpChg chg="add mod">
          <ac:chgData name="Nguyễn" userId="27842724c8cf1b5a" providerId="LiveId" clId="{8968A460-DB01-4E9F-BC4E-24DBA8F3018E}" dt="2021-06-01T03:39:23.501" v="2463"/>
          <ac:grpSpMkLst>
            <pc:docMk/>
            <pc:sldMk cId="930017766" sldId="267"/>
            <ac:grpSpMk id="105" creationId="{57D36603-EDDD-44EF-9618-A727014C4620}"/>
          </ac:grpSpMkLst>
        </pc:grpChg>
        <pc:picChg chg="del">
          <ac:chgData name="Nguyễn" userId="27842724c8cf1b5a" providerId="LiveId" clId="{8968A460-DB01-4E9F-BC4E-24DBA8F3018E}" dt="2021-06-01T01:16:16.545" v="1474" actId="478"/>
          <ac:picMkLst>
            <pc:docMk/>
            <pc:sldMk cId="930017766" sldId="267"/>
            <ac:picMk id="23" creationId="{1060F456-2160-4C05-A55B-DAEC377CDA84}"/>
          </ac:picMkLst>
        </pc:picChg>
        <pc:picChg chg="add del mod">
          <ac:chgData name="Nguyễn" userId="27842724c8cf1b5a" providerId="LiveId" clId="{8968A460-DB01-4E9F-BC4E-24DBA8F3018E}" dt="2021-06-01T03:52:36.583" v="2596" actId="478"/>
          <ac:picMkLst>
            <pc:docMk/>
            <pc:sldMk cId="930017766" sldId="267"/>
            <ac:picMk id="24" creationId="{36BB7657-0FC6-4DBB-940C-F5DD397ED1B2}"/>
          </ac:picMkLst>
        </pc:picChg>
        <pc:picChg chg="add del mod">
          <ac:chgData name="Nguyễn" userId="27842724c8cf1b5a" providerId="LiveId" clId="{8968A460-DB01-4E9F-BC4E-24DBA8F3018E}" dt="2021-06-01T03:52:35.771" v="2595" actId="478"/>
          <ac:picMkLst>
            <pc:docMk/>
            <pc:sldMk cId="930017766" sldId="267"/>
            <ac:picMk id="25" creationId="{2BA7C965-4454-43DC-A2D7-BB12607B5DC7}"/>
          </ac:picMkLst>
        </pc:picChg>
        <pc:picChg chg="del">
          <ac:chgData name="Nguyễn" userId="27842724c8cf1b5a" providerId="LiveId" clId="{8968A460-DB01-4E9F-BC4E-24DBA8F3018E}" dt="2021-06-01T01:16:16.545" v="1474" actId="478"/>
          <ac:picMkLst>
            <pc:docMk/>
            <pc:sldMk cId="930017766" sldId="267"/>
            <ac:picMk id="26" creationId="{1535097C-573B-451D-A362-4DBBCE5F6E52}"/>
          </ac:picMkLst>
        </pc:picChg>
      </pc:sldChg>
      <pc:sldChg chg="addSp delSp modSp add del mod addAnim delAnim modAnim">
        <pc:chgData name="Nguyễn" userId="27842724c8cf1b5a" providerId="LiveId" clId="{8968A460-DB01-4E9F-BC4E-24DBA8F3018E}" dt="2021-06-01T03:47:39.153" v="2566" actId="47"/>
        <pc:sldMkLst>
          <pc:docMk/>
          <pc:sldMk cId="3092856748" sldId="268"/>
        </pc:sldMkLst>
        <pc:spChg chg="del">
          <ac:chgData name="Nguyễn" userId="27842724c8cf1b5a" providerId="LiveId" clId="{8968A460-DB01-4E9F-BC4E-24DBA8F3018E}" dt="2021-06-01T03:40:03.151" v="2511" actId="478"/>
          <ac:spMkLst>
            <pc:docMk/>
            <pc:sldMk cId="3092856748" sldId="268"/>
            <ac:spMk id="2" creationId="{2BBFC51E-DE82-4027-BEBC-9462B2F93470}"/>
          </ac:spMkLst>
        </pc:spChg>
        <pc:spChg chg="del">
          <ac:chgData name="Nguyễn" userId="27842724c8cf1b5a" providerId="LiveId" clId="{8968A460-DB01-4E9F-BC4E-24DBA8F3018E}" dt="2021-06-01T03:40:03.151" v="2511" actId="478"/>
          <ac:spMkLst>
            <pc:docMk/>
            <pc:sldMk cId="3092856748" sldId="268"/>
            <ac:spMk id="4" creationId="{5B2AA966-C43A-473B-960B-A5D3C0C9ACA6}"/>
          </ac:spMkLst>
        </pc:spChg>
        <pc:spChg chg="del">
          <ac:chgData name="Nguyễn" userId="27842724c8cf1b5a" providerId="LiveId" clId="{8968A460-DB01-4E9F-BC4E-24DBA8F3018E}" dt="2021-06-01T03:40:03.151" v="2511" actId="478"/>
          <ac:spMkLst>
            <pc:docMk/>
            <pc:sldMk cId="3092856748" sldId="268"/>
            <ac:spMk id="5" creationId="{C5CD45A4-00F7-43FE-B423-A680EDAF7738}"/>
          </ac:spMkLst>
        </pc:spChg>
        <pc:spChg chg="del">
          <ac:chgData name="Nguyễn" userId="27842724c8cf1b5a" providerId="LiveId" clId="{8968A460-DB01-4E9F-BC4E-24DBA8F3018E}" dt="2021-06-01T03:40:03.151" v="2511" actId="478"/>
          <ac:spMkLst>
            <pc:docMk/>
            <pc:sldMk cId="3092856748" sldId="268"/>
            <ac:spMk id="6" creationId="{CAD51B9B-E19A-4EA2-AF7D-48E48F5D0861}"/>
          </ac:spMkLst>
        </pc:spChg>
        <pc:spChg chg="del">
          <ac:chgData name="Nguyễn" userId="27842724c8cf1b5a" providerId="LiveId" clId="{8968A460-DB01-4E9F-BC4E-24DBA8F3018E}" dt="2021-06-01T03:40:03.151" v="2511" actId="478"/>
          <ac:spMkLst>
            <pc:docMk/>
            <pc:sldMk cId="3092856748" sldId="268"/>
            <ac:spMk id="9" creationId="{580CBFF7-2E0E-4F65-98E3-A8183C80D5E8}"/>
          </ac:spMkLst>
        </pc:spChg>
        <pc:spChg chg="del">
          <ac:chgData name="Nguyễn" userId="27842724c8cf1b5a" providerId="LiveId" clId="{8968A460-DB01-4E9F-BC4E-24DBA8F3018E}" dt="2021-06-01T03:40:03.151" v="2511" actId="478"/>
          <ac:spMkLst>
            <pc:docMk/>
            <pc:sldMk cId="3092856748" sldId="268"/>
            <ac:spMk id="12" creationId="{BFD8101D-61BB-40A6-B513-0E02627FBE09}"/>
          </ac:spMkLst>
        </pc:spChg>
        <pc:spChg chg="del">
          <ac:chgData name="Nguyễn" userId="27842724c8cf1b5a" providerId="LiveId" clId="{8968A460-DB01-4E9F-BC4E-24DBA8F3018E}" dt="2021-06-01T03:40:03.151" v="2511" actId="478"/>
          <ac:spMkLst>
            <pc:docMk/>
            <pc:sldMk cId="3092856748" sldId="268"/>
            <ac:spMk id="13" creationId="{24E566C9-D672-42DC-A18C-F3DD1BFE2790}"/>
          </ac:spMkLst>
        </pc:spChg>
        <pc:spChg chg="del">
          <ac:chgData name="Nguyễn" userId="27842724c8cf1b5a" providerId="LiveId" clId="{8968A460-DB01-4E9F-BC4E-24DBA8F3018E}" dt="2021-06-01T03:40:03.151" v="2511" actId="478"/>
          <ac:spMkLst>
            <pc:docMk/>
            <pc:sldMk cId="3092856748" sldId="268"/>
            <ac:spMk id="14" creationId="{D78AE11D-49C9-4A0E-92E0-537AF37D81A7}"/>
          </ac:spMkLst>
        </pc:spChg>
        <pc:spChg chg="del">
          <ac:chgData name="Nguyễn" userId="27842724c8cf1b5a" providerId="LiveId" clId="{8968A460-DB01-4E9F-BC4E-24DBA8F3018E}" dt="2021-06-01T03:40:03.151" v="2511" actId="478"/>
          <ac:spMkLst>
            <pc:docMk/>
            <pc:sldMk cId="3092856748" sldId="268"/>
            <ac:spMk id="15" creationId="{E91E7933-58FA-47A6-BD69-B0C9644CF84F}"/>
          </ac:spMkLst>
        </pc:spChg>
        <pc:spChg chg="del">
          <ac:chgData name="Nguyễn" userId="27842724c8cf1b5a" providerId="LiveId" clId="{8968A460-DB01-4E9F-BC4E-24DBA8F3018E}" dt="2021-06-01T03:40:03.151" v="2511" actId="478"/>
          <ac:spMkLst>
            <pc:docMk/>
            <pc:sldMk cId="3092856748" sldId="268"/>
            <ac:spMk id="19" creationId="{1352FC20-6520-4D60-8421-9729AAFE87B9}"/>
          </ac:spMkLst>
        </pc:spChg>
        <pc:spChg chg="add 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48" creationId="{95865312-B6BF-49A0-A4C9-AF122458E694}"/>
          </ac:spMkLst>
        </pc:spChg>
        <pc:spChg chg="add 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49" creationId="{349B0EC0-1D82-4D4B-B472-59CE154F0621}"/>
          </ac:spMkLst>
        </pc:spChg>
        <pc:spChg chg="add 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51" creationId="{59A73EDF-3CD6-4770-B0A6-99A99E6F1F98}"/>
          </ac:spMkLst>
        </pc:spChg>
        <pc:spChg chg="del">
          <ac:chgData name="Nguyễn" userId="27842724c8cf1b5a" providerId="LiveId" clId="{8968A460-DB01-4E9F-BC4E-24DBA8F3018E}" dt="2021-06-01T02:56:17.952" v="1950" actId="478"/>
          <ac:spMkLst>
            <pc:docMk/>
            <pc:sldMk cId="3092856748" sldId="268"/>
            <ac:spMk id="52" creationId="{69ABFFB6-6000-464B-990C-806D1038210D}"/>
          </ac:spMkLst>
        </pc:spChg>
        <pc:spChg chg="add del mod">
          <ac:chgData name="Nguyễn" userId="27842724c8cf1b5a" providerId="LiveId" clId="{8968A460-DB01-4E9F-BC4E-24DBA8F3018E}" dt="2021-06-01T03:46:31.785" v="2555" actId="21"/>
          <ac:spMkLst>
            <pc:docMk/>
            <pc:sldMk cId="3092856748" sldId="268"/>
            <ac:spMk id="53" creationId="{0BA87300-5505-4EE1-9A6A-2B6FF9A96F3D}"/>
          </ac:spMkLst>
        </pc:spChg>
        <pc:spChg chg="add del">
          <ac:chgData name="Nguyễn" userId="27842724c8cf1b5a" providerId="LiveId" clId="{8968A460-DB01-4E9F-BC4E-24DBA8F3018E}" dt="2021-06-01T03:46:31.785" v="2555" actId="21"/>
          <ac:spMkLst>
            <pc:docMk/>
            <pc:sldMk cId="3092856748" sldId="268"/>
            <ac:spMk id="54" creationId="{2A6C087D-DC4E-4A4B-86FC-06411FF1648A}"/>
          </ac:spMkLst>
        </pc:spChg>
        <pc:spChg chg="add del">
          <ac:chgData name="Nguyễn" userId="27842724c8cf1b5a" providerId="LiveId" clId="{8968A460-DB01-4E9F-BC4E-24DBA8F3018E}" dt="2021-06-01T03:46:31.785" v="2555" actId="21"/>
          <ac:spMkLst>
            <pc:docMk/>
            <pc:sldMk cId="3092856748" sldId="268"/>
            <ac:spMk id="55" creationId="{BFE3CAEE-62CD-4C65-88FC-8CB39FFDFE95}"/>
          </ac:spMkLst>
        </pc:spChg>
        <pc:spChg chg="add del">
          <ac:chgData name="Nguyễn" userId="27842724c8cf1b5a" providerId="LiveId" clId="{8968A460-DB01-4E9F-BC4E-24DBA8F3018E}" dt="2021-06-01T03:46:31.785" v="2555" actId="21"/>
          <ac:spMkLst>
            <pc:docMk/>
            <pc:sldMk cId="3092856748" sldId="268"/>
            <ac:spMk id="56" creationId="{DB7107DC-D704-4880-8F6C-B6CB7EA7D10C}"/>
          </ac:spMkLst>
        </pc:spChg>
        <pc:spChg chg="add del">
          <ac:chgData name="Nguyễn" userId="27842724c8cf1b5a" providerId="LiveId" clId="{8968A460-DB01-4E9F-BC4E-24DBA8F3018E}" dt="2021-06-01T03:46:31.785" v="2555" actId="21"/>
          <ac:spMkLst>
            <pc:docMk/>
            <pc:sldMk cId="3092856748" sldId="268"/>
            <ac:spMk id="57" creationId="{6DFE7D8F-083C-43CA-A5E4-3FFDF0551F50}"/>
          </ac:spMkLst>
        </pc:spChg>
        <pc:spChg chg="add del">
          <ac:chgData name="Nguyễn" userId="27842724c8cf1b5a" providerId="LiveId" clId="{8968A460-DB01-4E9F-BC4E-24DBA8F3018E}" dt="2021-06-01T03:46:31.785" v="2555" actId="21"/>
          <ac:spMkLst>
            <pc:docMk/>
            <pc:sldMk cId="3092856748" sldId="268"/>
            <ac:spMk id="58" creationId="{61A1F857-2C42-4BA2-A49A-CB2DEB181FE9}"/>
          </ac:spMkLst>
        </pc:spChg>
        <pc:spChg chg="add 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59" creationId="{05DD3414-B755-4D54-996D-D7DEBCFE2C8D}"/>
          </ac:spMkLst>
        </pc:spChg>
        <pc:spChg chg="add 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60" creationId="{6EFC08C4-232B-48BB-A9A7-AE41A55F603A}"/>
          </ac:spMkLst>
        </pc:spChg>
        <pc:spChg chg="add 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61" creationId="{3FFCF85E-3BA0-47D2-8E96-C924A0BA9775}"/>
          </ac:spMkLst>
        </pc:spChg>
        <pc:spChg chg="add 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62" creationId="{80C1D363-5448-4F34-B2EC-EFEC43F515F5}"/>
          </ac:spMkLst>
        </pc:spChg>
        <pc:spChg chg="add 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63" creationId="{2250B99B-B8B2-4321-946C-69EBEFF8FF13}"/>
          </ac:spMkLst>
        </pc:spChg>
        <pc:spChg chg="add del">
          <ac:chgData name="Nguyễn" userId="27842724c8cf1b5a" providerId="LiveId" clId="{8968A460-DB01-4E9F-BC4E-24DBA8F3018E}" dt="2021-06-01T03:46:31.785" v="2555" actId="21"/>
          <ac:spMkLst>
            <pc:docMk/>
            <pc:sldMk cId="3092856748" sldId="268"/>
            <ac:spMk id="64" creationId="{D1F9C44B-BAF8-423D-B476-F5C3F6BC300A}"/>
          </ac:spMkLst>
        </pc:spChg>
        <pc:spChg chg="add del">
          <ac:chgData name="Nguyễn" userId="27842724c8cf1b5a" providerId="LiveId" clId="{8968A460-DB01-4E9F-BC4E-24DBA8F3018E}" dt="2021-06-01T03:46:31.785" v="2555" actId="21"/>
          <ac:spMkLst>
            <pc:docMk/>
            <pc:sldMk cId="3092856748" sldId="268"/>
            <ac:spMk id="65" creationId="{80CABF56-E179-41FE-A6D7-FBFC0AD68BB3}"/>
          </ac:spMkLst>
        </pc:spChg>
        <pc:spChg chg="del">
          <ac:chgData name="Nguyễn" userId="27842724c8cf1b5a" providerId="LiveId" clId="{8968A460-DB01-4E9F-BC4E-24DBA8F3018E}" dt="2021-06-01T02:56:17.952" v="1950" actId="478"/>
          <ac:spMkLst>
            <pc:docMk/>
            <pc:sldMk cId="3092856748" sldId="268"/>
            <ac:spMk id="69" creationId="{5FD01805-339A-4EE2-9B97-ABBA6B21F50F}"/>
          </ac:spMkLst>
        </pc:spChg>
        <pc:spChg chg="del">
          <ac:chgData name="Nguyễn" userId="27842724c8cf1b5a" providerId="LiveId" clId="{8968A460-DB01-4E9F-BC4E-24DBA8F3018E}" dt="2021-06-01T02:56:17.952" v="1950" actId="478"/>
          <ac:spMkLst>
            <pc:docMk/>
            <pc:sldMk cId="3092856748" sldId="268"/>
            <ac:spMk id="70" creationId="{07F36CF5-59CC-4CC0-9B09-CFDA1FCACDC1}"/>
          </ac:spMkLst>
        </pc:spChg>
        <pc:spChg chg="del">
          <ac:chgData name="Nguyễn" userId="27842724c8cf1b5a" providerId="LiveId" clId="{8968A460-DB01-4E9F-BC4E-24DBA8F3018E}" dt="2021-06-01T02:56:17.952" v="1950" actId="478"/>
          <ac:spMkLst>
            <pc:docMk/>
            <pc:sldMk cId="3092856748" sldId="268"/>
            <ac:spMk id="72" creationId="{20E55ACB-EFCF-4A96-88F1-794927878CEF}"/>
          </ac:spMkLst>
        </pc:spChg>
        <pc:spChg chg="add 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77" creationId="{D9A49E1F-75FE-4524-9DDA-BA2EDE3B317A}"/>
          </ac:spMkLst>
        </pc:spChg>
        <pc:spChg chg="add 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78" creationId="{DA2F626C-450F-46D6-8CB0-C126ADAF45FF}"/>
          </ac:spMkLst>
        </pc:spChg>
        <pc:spChg chg="add 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79" creationId="{07A2EC07-E36A-41BE-B46E-9CCACA984CFA}"/>
          </ac:spMkLst>
        </pc:spChg>
        <pc:spChg chg="add 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80" creationId="{264FBA3A-70A6-4B96-A55E-E1C0828739BC}"/>
          </ac:spMkLst>
        </pc:spChg>
        <pc:spChg chg="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82" creationId="{C3531149-5006-421F-8D92-FF09910AE452}"/>
          </ac:spMkLst>
        </pc:spChg>
        <pc:spChg chg="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83" creationId="{A7463921-61AE-4666-B2EB-A1CFDA917317}"/>
          </ac:spMkLst>
        </pc:spChg>
        <pc:spChg chg="add 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84" creationId="{5D570F7B-A431-4B39-870C-73EC19CBAB3E}"/>
          </ac:spMkLst>
        </pc:spChg>
        <pc:spChg chg="add mod">
          <ac:chgData name="Nguyễn" userId="27842724c8cf1b5a" providerId="LiveId" clId="{8968A460-DB01-4E9F-BC4E-24DBA8F3018E}" dt="2021-06-01T03:40:03.979" v="2512"/>
          <ac:spMkLst>
            <pc:docMk/>
            <pc:sldMk cId="3092856748" sldId="268"/>
            <ac:spMk id="85" creationId="{8BA73E08-970B-4A9C-9BAC-DBA260CCB0ED}"/>
          </ac:spMkLst>
        </pc:spChg>
        <pc:grpChg chg="del">
          <ac:chgData name="Nguyễn" userId="27842724c8cf1b5a" providerId="LiveId" clId="{8968A460-DB01-4E9F-BC4E-24DBA8F3018E}" dt="2021-06-01T02:56:17.952" v="1950" actId="478"/>
          <ac:grpSpMkLst>
            <pc:docMk/>
            <pc:sldMk cId="3092856748" sldId="268"/>
            <ac:grpSpMk id="7" creationId="{3877554D-FFCC-4736-A3AF-A37881295668}"/>
          </ac:grpSpMkLst>
        </pc:grpChg>
        <pc:grpChg chg="del">
          <ac:chgData name="Nguyễn" userId="27842724c8cf1b5a" providerId="LiveId" clId="{8968A460-DB01-4E9F-BC4E-24DBA8F3018E}" dt="2021-06-01T02:56:17.952" v="1950" actId="478"/>
          <ac:grpSpMkLst>
            <pc:docMk/>
            <pc:sldMk cId="3092856748" sldId="268"/>
            <ac:grpSpMk id="10" creationId="{498540B4-5369-4148-BB20-F4CF81BF6E8D}"/>
          </ac:grpSpMkLst>
        </pc:grpChg>
        <pc:grpChg chg="del">
          <ac:chgData name="Nguyễn" userId="27842724c8cf1b5a" providerId="LiveId" clId="{8968A460-DB01-4E9F-BC4E-24DBA8F3018E}" dt="2021-06-01T02:56:17.952" v="1950" actId="478"/>
          <ac:grpSpMkLst>
            <pc:docMk/>
            <pc:sldMk cId="3092856748" sldId="268"/>
            <ac:grpSpMk id="11" creationId="{1D0B8203-FD30-4271-8865-2A1AC8269110}"/>
          </ac:grpSpMkLst>
        </pc:grpChg>
        <pc:grpChg chg="del">
          <ac:chgData name="Nguyễn" userId="27842724c8cf1b5a" providerId="LiveId" clId="{8968A460-DB01-4E9F-BC4E-24DBA8F3018E}" dt="2021-06-01T03:40:03.151" v="2511" actId="478"/>
          <ac:grpSpMkLst>
            <pc:docMk/>
            <pc:sldMk cId="3092856748" sldId="268"/>
            <ac:grpSpMk id="16" creationId="{43E8BF79-9233-4E34-B28F-C320710B49E4}"/>
          </ac:grpSpMkLst>
        </pc:grpChg>
        <pc:grpChg chg="del">
          <ac:chgData name="Nguyễn" userId="27842724c8cf1b5a" providerId="LiveId" clId="{8968A460-DB01-4E9F-BC4E-24DBA8F3018E}" dt="2021-06-01T02:56:17.952" v="1950" actId="478"/>
          <ac:grpSpMkLst>
            <pc:docMk/>
            <pc:sldMk cId="3092856748" sldId="268"/>
            <ac:grpSpMk id="17" creationId="{F94F39B1-5E16-428D-B522-CFBB8D3B2862}"/>
          </ac:grpSpMkLst>
        </pc:grpChg>
        <pc:grpChg chg="add mod">
          <ac:chgData name="Nguyễn" userId="27842724c8cf1b5a" providerId="LiveId" clId="{8968A460-DB01-4E9F-BC4E-24DBA8F3018E}" dt="2021-06-01T03:40:03.979" v="2512"/>
          <ac:grpSpMkLst>
            <pc:docMk/>
            <pc:sldMk cId="3092856748" sldId="268"/>
            <ac:grpSpMk id="81" creationId="{1BC60054-513B-4A7A-90B9-47EE930880E7}"/>
          </ac:grpSpMkLst>
        </pc:grpChg>
        <pc:picChg chg="add mod">
          <ac:chgData name="Nguyễn" userId="27842724c8cf1b5a" providerId="LiveId" clId="{8968A460-DB01-4E9F-BC4E-24DBA8F3018E}" dt="2021-06-01T03:46:06.256" v="2549" actId="571"/>
          <ac:picMkLst>
            <pc:docMk/>
            <pc:sldMk cId="3092856748" sldId="268"/>
            <ac:picMk id="86" creationId="{F8144794-C675-48EA-81B7-1AF37D1520AD}"/>
          </ac:picMkLst>
        </pc:picChg>
      </pc:sldChg>
      <pc:sldChg chg="addSp delSp modSp add del mod delAnim modAnim">
        <pc:chgData name="Nguyễn" userId="27842724c8cf1b5a" providerId="LiveId" clId="{8968A460-DB01-4E9F-BC4E-24DBA8F3018E}" dt="2021-06-01T03:47:39.153" v="2566" actId="47"/>
        <pc:sldMkLst>
          <pc:docMk/>
          <pc:sldMk cId="3057792150" sldId="269"/>
        </pc:sldMkLst>
        <pc:spChg chg="del">
          <ac:chgData name="Nguyễn" userId="27842724c8cf1b5a" providerId="LiveId" clId="{8968A460-DB01-4E9F-BC4E-24DBA8F3018E}" dt="2021-06-01T03:40:08.617" v="2513" actId="478"/>
          <ac:spMkLst>
            <pc:docMk/>
            <pc:sldMk cId="3057792150" sldId="269"/>
            <ac:spMk id="2" creationId="{2BBFC51E-DE82-4027-BEBC-9462B2F93470}"/>
          </ac:spMkLst>
        </pc:spChg>
        <pc:spChg chg="del">
          <ac:chgData name="Nguyễn" userId="27842724c8cf1b5a" providerId="LiveId" clId="{8968A460-DB01-4E9F-BC4E-24DBA8F3018E}" dt="2021-06-01T03:40:08.617" v="2513" actId="478"/>
          <ac:spMkLst>
            <pc:docMk/>
            <pc:sldMk cId="3057792150" sldId="269"/>
            <ac:spMk id="4" creationId="{5B2AA966-C43A-473B-960B-A5D3C0C9ACA6}"/>
          </ac:spMkLst>
        </pc:spChg>
        <pc:spChg chg="del">
          <ac:chgData name="Nguyễn" userId="27842724c8cf1b5a" providerId="LiveId" clId="{8968A460-DB01-4E9F-BC4E-24DBA8F3018E}" dt="2021-06-01T03:40:08.617" v="2513" actId="478"/>
          <ac:spMkLst>
            <pc:docMk/>
            <pc:sldMk cId="3057792150" sldId="269"/>
            <ac:spMk id="5" creationId="{C5CD45A4-00F7-43FE-B423-A680EDAF7738}"/>
          </ac:spMkLst>
        </pc:spChg>
        <pc:spChg chg="del">
          <ac:chgData name="Nguyễn" userId="27842724c8cf1b5a" providerId="LiveId" clId="{8968A460-DB01-4E9F-BC4E-24DBA8F3018E}" dt="2021-06-01T03:40:08.617" v="2513" actId="478"/>
          <ac:spMkLst>
            <pc:docMk/>
            <pc:sldMk cId="3057792150" sldId="269"/>
            <ac:spMk id="6" creationId="{CAD51B9B-E19A-4EA2-AF7D-48E48F5D0861}"/>
          </ac:spMkLst>
        </pc:spChg>
        <pc:spChg chg="del">
          <ac:chgData name="Nguyễn" userId="27842724c8cf1b5a" providerId="LiveId" clId="{8968A460-DB01-4E9F-BC4E-24DBA8F3018E}" dt="2021-06-01T03:40:08.617" v="2513" actId="478"/>
          <ac:spMkLst>
            <pc:docMk/>
            <pc:sldMk cId="3057792150" sldId="269"/>
            <ac:spMk id="9" creationId="{580CBFF7-2E0E-4F65-98E3-A8183C80D5E8}"/>
          </ac:spMkLst>
        </pc:spChg>
        <pc:spChg chg="del">
          <ac:chgData name="Nguyễn" userId="27842724c8cf1b5a" providerId="LiveId" clId="{8968A460-DB01-4E9F-BC4E-24DBA8F3018E}" dt="2021-06-01T03:40:08.617" v="2513" actId="478"/>
          <ac:spMkLst>
            <pc:docMk/>
            <pc:sldMk cId="3057792150" sldId="269"/>
            <ac:spMk id="12" creationId="{BFD8101D-61BB-40A6-B513-0E02627FBE09}"/>
          </ac:spMkLst>
        </pc:spChg>
        <pc:spChg chg="del">
          <ac:chgData name="Nguyễn" userId="27842724c8cf1b5a" providerId="LiveId" clId="{8968A460-DB01-4E9F-BC4E-24DBA8F3018E}" dt="2021-06-01T03:40:08.617" v="2513" actId="478"/>
          <ac:spMkLst>
            <pc:docMk/>
            <pc:sldMk cId="3057792150" sldId="269"/>
            <ac:spMk id="13" creationId="{24E566C9-D672-42DC-A18C-F3DD1BFE2790}"/>
          </ac:spMkLst>
        </pc:spChg>
        <pc:spChg chg="del">
          <ac:chgData name="Nguyễn" userId="27842724c8cf1b5a" providerId="LiveId" clId="{8968A460-DB01-4E9F-BC4E-24DBA8F3018E}" dt="2021-06-01T03:40:08.617" v="2513" actId="478"/>
          <ac:spMkLst>
            <pc:docMk/>
            <pc:sldMk cId="3057792150" sldId="269"/>
            <ac:spMk id="14" creationId="{D78AE11D-49C9-4A0E-92E0-537AF37D81A7}"/>
          </ac:spMkLst>
        </pc:spChg>
        <pc:spChg chg="del">
          <ac:chgData name="Nguyễn" userId="27842724c8cf1b5a" providerId="LiveId" clId="{8968A460-DB01-4E9F-BC4E-24DBA8F3018E}" dt="2021-06-01T03:40:08.617" v="2513" actId="478"/>
          <ac:spMkLst>
            <pc:docMk/>
            <pc:sldMk cId="3057792150" sldId="269"/>
            <ac:spMk id="15" creationId="{E91E7933-58FA-47A6-BD69-B0C9644CF84F}"/>
          </ac:spMkLst>
        </pc:spChg>
        <pc:spChg chg="del">
          <ac:chgData name="Nguyễn" userId="27842724c8cf1b5a" providerId="LiveId" clId="{8968A460-DB01-4E9F-BC4E-24DBA8F3018E}" dt="2021-06-01T03:40:08.617" v="2513" actId="478"/>
          <ac:spMkLst>
            <pc:docMk/>
            <pc:sldMk cId="3057792150" sldId="269"/>
            <ac:spMk id="19" creationId="{1352FC20-6520-4D60-8421-9729AAFE87B9}"/>
          </ac:spMkLst>
        </pc:spChg>
        <pc:spChg chg="add mod">
          <ac:chgData name="Nguyễn" userId="27842724c8cf1b5a" providerId="LiveId" clId="{8968A460-DB01-4E9F-BC4E-24DBA8F3018E}" dt="2021-06-01T02:56:34.405" v="1955"/>
          <ac:spMkLst>
            <pc:docMk/>
            <pc:sldMk cId="3057792150" sldId="269"/>
            <ac:spMk id="48" creationId="{ED7AFC59-5BC4-4BA5-A778-4B3E7FA6048C}"/>
          </ac:spMkLst>
        </pc:spChg>
        <pc:spChg chg="add mod">
          <ac:chgData name="Nguyễn" userId="27842724c8cf1b5a" providerId="LiveId" clId="{8968A460-DB01-4E9F-BC4E-24DBA8F3018E}" dt="2021-06-01T02:56:34.405" v="1955"/>
          <ac:spMkLst>
            <pc:docMk/>
            <pc:sldMk cId="3057792150" sldId="269"/>
            <ac:spMk id="49" creationId="{93FD18E4-D76F-43E7-B1EE-4345CB8300CB}"/>
          </ac:spMkLst>
        </pc:spChg>
        <pc:spChg chg="add mod">
          <ac:chgData name="Nguyễn" userId="27842724c8cf1b5a" providerId="LiveId" clId="{8968A460-DB01-4E9F-BC4E-24DBA8F3018E}" dt="2021-06-01T02:56:34.405" v="1955"/>
          <ac:spMkLst>
            <pc:docMk/>
            <pc:sldMk cId="3057792150" sldId="269"/>
            <ac:spMk id="51" creationId="{1D64C2A3-6438-4077-A6A3-ED11D8ED05CF}"/>
          </ac:spMkLst>
        </pc:spChg>
        <pc:spChg chg="del">
          <ac:chgData name="Nguyễn" userId="27842724c8cf1b5a" providerId="LiveId" clId="{8968A460-DB01-4E9F-BC4E-24DBA8F3018E}" dt="2021-06-01T02:56:30.435" v="1953" actId="21"/>
          <ac:spMkLst>
            <pc:docMk/>
            <pc:sldMk cId="3057792150" sldId="269"/>
            <ac:spMk id="52" creationId="{69ABFFB6-6000-464B-990C-806D1038210D}"/>
          </ac:spMkLst>
        </pc:spChg>
        <pc:spChg chg="mod">
          <ac:chgData name="Nguyễn" userId="27842724c8cf1b5a" providerId="LiveId" clId="{8968A460-DB01-4E9F-BC4E-24DBA8F3018E}" dt="2021-06-01T03:13:50.115" v="1968"/>
          <ac:spMkLst>
            <pc:docMk/>
            <pc:sldMk cId="3057792150" sldId="269"/>
            <ac:spMk id="53" creationId="{0BA87300-5505-4EE1-9A6A-2B6FF9A96F3D}"/>
          </ac:spMkLst>
        </pc:spChg>
        <pc:spChg chg="add mod">
          <ac:chgData name="Nguyễn" userId="27842724c8cf1b5a" providerId="LiveId" clId="{8968A460-DB01-4E9F-BC4E-24DBA8F3018E}" dt="2021-06-01T02:56:34.405" v="1955"/>
          <ac:spMkLst>
            <pc:docMk/>
            <pc:sldMk cId="3057792150" sldId="269"/>
            <ac:spMk id="59" creationId="{F4ED6F0E-9D3F-48E6-9B3C-DF012BC2299D}"/>
          </ac:spMkLst>
        </pc:spChg>
        <pc:spChg chg="mod">
          <ac:chgData name="Nguyễn" userId="27842724c8cf1b5a" providerId="LiveId" clId="{8968A460-DB01-4E9F-BC4E-24DBA8F3018E}" dt="2021-06-01T02:56:34.405" v="1955"/>
          <ac:spMkLst>
            <pc:docMk/>
            <pc:sldMk cId="3057792150" sldId="269"/>
            <ac:spMk id="61" creationId="{948939EA-76DC-40A3-8662-21841DE4FB97}"/>
          </ac:spMkLst>
        </pc:spChg>
        <pc:spChg chg="mod">
          <ac:chgData name="Nguyễn" userId="27842724c8cf1b5a" providerId="LiveId" clId="{8968A460-DB01-4E9F-BC4E-24DBA8F3018E}" dt="2021-06-01T02:56:34.405" v="1955"/>
          <ac:spMkLst>
            <pc:docMk/>
            <pc:sldMk cId="3057792150" sldId="269"/>
            <ac:spMk id="62" creationId="{58C581CC-B351-4189-AC6D-5D6B5E374023}"/>
          </ac:spMkLst>
        </pc:spChg>
        <pc:spChg chg="del">
          <ac:chgData name="Nguyễn" userId="27842724c8cf1b5a" providerId="LiveId" clId="{8968A460-DB01-4E9F-BC4E-24DBA8F3018E}" dt="2021-06-01T02:56:30.435" v="1953" actId="21"/>
          <ac:spMkLst>
            <pc:docMk/>
            <pc:sldMk cId="3057792150" sldId="269"/>
            <ac:spMk id="69" creationId="{5FD01805-339A-4EE2-9B97-ABBA6B21F50F}"/>
          </ac:spMkLst>
        </pc:spChg>
        <pc:spChg chg="del">
          <ac:chgData name="Nguyễn" userId="27842724c8cf1b5a" providerId="LiveId" clId="{8968A460-DB01-4E9F-BC4E-24DBA8F3018E}" dt="2021-06-01T02:56:30.435" v="1953" actId="21"/>
          <ac:spMkLst>
            <pc:docMk/>
            <pc:sldMk cId="3057792150" sldId="269"/>
            <ac:spMk id="70" creationId="{07F36CF5-59CC-4CC0-9B09-CFDA1FCACDC1}"/>
          </ac:spMkLst>
        </pc:spChg>
        <pc:spChg chg="del">
          <ac:chgData name="Nguyễn" userId="27842724c8cf1b5a" providerId="LiveId" clId="{8968A460-DB01-4E9F-BC4E-24DBA8F3018E}" dt="2021-06-01T02:56:30.435" v="1953" actId="21"/>
          <ac:spMkLst>
            <pc:docMk/>
            <pc:sldMk cId="3057792150" sldId="269"/>
            <ac:spMk id="72" creationId="{20E55ACB-EFCF-4A96-88F1-794927878CEF}"/>
          </ac:spMkLst>
        </pc:spChg>
        <pc:spChg chg="mod">
          <ac:chgData name="Nguyễn" userId="27842724c8cf1b5a" providerId="LiveId" clId="{8968A460-DB01-4E9F-BC4E-24DBA8F3018E}" dt="2021-06-01T02:56:34.405" v="1955"/>
          <ac:spMkLst>
            <pc:docMk/>
            <pc:sldMk cId="3057792150" sldId="269"/>
            <ac:spMk id="77" creationId="{49A589DB-2E6C-498D-9ED8-CD70F27C2238}"/>
          </ac:spMkLst>
        </pc:spChg>
        <pc:spChg chg="mod">
          <ac:chgData name="Nguyễn" userId="27842724c8cf1b5a" providerId="LiveId" clId="{8968A460-DB01-4E9F-BC4E-24DBA8F3018E}" dt="2021-06-01T02:56:34.405" v="1955"/>
          <ac:spMkLst>
            <pc:docMk/>
            <pc:sldMk cId="3057792150" sldId="269"/>
            <ac:spMk id="78" creationId="{619B3851-7638-49D3-B966-F3C2A456E4C2}"/>
          </ac:spMkLst>
        </pc:spChg>
        <pc:spChg chg="mod">
          <ac:chgData name="Nguyễn" userId="27842724c8cf1b5a" providerId="LiveId" clId="{8968A460-DB01-4E9F-BC4E-24DBA8F3018E}" dt="2021-06-01T02:56:34.405" v="1955"/>
          <ac:spMkLst>
            <pc:docMk/>
            <pc:sldMk cId="3057792150" sldId="269"/>
            <ac:spMk id="80" creationId="{C0928022-C8B2-4E98-8926-808E24B6A8E1}"/>
          </ac:spMkLst>
        </pc:spChg>
        <pc:spChg chg="mod">
          <ac:chgData name="Nguyễn" userId="27842724c8cf1b5a" providerId="LiveId" clId="{8968A460-DB01-4E9F-BC4E-24DBA8F3018E}" dt="2021-06-01T02:56:34.405" v="1955"/>
          <ac:spMkLst>
            <pc:docMk/>
            <pc:sldMk cId="3057792150" sldId="269"/>
            <ac:spMk id="81" creationId="{3044FAF4-09A1-4EE7-BB6C-5DC12DB736F1}"/>
          </ac:spMkLst>
        </pc:spChg>
        <pc:spChg chg="mod">
          <ac:chgData name="Nguyễn" userId="27842724c8cf1b5a" providerId="LiveId" clId="{8968A460-DB01-4E9F-BC4E-24DBA8F3018E}" dt="2021-06-01T02:56:34.405" v="1955"/>
          <ac:spMkLst>
            <pc:docMk/>
            <pc:sldMk cId="3057792150" sldId="269"/>
            <ac:spMk id="83" creationId="{7B2BB481-3893-4E63-96C9-829F746C7105}"/>
          </ac:spMkLst>
        </pc:spChg>
        <pc:spChg chg="mod">
          <ac:chgData name="Nguyễn" userId="27842724c8cf1b5a" providerId="LiveId" clId="{8968A460-DB01-4E9F-BC4E-24DBA8F3018E}" dt="2021-06-01T02:56:34.405" v="1955"/>
          <ac:spMkLst>
            <pc:docMk/>
            <pc:sldMk cId="3057792150" sldId="269"/>
            <ac:spMk id="84" creationId="{4FE095AE-67CD-41B1-B50F-9C1AF42A1B0C}"/>
          </ac:spMkLst>
        </pc:spChg>
        <pc:spChg chg="add 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85" creationId="{D277E9CC-4603-4E67-92C1-FB7FC023C8E6}"/>
          </ac:spMkLst>
        </pc:spChg>
        <pc:spChg chg="add 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86" creationId="{D57BE2A5-9732-4F9A-86A9-617DF7FC43E7}"/>
          </ac:spMkLst>
        </pc:spChg>
        <pc:spChg chg="add 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87" creationId="{9BBAF97D-A406-4798-848E-D07962477889}"/>
          </ac:spMkLst>
        </pc:spChg>
        <pc:spChg chg="add 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88" creationId="{1E4ADE19-C2F7-4340-97F8-3FD34B6625C6}"/>
          </ac:spMkLst>
        </pc:spChg>
        <pc:spChg chg="add 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89" creationId="{89AF2322-C4DF-48E8-B651-81FE86946C3F}"/>
          </ac:spMkLst>
        </pc:spChg>
        <pc:spChg chg="add 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90" creationId="{34F932B4-488C-4E7A-A8BF-F3DA4929FA0F}"/>
          </ac:spMkLst>
        </pc:spChg>
        <pc:spChg chg="add 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91" creationId="{069F0E6D-8760-48F6-8FD9-A08FE85BE4B7}"/>
          </ac:spMkLst>
        </pc:spChg>
        <pc:spChg chg="add 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92" creationId="{70131BA7-9909-4BE2-95FA-B6FF889AEB4E}"/>
          </ac:spMkLst>
        </pc:spChg>
        <pc:spChg chg="add 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93" creationId="{3BC41D1B-7878-4D8C-B9CD-0385117A2585}"/>
          </ac:spMkLst>
        </pc:spChg>
        <pc:spChg chg="add 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94" creationId="{3118971F-C220-4CA2-8906-6120A97ADB9C}"/>
          </ac:spMkLst>
        </pc:spChg>
        <pc:spChg chg="add 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95" creationId="{FF5A30DE-35E4-472D-8D9A-CD9A6B0B92C5}"/>
          </ac:spMkLst>
        </pc:spChg>
        <pc:spChg chg="add 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96" creationId="{5AD4B5C7-E773-45A9-966A-FDC68EAA4BFD}"/>
          </ac:spMkLst>
        </pc:spChg>
        <pc:spChg chg="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98" creationId="{251F6850-C569-4DBC-B15F-3D8C9D9C3546}"/>
          </ac:spMkLst>
        </pc:spChg>
        <pc:spChg chg="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99" creationId="{79E40057-8175-4978-8AD6-E83B1B354ED7}"/>
          </ac:spMkLst>
        </pc:spChg>
        <pc:spChg chg="add 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100" creationId="{D9D7E564-5619-4D3D-866A-5FA78330543B}"/>
          </ac:spMkLst>
        </pc:spChg>
        <pc:spChg chg="add mod">
          <ac:chgData name="Nguyễn" userId="27842724c8cf1b5a" providerId="LiveId" clId="{8968A460-DB01-4E9F-BC4E-24DBA8F3018E}" dt="2021-06-01T03:40:09.649" v="2514"/>
          <ac:spMkLst>
            <pc:docMk/>
            <pc:sldMk cId="3057792150" sldId="269"/>
            <ac:spMk id="101" creationId="{73330AD2-3059-4A18-9297-BACCB0B5168E}"/>
          </ac:spMkLst>
        </pc:spChg>
        <pc:grpChg chg="del">
          <ac:chgData name="Nguyễn" userId="27842724c8cf1b5a" providerId="LiveId" clId="{8968A460-DB01-4E9F-BC4E-24DBA8F3018E}" dt="2021-06-01T02:56:30.435" v="1953" actId="21"/>
          <ac:grpSpMkLst>
            <pc:docMk/>
            <pc:sldMk cId="3057792150" sldId="269"/>
            <ac:grpSpMk id="7" creationId="{3877554D-FFCC-4736-A3AF-A37881295668}"/>
          </ac:grpSpMkLst>
        </pc:grpChg>
        <pc:grpChg chg="del">
          <ac:chgData name="Nguyễn" userId="27842724c8cf1b5a" providerId="LiveId" clId="{8968A460-DB01-4E9F-BC4E-24DBA8F3018E}" dt="2021-06-01T02:56:30.435" v="1953" actId="21"/>
          <ac:grpSpMkLst>
            <pc:docMk/>
            <pc:sldMk cId="3057792150" sldId="269"/>
            <ac:grpSpMk id="10" creationId="{498540B4-5369-4148-BB20-F4CF81BF6E8D}"/>
          </ac:grpSpMkLst>
        </pc:grpChg>
        <pc:grpChg chg="del">
          <ac:chgData name="Nguyễn" userId="27842724c8cf1b5a" providerId="LiveId" clId="{8968A460-DB01-4E9F-BC4E-24DBA8F3018E}" dt="2021-06-01T02:56:30.435" v="1953" actId="21"/>
          <ac:grpSpMkLst>
            <pc:docMk/>
            <pc:sldMk cId="3057792150" sldId="269"/>
            <ac:grpSpMk id="11" creationId="{1D0B8203-FD30-4271-8865-2A1AC8269110}"/>
          </ac:grpSpMkLst>
        </pc:grpChg>
        <pc:grpChg chg="del">
          <ac:chgData name="Nguyễn" userId="27842724c8cf1b5a" providerId="LiveId" clId="{8968A460-DB01-4E9F-BC4E-24DBA8F3018E}" dt="2021-06-01T03:40:08.617" v="2513" actId="478"/>
          <ac:grpSpMkLst>
            <pc:docMk/>
            <pc:sldMk cId="3057792150" sldId="269"/>
            <ac:grpSpMk id="16" creationId="{43E8BF79-9233-4E34-B28F-C320710B49E4}"/>
          </ac:grpSpMkLst>
        </pc:grpChg>
        <pc:grpChg chg="del">
          <ac:chgData name="Nguyễn" userId="27842724c8cf1b5a" providerId="LiveId" clId="{8968A460-DB01-4E9F-BC4E-24DBA8F3018E}" dt="2021-06-01T02:56:30.435" v="1953" actId="21"/>
          <ac:grpSpMkLst>
            <pc:docMk/>
            <pc:sldMk cId="3057792150" sldId="269"/>
            <ac:grpSpMk id="17" creationId="{F94F39B1-5E16-428D-B522-CFBB8D3B2862}"/>
          </ac:grpSpMkLst>
        </pc:grpChg>
        <pc:grpChg chg="add mod">
          <ac:chgData name="Nguyễn" userId="27842724c8cf1b5a" providerId="LiveId" clId="{8968A460-DB01-4E9F-BC4E-24DBA8F3018E}" dt="2021-06-01T02:56:34.405" v="1955"/>
          <ac:grpSpMkLst>
            <pc:docMk/>
            <pc:sldMk cId="3057792150" sldId="269"/>
            <ac:grpSpMk id="60" creationId="{51E7ED26-8B54-4C82-85D4-2C80A40E5E1B}"/>
          </ac:grpSpMkLst>
        </pc:grpChg>
        <pc:grpChg chg="add mod">
          <ac:chgData name="Nguyễn" userId="27842724c8cf1b5a" providerId="LiveId" clId="{8968A460-DB01-4E9F-BC4E-24DBA8F3018E}" dt="2021-06-01T02:56:34.405" v="1955"/>
          <ac:grpSpMkLst>
            <pc:docMk/>
            <pc:sldMk cId="3057792150" sldId="269"/>
            <ac:grpSpMk id="63" creationId="{B942734F-2422-4D55-AD68-35D5F2528A1C}"/>
          </ac:grpSpMkLst>
        </pc:grpChg>
        <pc:grpChg chg="add mod">
          <ac:chgData name="Nguyễn" userId="27842724c8cf1b5a" providerId="LiveId" clId="{8968A460-DB01-4E9F-BC4E-24DBA8F3018E}" dt="2021-06-01T02:56:34.405" v="1955"/>
          <ac:grpSpMkLst>
            <pc:docMk/>
            <pc:sldMk cId="3057792150" sldId="269"/>
            <ac:grpSpMk id="79" creationId="{CFD47970-95E3-45D3-8B1B-9DD8D2C6489E}"/>
          </ac:grpSpMkLst>
        </pc:grpChg>
        <pc:grpChg chg="add mod">
          <ac:chgData name="Nguyễn" userId="27842724c8cf1b5a" providerId="LiveId" clId="{8968A460-DB01-4E9F-BC4E-24DBA8F3018E}" dt="2021-06-01T02:56:34.405" v="1955"/>
          <ac:grpSpMkLst>
            <pc:docMk/>
            <pc:sldMk cId="3057792150" sldId="269"/>
            <ac:grpSpMk id="82" creationId="{10D566CE-7007-46A0-9694-C2E20C8FAB0A}"/>
          </ac:grpSpMkLst>
        </pc:grpChg>
        <pc:grpChg chg="add mod">
          <ac:chgData name="Nguyễn" userId="27842724c8cf1b5a" providerId="LiveId" clId="{8968A460-DB01-4E9F-BC4E-24DBA8F3018E}" dt="2021-06-01T03:40:09.649" v="2514"/>
          <ac:grpSpMkLst>
            <pc:docMk/>
            <pc:sldMk cId="3057792150" sldId="269"/>
            <ac:grpSpMk id="97" creationId="{3683B3BB-28EC-4D1F-9F5A-C92FFAD52536}"/>
          </ac:grpSpMkLst>
        </pc:grpChg>
      </pc:sldChg>
      <pc:sldChg chg="add del">
        <pc:chgData name="Nguyễn" userId="27842724c8cf1b5a" providerId="LiveId" clId="{8968A460-DB01-4E9F-BC4E-24DBA8F3018E}" dt="2021-06-01T03:13:55.714" v="1969" actId="47"/>
        <pc:sldMkLst>
          <pc:docMk/>
          <pc:sldMk cId="2471385242" sldId="270"/>
        </pc:sldMkLst>
      </pc:sldChg>
      <pc:sldChg chg="addSp delSp modSp add mod">
        <pc:chgData name="Nguyễn" userId="27842724c8cf1b5a" providerId="LiveId" clId="{8968A460-DB01-4E9F-BC4E-24DBA8F3018E}" dt="2021-06-01T03:32:18.401" v="2320" actId="1076"/>
        <pc:sldMkLst>
          <pc:docMk/>
          <pc:sldMk cId="2795017461" sldId="270"/>
        </pc:sldMkLst>
        <pc:spChg chg="mod topLvl">
          <ac:chgData name="Nguyễn" userId="27842724c8cf1b5a" providerId="LiveId" clId="{8968A460-DB01-4E9F-BC4E-24DBA8F3018E}" dt="2021-06-01T03:31:58.362" v="2314" actId="1037"/>
          <ac:spMkLst>
            <pc:docMk/>
            <pc:sldMk cId="2795017461" sldId="270"/>
            <ac:spMk id="2" creationId="{2BBFC51E-DE82-4027-BEBC-9462B2F93470}"/>
          </ac:spMkLst>
        </pc:spChg>
        <pc:spChg chg="del">
          <ac:chgData name="Nguyễn" userId="27842724c8cf1b5a" providerId="LiveId" clId="{8968A460-DB01-4E9F-BC4E-24DBA8F3018E}" dt="2021-06-01T03:28:08.583" v="2293" actId="478"/>
          <ac:spMkLst>
            <pc:docMk/>
            <pc:sldMk cId="2795017461" sldId="270"/>
            <ac:spMk id="3" creationId="{13F93A43-A92C-4B8D-AD12-E27673F8EBD4}"/>
          </ac:spMkLst>
        </pc:spChg>
        <pc:spChg chg="mod topLvl">
          <ac:chgData name="Nguyễn" userId="27842724c8cf1b5a" providerId="LiveId" clId="{8968A460-DB01-4E9F-BC4E-24DBA8F3018E}" dt="2021-06-01T03:31:58.362" v="2314" actId="1037"/>
          <ac:spMkLst>
            <pc:docMk/>
            <pc:sldMk cId="2795017461" sldId="270"/>
            <ac:spMk id="4" creationId="{5B2AA966-C43A-473B-960B-A5D3C0C9ACA6}"/>
          </ac:spMkLst>
        </pc:spChg>
        <pc:spChg chg="mod topLvl">
          <ac:chgData name="Nguyễn" userId="27842724c8cf1b5a" providerId="LiveId" clId="{8968A460-DB01-4E9F-BC4E-24DBA8F3018E}" dt="2021-06-01T03:31:58.362" v="2314" actId="1037"/>
          <ac:spMkLst>
            <pc:docMk/>
            <pc:sldMk cId="2795017461" sldId="270"/>
            <ac:spMk id="5" creationId="{C5CD45A4-00F7-43FE-B423-A680EDAF7738}"/>
          </ac:spMkLst>
        </pc:spChg>
        <pc:spChg chg="mod topLvl">
          <ac:chgData name="Nguyễn" userId="27842724c8cf1b5a" providerId="LiveId" clId="{8968A460-DB01-4E9F-BC4E-24DBA8F3018E}" dt="2021-06-01T03:31:58.362" v="2314" actId="1037"/>
          <ac:spMkLst>
            <pc:docMk/>
            <pc:sldMk cId="2795017461" sldId="270"/>
            <ac:spMk id="6" creationId="{CAD51B9B-E19A-4EA2-AF7D-48E48F5D0861}"/>
          </ac:spMkLst>
        </pc:spChg>
        <pc:spChg chg="mod topLvl">
          <ac:chgData name="Nguyễn" userId="27842724c8cf1b5a" providerId="LiveId" clId="{8968A460-DB01-4E9F-BC4E-24DBA8F3018E}" dt="2021-06-01T03:31:58.362" v="2314" actId="1037"/>
          <ac:spMkLst>
            <pc:docMk/>
            <pc:sldMk cId="2795017461" sldId="270"/>
            <ac:spMk id="9" creationId="{580CBFF7-2E0E-4F65-98E3-A8183C80D5E8}"/>
          </ac:spMkLst>
        </pc:spChg>
        <pc:spChg chg="mod topLvl">
          <ac:chgData name="Nguyễn" userId="27842724c8cf1b5a" providerId="LiveId" clId="{8968A460-DB01-4E9F-BC4E-24DBA8F3018E}" dt="2021-06-01T03:31:58.362" v="2314" actId="1037"/>
          <ac:spMkLst>
            <pc:docMk/>
            <pc:sldMk cId="2795017461" sldId="270"/>
            <ac:spMk id="12" creationId="{BFD8101D-61BB-40A6-B513-0E02627FBE09}"/>
          </ac:spMkLst>
        </pc:spChg>
        <pc:spChg chg="mod topLvl">
          <ac:chgData name="Nguyễn" userId="27842724c8cf1b5a" providerId="LiveId" clId="{8968A460-DB01-4E9F-BC4E-24DBA8F3018E}" dt="2021-06-01T03:31:58.362" v="2314" actId="1037"/>
          <ac:spMkLst>
            <pc:docMk/>
            <pc:sldMk cId="2795017461" sldId="270"/>
            <ac:spMk id="13" creationId="{24E566C9-D672-42DC-A18C-F3DD1BFE2790}"/>
          </ac:spMkLst>
        </pc:spChg>
        <pc:spChg chg="mod topLvl">
          <ac:chgData name="Nguyễn" userId="27842724c8cf1b5a" providerId="LiveId" clId="{8968A460-DB01-4E9F-BC4E-24DBA8F3018E}" dt="2021-06-01T03:31:58.362" v="2314" actId="1037"/>
          <ac:spMkLst>
            <pc:docMk/>
            <pc:sldMk cId="2795017461" sldId="270"/>
            <ac:spMk id="14" creationId="{D78AE11D-49C9-4A0E-92E0-537AF37D81A7}"/>
          </ac:spMkLst>
        </pc:spChg>
        <pc:spChg chg="mod topLvl">
          <ac:chgData name="Nguyễn" userId="27842724c8cf1b5a" providerId="LiveId" clId="{8968A460-DB01-4E9F-BC4E-24DBA8F3018E}" dt="2021-06-01T03:31:58.362" v="2314" actId="1037"/>
          <ac:spMkLst>
            <pc:docMk/>
            <pc:sldMk cId="2795017461" sldId="270"/>
            <ac:spMk id="15" creationId="{E91E7933-58FA-47A6-BD69-B0C9644CF84F}"/>
          </ac:spMkLst>
        </pc:spChg>
        <pc:spChg chg="mod">
          <ac:chgData name="Nguyễn" userId="27842724c8cf1b5a" providerId="LiveId" clId="{8968A460-DB01-4E9F-BC4E-24DBA8F3018E}" dt="2021-06-01T03:14:37.682" v="1978" actId="165"/>
          <ac:spMkLst>
            <pc:docMk/>
            <pc:sldMk cId="2795017461" sldId="270"/>
            <ac:spMk id="18" creationId="{831ADCB3-448A-4E39-AB80-133A5AABBFB7}"/>
          </ac:spMkLst>
        </pc:spChg>
        <pc:spChg chg="mod topLvl">
          <ac:chgData name="Nguyễn" userId="27842724c8cf1b5a" providerId="LiveId" clId="{8968A460-DB01-4E9F-BC4E-24DBA8F3018E}" dt="2021-06-01T03:31:58.362" v="2314" actId="1037"/>
          <ac:spMkLst>
            <pc:docMk/>
            <pc:sldMk cId="2795017461" sldId="270"/>
            <ac:spMk id="19" creationId="{1352FC20-6520-4D60-8421-9729AAFE87B9}"/>
          </ac:spMkLst>
        </pc:spChg>
        <pc:spChg chg="mod">
          <ac:chgData name="Nguyễn" userId="27842724c8cf1b5a" providerId="LiveId" clId="{8968A460-DB01-4E9F-BC4E-24DBA8F3018E}" dt="2021-06-01T03:14:37.682" v="1978" actId="165"/>
          <ac:spMkLst>
            <pc:docMk/>
            <pc:sldMk cId="2795017461" sldId="270"/>
            <ac:spMk id="20" creationId="{DE692207-C8EC-49F6-919A-71EA7490F4CB}"/>
          </ac:spMkLst>
        </pc:spChg>
        <pc:spChg chg="del">
          <ac:chgData name="Nguyễn" userId="27842724c8cf1b5a" providerId="LiveId" clId="{8968A460-DB01-4E9F-BC4E-24DBA8F3018E}" dt="2021-06-01T03:28:08.583" v="2293" actId="478"/>
          <ac:spMkLst>
            <pc:docMk/>
            <pc:sldMk cId="2795017461" sldId="270"/>
            <ac:spMk id="21" creationId="{2B833FFA-9A5F-4D8B-BB4F-CF3E26FA39D5}"/>
          </ac:spMkLst>
        </pc:spChg>
        <pc:spChg chg="del">
          <ac:chgData name="Nguyễn" userId="27842724c8cf1b5a" providerId="LiveId" clId="{8968A460-DB01-4E9F-BC4E-24DBA8F3018E}" dt="2021-06-01T03:28:08.583" v="2293" actId="478"/>
          <ac:spMkLst>
            <pc:docMk/>
            <pc:sldMk cId="2795017461" sldId="270"/>
            <ac:spMk id="22" creationId="{4C402B1B-BCEF-4BE0-B7E6-C422C629CFD1}"/>
          </ac:spMkLst>
        </pc:spChg>
        <pc:spChg chg="add del mod">
          <ac:chgData name="Nguyễn" userId="27842724c8cf1b5a" providerId="LiveId" clId="{8968A460-DB01-4E9F-BC4E-24DBA8F3018E}" dt="2021-06-01T03:14:47.287" v="1982" actId="478"/>
          <ac:spMkLst>
            <pc:docMk/>
            <pc:sldMk cId="2795017461" sldId="270"/>
            <ac:spMk id="24" creationId="{00D63A81-AFEB-4552-A124-96AA998C0A0E}"/>
          </ac:spMkLst>
        </pc:spChg>
        <pc:spChg chg="mod">
          <ac:chgData name="Nguyễn" userId="27842724c8cf1b5a" providerId="LiveId" clId="{8968A460-DB01-4E9F-BC4E-24DBA8F3018E}" dt="2021-06-01T03:14:41.739" v="1980" actId="571"/>
          <ac:spMkLst>
            <pc:docMk/>
            <pc:sldMk cId="2795017461" sldId="270"/>
            <ac:spMk id="27" creationId="{06CD8A7E-15F8-48EA-8CD8-7793B0CB6F31}"/>
          </ac:spMkLst>
        </pc:spChg>
        <pc:spChg chg="del">
          <ac:chgData name="Nguyễn" userId="27842724c8cf1b5a" providerId="LiveId" clId="{8968A460-DB01-4E9F-BC4E-24DBA8F3018E}" dt="2021-06-01T03:28:08.583" v="2293" actId="478"/>
          <ac:spMkLst>
            <pc:docMk/>
            <pc:sldMk cId="2795017461" sldId="270"/>
            <ac:spMk id="28" creationId="{5C9F145E-DAD8-4D2C-AF66-0C5025938B6B}"/>
          </ac:spMkLst>
        </pc:spChg>
        <pc:spChg chg="mod">
          <ac:chgData name="Nguyễn" userId="27842724c8cf1b5a" providerId="LiveId" clId="{8968A460-DB01-4E9F-BC4E-24DBA8F3018E}" dt="2021-06-01T03:14:41.739" v="1980" actId="571"/>
          <ac:spMkLst>
            <pc:docMk/>
            <pc:sldMk cId="2795017461" sldId="270"/>
            <ac:spMk id="29" creationId="{39F09DFB-AFCF-46AD-99E7-53DD5FE7F2F1}"/>
          </ac:spMkLst>
        </pc:spChg>
        <pc:spChg chg="mod">
          <ac:chgData name="Nguyễn" userId="27842724c8cf1b5a" providerId="LiveId" clId="{8968A460-DB01-4E9F-BC4E-24DBA8F3018E}" dt="2021-06-01T03:15:22.187" v="1988" actId="571"/>
          <ac:spMkLst>
            <pc:docMk/>
            <pc:sldMk cId="2795017461" sldId="270"/>
            <ac:spMk id="31" creationId="{EE32C660-2DB0-4F50-B734-C66F66063E5A}"/>
          </ac:spMkLst>
        </pc:spChg>
        <pc:spChg chg="mod">
          <ac:chgData name="Nguyễn" userId="27842724c8cf1b5a" providerId="LiveId" clId="{8968A460-DB01-4E9F-BC4E-24DBA8F3018E}" dt="2021-06-01T03:15:22.187" v="1988" actId="571"/>
          <ac:spMkLst>
            <pc:docMk/>
            <pc:sldMk cId="2795017461" sldId="270"/>
            <ac:spMk id="32" creationId="{A4B9C0D5-6D2E-41FC-8FBF-36AEDCE9AE15}"/>
          </ac:spMkLst>
        </pc:spChg>
        <pc:spChg chg="add mod ord">
          <ac:chgData name="Nguyễn" userId="27842724c8cf1b5a" providerId="LiveId" clId="{8968A460-DB01-4E9F-BC4E-24DBA8F3018E}" dt="2021-06-01T03:32:15.135" v="2319" actId="14100"/>
          <ac:spMkLst>
            <pc:docMk/>
            <pc:sldMk cId="2795017461" sldId="270"/>
            <ac:spMk id="33" creationId="{2C892164-E478-42CA-8D0D-2F0C6B095F79}"/>
          </ac:spMkLst>
        </pc:spChg>
        <pc:spChg chg="add mod ord">
          <ac:chgData name="Nguyễn" userId="27842724c8cf1b5a" providerId="LiveId" clId="{8968A460-DB01-4E9F-BC4E-24DBA8F3018E}" dt="2021-06-01T03:32:18.401" v="2320" actId="1076"/>
          <ac:spMkLst>
            <pc:docMk/>
            <pc:sldMk cId="2795017461" sldId="270"/>
            <ac:spMk id="34" creationId="{D9B3AC7B-D3B1-4720-8DE0-5804F6ADDB4A}"/>
          </ac:spMkLst>
        </pc:spChg>
        <pc:spChg chg="add mod ord">
          <ac:chgData name="Nguyễn" userId="27842724c8cf1b5a" providerId="LiveId" clId="{8968A460-DB01-4E9F-BC4E-24DBA8F3018E}" dt="2021-06-01T03:32:18.401" v="2320" actId="1076"/>
          <ac:spMkLst>
            <pc:docMk/>
            <pc:sldMk cId="2795017461" sldId="270"/>
            <ac:spMk id="35" creationId="{8AA11F63-F622-411B-B4C0-FFC680AF9621}"/>
          </ac:spMkLst>
        </pc:spChg>
        <pc:spChg chg="add mod ord">
          <ac:chgData name="Nguyễn" userId="27842724c8cf1b5a" providerId="LiveId" clId="{8968A460-DB01-4E9F-BC4E-24DBA8F3018E}" dt="2021-06-01T03:32:18.401" v="2320" actId="1076"/>
          <ac:spMkLst>
            <pc:docMk/>
            <pc:sldMk cId="2795017461" sldId="270"/>
            <ac:spMk id="36" creationId="{8EFCC4FD-4D51-46A8-AC17-1D975F62415B}"/>
          </ac:spMkLst>
        </pc:spChg>
        <pc:spChg chg="add mod">
          <ac:chgData name="Nguyễn" userId="27842724c8cf1b5a" providerId="LiveId" clId="{8968A460-DB01-4E9F-BC4E-24DBA8F3018E}" dt="2021-06-01T03:28:09.319" v="2294"/>
          <ac:spMkLst>
            <pc:docMk/>
            <pc:sldMk cId="2795017461" sldId="270"/>
            <ac:spMk id="39" creationId="{067D839A-E684-44C4-A34C-D045C69F6AA9}"/>
          </ac:spMkLst>
        </pc:spChg>
        <pc:spChg chg="add mod">
          <ac:chgData name="Nguyễn" userId="27842724c8cf1b5a" providerId="LiveId" clId="{8968A460-DB01-4E9F-BC4E-24DBA8F3018E}" dt="2021-06-01T03:28:09.319" v="2294"/>
          <ac:spMkLst>
            <pc:docMk/>
            <pc:sldMk cId="2795017461" sldId="270"/>
            <ac:spMk id="40" creationId="{2B53D6F2-F50F-48FB-ADDD-386F3914BEC0}"/>
          </ac:spMkLst>
        </pc:spChg>
        <pc:spChg chg="add mod">
          <ac:chgData name="Nguyễn" userId="27842724c8cf1b5a" providerId="LiveId" clId="{8968A460-DB01-4E9F-BC4E-24DBA8F3018E}" dt="2021-06-01T03:28:09.319" v="2294"/>
          <ac:spMkLst>
            <pc:docMk/>
            <pc:sldMk cId="2795017461" sldId="270"/>
            <ac:spMk id="41" creationId="{9C10C452-A280-4EDF-BCF5-3884F55BFD08}"/>
          </ac:spMkLst>
        </pc:spChg>
        <pc:spChg chg="add mod">
          <ac:chgData name="Nguyễn" userId="27842724c8cf1b5a" providerId="LiveId" clId="{8968A460-DB01-4E9F-BC4E-24DBA8F3018E}" dt="2021-06-01T03:28:09.319" v="2294"/>
          <ac:spMkLst>
            <pc:docMk/>
            <pc:sldMk cId="2795017461" sldId="270"/>
            <ac:spMk id="42" creationId="{A3D1B593-9A19-443F-B841-E05E4F4ED3BF}"/>
          </ac:spMkLst>
        </pc:spChg>
        <pc:spChg chg="add mod">
          <ac:chgData name="Nguyễn" userId="27842724c8cf1b5a" providerId="LiveId" clId="{8968A460-DB01-4E9F-BC4E-24DBA8F3018E}" dt="2021-06-01T03:32:04.445" v="2316" actId="571"/>
          <ac:spMkLst>
            <pc:docMk/>
            <pc:sldMk cId="2795017461" sldId="270"/>
            <ac:spMk id="43" creationId="{DCB9C7C3-FBD3-4989-A788-AD28B9995BFD}"/>
          </ac:spMkLst>
        </pc:spChg>
        <pc:grpChg chg="add del mod">
          <ac:chgData name="Nguyễn" userId="27842724c8cf1b5a" providerId="LiveId" clId="{8968A460-DB01-4E9F-BC4E-24DBA8F3018E}" dt="2021-06-01T03:14:37.682" v="1978" actId="165"/>
          <ac:grpSpMkLst>
            <pc:docMk/>
            <pc:sldMk cId="2795017461" sldId="270"/>
            <ac:grpSpMk id="7" creationId="{FA79A7C0-8792-42D8-BDBA-04F4732679EE}"/>
          </ac:grpSpMkLst>
        </pc:grpChg>
        <pc:grpChg chg="mod topLvl">
          <ac:chgData name="Nguyễn" userId="27842724c8cf1b5a" providerId="LiveId" clId="{8968A460-DB01-4E9F-BC4E-24DBA8F3018E}" dt="2021-06-01T03:31:58.362" v="2314" actId="1037"/>
          <ac:grpSpMkLst>
            <pc:docMk/>
            <pc:sldMk cId="2795017461" sldId="270"/>
            <ac:grpSpMk id="16" creationId="{43E8BF79-9233-4E34-B28F-C320710B49E4}"/>
          </ac:grpSpMkLst>
        </pc:grpChg>
        <pc:grpChg chg="add mod">
          <ac:chgData name="Nguyễn" userId="27842724c8cf1b5a" providerId="LiveId" clId="{8968A460-DB01-4E9F-BC4E-24DBA8F3018E}" dt="2021-06-01T03:14:41.739" v="1980" actId="571"/>
          <ac:grpSpMkLst>
            <pc:docMk/>
            <pc:sldMk cId="2795017461" sldId="270"/>
            <ac:grpSpMk id="25" creationId="{54B9B487-0CFB-48A8-8552-D92EBD573B81}"/>
          </ac:grpSpMkLst>
        </pc:grpChg>
        <pc:grpChg chg="add mod">
          <ac:chgData name="Nguyễn" userId="27842724c8cf1b5a" providerId="LiveId" clId="{8968A460-DB01-4E9F-BC4E-24DBA8F3018E}" dt="2021-06-01T03:15:22.187" v="1988" actId="571"/>
          <ac:grpSpMkLst>
            <pc:docMk/>
            <pc:sldMk cId="2795017461" sldId="270"/>
            <ac:grpSpMk id="30" creationId="{5E2AFD91-14B0-4D4E-8BE3-46C7556945F6}"/>
          </ac:grpSpMkLst>
        </pc:grpChg>
        <pc:picChg chg="del">
          <ac:chgData name="Nguyễn" userId="27842724c8cf1b5a" providerId="LiveId" clId="{8968A460-DB01-4E9F-BC4E-24DBA8F3018E}" dt="2021-06-01T03:28:08.583" v="2293" actId="478"/>
          <ac:picMkLst>
            <pc:docMk/>
            <pc:sldMk cId="2795017461" sldId="270"/>
            <ac:picMk id="23" creationId="{1060F456-2160-4C05-A55B-DAEC377CDA84}"/>
          </ac:picMkLst>
        </pc:picChg>
        <pc:picChg chg="del">
          <ac:chgData name="Nguyễn" userId="27842724c8cf1b5a" providerId="LiveId" clId="{8968A460-DB01-4E9F-BC4E-24DBA8F3018E}" dt="2021-06-01T03:28:08.583" v="2293" actId="478"/>
          <ac:picMkLst>
            <pc:docMk/>
            <pc:sldMk cId="2795017461" sldId="270"/>
            <ac:picMk id="26" creationId="{1535097C-573B-451D-A362-4DBBCE5F6E52}"/>
          </ac:picMkLst>
        </pc:picChg>
        <pc:picChg chg="add mod">
          <ac:chgData name="Nguyễn" userId="27842724c8cf1b5a" providerId="LiveId" clId="{8968A460-DB01-4E9F-BC4E-24DBA8F3018E}" dt="2021-06-01T03:28:09.319" v="2294"/>
          <ac:picMkLst>
            <pc:docMk/>
            <pc:sldMk cId="2795017461" sldId="270"/>
            <ac:picMk id="37" creationId="{D4530313-F04A-4786-A534-AB1677F77AA5}"/>
          </ac:picMkLst>
        </pc:picChg>
        <pc:picChg chg="add mod">
          <ac:chgData name="Nguyễn" userId="27842724c8cf1b5a" providerId="LiveId" clId="{8968A460-DB01-4E9F-BC4E-24DBA8F3018E}" dt="2021-06-01T03:28:09.319" v="2294"/>
          <ac:picMkLst>
            <pc:docMk/>
            <pc:sldMk cId="2795017461" sldId="270"/>
            <ac:picMk id="38" creationId="{C0597439-A8A7-4616-A64D-3294BED8F53D}"/>
          </ac:picMkLst>
        </pc:picChg>
      </pc:sldChg>
      <pc:sldChg chg="add del">
        <pc:chgData name="Nguyễn" userId="27842724c8cf1b5a" providerId="LiveId" clId="{8968A460-DB01-4E9F-BC4E-24DBA8F3018E}" dt="2021-06-01T02:58:22.554" v="1962"/>
        <pc:sldMkLst>
          <pc:docMk/>
          <pc:sldMk cId="3018800101" sldId="270"/>
        </pc:sldMkLst>
      </pc:sldChg>
      <pc:sldChg chg="addSp delSp modSp add mod setBg modAnim">
        <pc:chgData name="Nguyễn" userId="27842724c8cf1b5a" providerId="LiveId" clId="{8968A460-DB01-4E9F-BC4E-24DBA8F3018E}" dt="2021-06-01T03:53:43.101" v="2598" actId="688"/>
        <pc:sldMkLst>
          <pc:docMk/>
          <pc:sldMk cId="2432477145" sldId="271"/>
        </pc:sldMkLst>
        <pc:spChg chg="add del mod">
          <ac:chgData name="Nguyễn" userId="27842724c8cf1b5a" providerId="LiveId" clId="{8968A460-DB01-4E9F-BC4E-24DBA8F3018E}" dt="2021-06-01T03:36:14.703" v="2410" actId="478"/>
          <ac:spMkLst>
            <pc:docMk/>
            <pc:sldMk cId="2432477145" sldId="271"/>
            <ac:spMk id="3" creationId="{EB5CCBF2-B923-40EE-93F8-2B77DBDFB27D}"/>
          </ac:spMkLst>
        </pc:spChg>
        <pc:spChg chg="add del mod">
          <ac:chgData name="Nguyễn" userId="27842724c8cf1b5a" providerId="LiveId" clId="{8968A460-DB01-4E9F-BC4E-24DBA8F3018E}" dt="2021-06-01T03:33:21.508" v="2332"/>
          <ac:spMkLst>
            <pc:docMk/>
            <pc:sldMk cId="2432477145" sldId="271"/>
            <ac:spMk id="26" creationId="{E69298C4-10DE-4FF2-A18F-979782AB2067}"/>
          </ac:spMkLst>
        </pc:spChg>
        <pc:spChg chg="add mod">
          <ac:chgData name="Nguyễn" userId="27842724c8cf1b5a" providerId="LiveId" clId="{8968A460-DB01-4E9F-BC4E-24DBA8F3018E}" dt="2021-06-01T03:33:20.771" v="2331" actId="571"/>
          <ac:spMkLst>
            <pc:docMk/>
            <pc:sldMk cId="2432477145" sldId="271"/>
            <ac:spMk id="27" creationId="{A09922CD-C684-46EE-A2B4-F61AE64CEA17}"/>
          </ac:spMkLst>
        </pc:spChg>
        <pc:spChg chg="add mod">
          <ac:chgData name="Nguyễn" userId="27842724c8cf1b5a" providerId="LiveId" clId="{8968A460-DB01-4E9F-BC4E-24DBA8F3018E}" dt="2021-06-01T03:39:08.424" v="2453" actId="1076"/>
          <ac:spMkLst>
            <pc:docMk/>
            <pc:sldMk cId="2432477145" sldId="271"/>
            <ac:spMk id="28" creationId="{7467FD53-0978-42BF-9E39-133BB3800DDD}"/>
          </ac:spMkLst>
        </pc:spChg>
        <pc:spChg chg="add del mod">
          <ac:chgData name="Nguyễn" userId="27842724c8cf1b5a" providerId="LiveId" clId="{8968A460-DB01-4E9F-BC4E-24DBA8F3018E}" dt="2021-06-01T03:36:09.923" v="2407" actId="478"/>
          <ac:spMkLst>
            <pc:docMk/>
            <pc:sldMk cId="2432477145" sldId="271"/>
            <ac:spMk id="30" creationId="{8F6FA25D-B4CE-427D-90F5-EE9945B63D35}"/>
          </ac:spMkLst>
        </pc:spChg>
        <pc:spChg chg="add del mod">
          <ac:chgData name="Nguyễn" userId="27842724c8cf1b5a" providerId="LiveId" clId="{8968A460-DB01-4E9F-BC4E-24DBA8F3018E}" dt="2021-06-01T03:35:37.528" v="2393" actId="478"/>
          <ac:spMkLst>
            <pc:docMk/>
            <pc:sldMk cId="2432477145" sldId="271"/>
            <ac:spMk id="31" creationId="{A09A3ECB-FE75-4361-A449-12B1A2037C25}"/>
          </ac:spMkLst>
        </pc:spChg>
        <pc:spChg chg="add del mod">
          <ac:chgData name="Nguyễn" userId="27842724c8cf1b5a" providerId="LiveId" clId="{8968A460-DB01-4E9F-BC4E-24DBA8F3018E}" dt="2021-06-01T03:35:37.528" v="2393" actId="478"/>
          <ac:spMkLst>
            <pc:docMk/>
            <pc:sldMk cId="2432477145" sldId="271"/>
            <ac:spMk id="32" creationId="{D957133F-E19C-4202-B404-3715AECD244A}"/>
          </ac:spMkLst>
        </pc:spChg>
        <pc:spChg chg="mod">
          <ac:chgData name="Nguyễn" userId="27842724c8cf1b5a" providerId="LiveId" clId="{8968A460-DB01-4E9F-BC4E-24DBA8F3018E}" dt="2021-06-01T03:53:43.101" v="2598" actId="688"/>
          <ac:spMkLst>
            <pc:docMk/>
            <pc:sldMk cId="2432477145" sldId="271"/>
            <ac:spMk id="33" creationId="{2C892164-E478-42CA-8D0D-2F0C6B095F79}"/>
          </ac:spMkLst>
        </pc:spChg>
        <pc:spChg chg="add del mod">
          <ac:chgData name="Nguyễn" userId="27842724c8cf1b5a" providerId="LiveId" clId="{8968A460-DB01-4E9F-BC4E-24DBA8F3018E}" dt="2021-06-01T03:39:08.878" v="2455" actId="1076"/>
          <ac:spMkLst>
            <pc:docMk/>
            <pc:sldMk cId="2432477145" sldId="271"/>
            <ac:spMk id="34" creationId="{D9B3AC7B-D3B1-4720-8DE0-5804F6ADDB4A}"/>
          </ac:spMkLst>
        </pc:spChg>
        <pc:spChg chg="mod">
          <ac:chgData name="Nguyễn" userId="27842724c8cf1b5a" providerId="LiveId" clId="{8968A460-DB01-4E9F-BC4E-24DBA8F3018E}" dt="2021-06-01T03:33:41.913" v="2338" actId="1076"/>
          <ac:spMkLst>
            <pc:docMk/>
            <pc:sldMk cId="2432477145" sldId="271"/>
            <ac:spMk id="35" creationId="{8AA11F63-F622-411B-B4C0-FFC680AF9621}"/>
          </ac:spMkLst>
        </pc:spChg>
        <pc:spChg chg="add del mod">
          <ac:chgData name="Nguyễn" userId="27842724c8cf1b5a" providerId="LiveId" clId="{8968A460-DB01-4E9F-BC4E-24DBA8F3018E}" dt="2021-06-01T03:33:27.858" v="2337" actId="21"/>
          <ac:spMkLst>
            <pc:docMk/>
            <pc:sldMk cId="2432477145" sldId="271"/>
            <ac:spMk id="36" creationId="{8EFCC4FD-4D51-46A8-AC17-1D975F62415B}"/>
          </ac:spMkLst>
        </pc:spChg>
        <pc:spChg chg="del">
          <ac:chgData name="Nguyễn" userId="27842724c8cf1b5a" providerId="LiveId" clId="{8968A460-DB01-4E9F-BC4E-24DBA8F3018E}" dt="2021-06-01T03:31:26.502" v="2302" actId="478"/>
          <ac:spMkLst>
            <pc:docMk/>
            <pc:sldMk cId="2432477145" sldId="271"/>
            <ac:spMk id="39" creationId="{067D839A-E684-44C4-A34C-D045C69F6AA9}"/>
          </ac:spMkLst>
        </pc:spChg>
        <pc:spChg chg="del">
          <ac:chgData name="Nguyễn" userId="27842724c8cf1b5a" providerId="LiveId" clId="{8968A460-DB01-4E9F-BC4E-24DBA8F3018E}" dt="2021-06-01T03:31:26.502" v="2302" actId="478"/>
          <ac:spMkLst>
            <pc:docMk/>
            <pc:sldMk cId="2432477145" sldId="271"/>
            <ac:spMk id="40" creationId="{2B53D6F2-F50F-48FB-ADDD-386F3914BEC0}"/>
          </ac:spMkLst>
        </pc:spChg>
        <pc:spChg chg="del">
          <ac:chgData name="Nguyễn" userId="27842724c8cf1b5a" providerId="LiveId" clId="{8968A460-DB01-4E9F-BC4E-24DBA8F3018E}" dt="2021-06-01T03:31:26.502" v="2302" actId="478"/>
          <ac:spMkLst>
            <pc:docMk/>
            <pc:sldMk cId="2432477145" sldId="271"/>
            <ac:spMk id="41" creationId="{9C10C452-A280-4EDF-BCF5-3884F55BFD08}"/>
          </ac:spMkLst>
        </pc:spChg>
        <pc:spChg chg="del">
          <ac:chgData name="Nguyễn" userId="27842724c8cf1b5a" providerId="LiveId" clId="{8968A460-DB01-4E9F-BC4E-24DBA8F3018E}" dt="2021-06-01T03:31:26.502" v="2302" actId="478"/>
          <ac:spMkLst>
            <pc:docMk/>
            <pc:sldMk cId="2432477145" sldId="271"/>
            <ac:spMk id="42" creationId="{A3D1B593-9A19-443F-B841-E05E4F4ED3BF}"/>
          </ac:spMkLst>
        </pc:spChg>
        <pc:spChg chg="add del mod">
          <ac:chgData name="Nguyễn" userId="27842724c8cf1b5a" providerId="LiveId" clId="{8968A460-DB01-4E9F-BC4E-24DBA8F3018E}" dt="2021-06-01T03:36:07.260" v="2404" actId="571"/>
          <ac:spMkLst>
            <pc:docMk/>
            <pc:sldMk cId="2432477145" sldId="271"/>
            <ac:spMk id="43" creationId="{156E9A31-B9D9-40E1-B4CB-6335DCB58185}"/>
          </ac:spMkLst>
        </pc:spChg>
        <pc:spChg chg="mod">
          <ac:chgData name="Nguyễn" userId="27842724c8cf1b5a" providerId="LiveId" clId="{8968A460-DB01-4E9F-BC4E-24DBA8F3018E}" dt="2021-06-01T03:35:56.213" v="2399"/>
          <ac:spMkLst>
            <pc:docMk/>
            <pc:sldMk cId="2432477145" sldId="271"/>
            <ac:spMk id="44" creationId="{8F274275-A8C7-49B0-ACBD-C7875ED16DAD}"/>
          </ac:spMkLst>
        </pc:spChg>
        <pc:spChg chg="mod">
          <ac:chgData name="Nguyễn" userId="27842724c8cf1b5a" providerId="LiveId" clId="{8968A460-DB01-4E9F-BC4E-24DBA8F3018E}" dt="2021-06-01T03:36:06.682" v="2403"/>
          <ac:spMkLst>
            <pc:docMk/>
            <pc:sldMk cId="2432477145" sldId="271"/>
            <ac:spMk id="45" creationId="{AC43E322-907C-4384-AFA9-6B232C77C816}"/>
          </ac:spMkLst>
        </pc:spChg>
        <pc:spChg chg="add del mod">
          <ac:chgData name="Nguyễn" userId="27842724c8cf1b5a" providerId="LiveId" clId="{8968A460-DB01-4E9F-BC4E-24DBA8F3018E}" dt="2021-06-01T03:36:06.401" v="2402"/>
          <ac:spMkLst>
            <pc:docMk/>
            <pc:sldMk cId="2432477145" sldId="271"/>
            <ac:spMk id="46" creationId="{5DB5A0C3-3FDE-46E1-9974-600278A3FBFC}"/>
          </ac:spMkLst>
        </pc:spChg>
        <pc:spChg chg="add del mod">
          <ac:chgData name="Nguyễn" userId="27842724c8cf1b5a" providerId="LiveId" clId="{8968A460-DB01-4E9F-BC4E-24DBA8F3018E}" dt="2021-06-01T03:36:13.081" v="2409"/>
          <ac:spMkLst>
            <pc:docMk/>
            <pc:sldMk cId="2432477145" sldId="271"/>
            <ac:spMk id="47" creationId="{F0A20BCD-0564-4C0E-82C3-AA027BC9F93B}"/>
          </ac:spMkLst>
        </pc:spChg>
        <pc:spChg chg="add del mod">
          <ac:chgData name="Nguyễn" userId="27842724c8cf1b5a" providerId="LiveId" clId="{8968A460-DB01-4E9F-BC4E-24DBA8F3018E}" dt="2021-06-01T03:36:13.081" v="2409"/>
          <ac:spMkLst>
            <pc:docMk/>
            <pc:sldMk cId="2432477145" sldId="271"/>
            <ac:spMk id="48" creationId="{74405DAB-828A-49F9-A3E5-4C873EE69C2C}"/>
          </ac:spMkLst>
        </pc:spChg>
        <pc:spChg chg="add mod">
          <ac:chgData name="Nguyễn" userId="27842724c8cf1b5a" providerId="LiveId" clId="{8968A460-DB01-4E9F-BC4E-24DBA8F3018E}" dt="2021-06-01T03:37:45.251" v="2433" actId="122"/>
          <ac:spMkLst>
            <pc:docMk/>
            <pc:sldMk cId="2432477145" sldId="271"/>
            <ac:spMk id="49" creationId="{1476365B-210B-40DD-A5FE-D40EAF86442F}"/>
          </ac:spMkLst>
        </pc:spChg>
        <pc:spChg chg="add mod">
          <ac:chgData name="Nguyễn" userId="27842724c8cf1b5a" providerId="LiveId" clId="{8968A460-DB01-4E9F-BC4E-24DBA8F3018E}" dt="2021-06-01T03:37:45.251" v="2433" actId="122"/>
          <ac:spMkLst>
            <pc:docMk/>
            <pc:sldMk cId="2432477145" sldId="271"/>
            <ac:spMk id="50" creationId="{9916203D-BBFD-4714-AA54-392898276F2A}"/>
          </ac:spMkLst>
        </pc:spChg>
        <pc:spChg chg="add mod">
          <ac:chgData name="Nguyễn" userId="27842724c8cf1b5a" providerId="LiveId" clId="{8968A460-DB01-4E9F-BC4E-24DBA8F3018E}" dt="2021-06-01T03:38:49.573" v="2441" actId="571"/>
          <ac:spMkLst>
            <pc:docMk/>
            <pc:sldMk cId="2432477145" sldId="271"/>
            <ac:spMk id="51" creationId="{0F161E53-0FD8-4F15-8AC3-55648EF98476}"/>
          </ac:spMkLst>
        </pc:spChg>
        <pc:spChg chg="add del mod">
          <ac:chgData name="Nguyễn" userId="27842724c8cf1b5a" providerId="LiveId" clId="{8968A460-DB01-4E9F-BC4E-24DBA8F3018E}" dt="2021-06-01T03:39:07.956" v="2451"/>
          <ac:spMkLst>
            <pc:docMk/>
            <pc:sldMk cId="2432477145" sldId="271"/>
            <ac:spMk id="52" creationId="{9C048984-617F-43A0-BF43-F8FA011A30D6}"/>
          </ac:spMkLst>
        </pc:spChg>
        <pc:picChg chg="del">
          <ac:chgData name="Nguyễn" userId="27842724c8cf1b5a" providerId="LiveId" clId="{8968A460-DB01-4E9F-BC4E-24DBA8F3018E}" dt="2021-06-01T03:31:26.502" v="2302" actId="478"/>
          <ac:picMkLst>
            <pc:docMk/>
            <pc:sldMk cId="2432477145" sldId="271"/>
            <ac:picMk id="37" creationId="{D4530313-F04A-4786-A534-AB1677F77AA5}"/>
          </ac:picMkLst>
        </pc:picChg>
        <pc:picChg chg="del">
          <ac:chgData name="Nguyễn" userId="27842724c8cf1b5a" providerId="LiveId" clId="{8968A460-DB01-4E9F-BC4E-24DBA8F3018E}" dt="2021-06-01T03:31:26.502" v="2302" actId="478"/>
          <ac:picMkLst>
            <pc:docMk/>
            <pc:sldMk cId="2432477145" sldId="271"/>
            <ac:picMk id="38" creationId="{C0597439-A8A7-4616-A64D-3294BED8F53D}"/>
          </ac:picMkLst>
        </pc:picChg>
      </pc:sldChg>
      <pc:sldChg chg="add del">
        <pc:chgData name="Nguyễn" userId="27842724c8cf1b5a" providerId="LiveId" clId="{8968A460-DB01-4E9F-BC4E-24DBA8F3018E}" dt="2021-06-01T03:47:39.153" v="2566" actId="47"/>
        <pc:sldMkLst>
          <pc:docMk/>
          <pc:sldMk cId="438822372" sldId="272"/>
        </pc:sldMkLst>
      </pc:sldChg>
      <pc:sldChg chg="addSp delSp modSp add mod modTransition modAnim">
        <pc:chgData name="Nguyễn" userId="27842724c8cf1b5a" providerId="LiveId" clId="{8968A460-DB01-4E9F-BC4E-24DBA8F3018E}" dt="2021-06-01T04:32:53.308" v="2776"/>
        <pc:sldMkLst>
          <pc:docMk/>
          <pc:sldMk cId="2719122752" sldId="273"/>
        </pc:sldMkLst>
        <pc:spChg chg="del">
          <ac:chgData name="Nguyễn" userId="27842724c8cf1b5a" providerId="LiveId" clId="{8968A460-DB01-4E9F-BC4E-24DBA8F3018E}" dt="2021-06-01T03:52:21.922" v="2594" actId="478"/>
          <ac:spMkLst>
            <pc:docMk/>
            <pc:sldMk cId="2719122752" sldId="273"/>
            <ac:spMk id="27" creationId="{82B25406-0A3B-4D26-B3CF-CAC131000CDC}"/>
          </ac:spMkLst>
        </pc:spChg>
        <pc:spChg chg="del">
          <ac:chgData name="Nguyễn" userId="27842724c8cf1b5a" providerId="LiveId" clId="{8968A460-DB01-4E9F-BC4E-24DBA8F3018E}" dt="2021-06-01T03:52:21.922" v="2594" actId="478"/>
          <ac:spMkLst>
            <pc:docMk/>
            <pc:sldMk cId="2719122752" sldId="273"/>
            <ac:spMk id="29" creationId="{AB77145E-FA95-443F-8794-FCF244322C92}"/>
          </ac:spMkLst>
        </pc:spChg>
        <pc:spChg chg="del">
          <ac:chgData name="Nguyễn" userId="27842724c8cf1b5a" providerId="LiveId" clId="{8968A460-DB01-4E9F-BC4E-24DBA8F3018E}" dt="2021-06-01T03:52:21.922" v="2594" actId="478"/>
          <ac:spMkLst>
            <pc:docMk/>
            <pc:sldMk cId="2719122752" sldId="273"/>
            <ac:spMk id="30" creationId="{71D16252-B5D3-41FA-A6A4-D8BCF2D20F47}"/>
          </ac:spMkLst>
        </pc:spChg>
        <pc:spChg chg="del">
          <ac:chgData name="Nguyễn" userId="27842724c8cf1b5a" providerId="LiveId" clId="{8968A460-DB01-4E9F-BC4E-24DBA8F3018E}" dt="2021-06-01T03:52:21.922" v="2594" actId="478"/>
          <ac:spMkLst>
            <pc:docMk/>
            <pc:sldMk cId="2719122752" sldId="273"/>
            <ac:spMk id="31" creationId="{46557931-3D76-4774-A073-0D959E3860E1}"/>
          </ac:spMkLst>
        </pc:spChg>
        <pc:spChg chg="add del mod">
          <ac:chgData name="Nguyễn" userId="27842724c8cf1b5a" providerId="LiveId" clId="{8968A460-DB01-4E9F-BC4E-24DBA8F3018E}" dt="2021-06-01T03:46:57.010" v="2560" actId="478"/>
          <ac:spMkLst>
            <pc:docMk/>
            <pc:sldMk cId="2719122752" sldId="273"/>
            <ac:spMk id="32" creationId="{EDA91A11-584A-4CC5-8F93-C7E7662CC269}"/>
          </ac:spMkLst>
        </pc:spChg>
        <pc:spChg chg="add mod">
          <ac:chgData name="Nguyễn" userId="27842724c8cf1b5a" providerId="LiveId" clId="{8968A460-DB01-4E9F-BC4E-24DBA8F3018E}" dt="2021-06-01T03:46:51.187" v="2559" actId="1076"/>
          <ac:spMkLst>
            <pc:docMk/>
            <pc:sldMk cId="2719122752" sldId="273"/>
            <ac:spMk id="33" creationId="{48E4F6A7-76C5-4286-87C9-45B64FC1C376}"/>
          </ac:spMkLst>
        </pc:spChg>
        <pc:spChg chg="add mod">
          <ac:chgData name="Nguyễn" userId="27842724c8cf1b5a" providerId="LiveId" clId="{8968A460-DB01-4E9F-BC4E-24DBA8F3018E}" dt="2021-06-01T03:46:51.187" v="2559" actId="1076"/>
          <ac:spMkLst>
            <pc:docMk/>
            <pc:sldMk cId="2719122752" sldId="273"/>
            <ac:spMk id="34" creationId="{38F7570C-4C98-4CF8-AA6B-12713148E9D6}"/>
          </ac:spMkLst>
        </pc:spChg>
        <pc:spChg chg="add mod">
          <ac:chgData name="Nguyễn" userId="27842724c8cf1b5a" providerId="LiveId" clId="{8968A460-DB01-4E9F-BC4E-24DBA8F3018E}" dt="2021-06-01T03:46:51.187" v="2559" actId="1076"/>
          <ac:spMkLst>
            <pc:docMk/>
            <pc:sldMk cId="2719122752" sldId="273"/>
            <ac:spMk id="35" creationId="{EC50EC4B-E524-48E1-B143-B022A8EF81AD}"/>
          </ac:spMkLst>
        </pc:spChg>
        <pc:spChg chg="add mod">
          <ac:chgData name="Nguyễn" userId="27842724c8cf1b5a" providerId="LiveId" clId="{8968A460-DB01-4E9F-BC4E-24DBA8F3018E}" dt="2021-06-01T03:46:51.187" v="2559" actId="1076"/>
          <ac:spMkLst>
            <pc:docMk/>
            <pc:sldMk cId="2719122752" sldId="273"/>
            <ac:spMk id="36" creationId="{A9F89709-6B99-4319-8F63-29496336D002}"/>
          </ac:spMkLst>
        </pc:spChg>
        <pc:spChg chg="add mod">
          <ac:chgData name="Nguyễn" userId="27842724c8cf1b5a" providerId="LiveId" clId="{8968A460-DB01-4E9F-BC4E-24DBA8F3018E}" dt="2021-06-01T03:46:51.187" v="2559" actId="1076"/>
          <ac:spMkLst>
            <pc:docMk/>
            <pc:sldMk cId="2719122752" sldId="273"/>
            <ac:spMk id="37" creationId="{8276A403-AC79-44DE-A2FD-41619E9E65C3}"/>
          </ac:spMkLst>
        </pc:spChg>
        <pc:spChg chg="add mod">
          <ac:chgData name="Nguyễn" userId="27842724c8cf1b5a" providerId="LiveId" clId="{8968A460-DB01-4E9F-BC4E-24DBA8F3018E}" dt="2021-06-01T03:46:51.187" v="2559" actId="1076"/>
          <ac:spMkLst>
            <pc:docMk/>
            <pc:sldMk cId="2719122752" sldId="273"/>
            <ac:spMk id="38" creationId="{25FE1D8C-FF66-4238-996A-060015E21B19}"/>
          </ac:spMkLst>
        </pc:spChg>
        <pc:spChg chg="add mod">
          <ac:chgData name="Nguyễn" userId="27842724c8cf1b5a" providerId="LiveId" clId="{8968A460-DB01-4E9F-BC4E-24DBA8F3018E}" dt="2021-06-01T03:46:51.187" v="2559" actId="1076"/>
          <ac:spMkLst>
            <pc:docMk/>
            <pc:sldMk cId="2719122752" sldId="273"/>
            <ac:spMk id="39" creationId="{2FA209CC-5845-4B68-A7C8-386F53E1D382}"/>
          </ac:spMkLst>
        </pc:spChg>
        <pc:spChg chg="add mod">
          <ac:chgData name="Nguyễn" userId="27842724c8cf1b5a" providerId="LiveId" clId="{8968A460-DB01-4E9F-BC4E-24DBA8F3018E}" dt="2021-06-01T03:46:57.697" v="2561"/>
          <ac:spMkLst>
            <pc:docMk/>
            <pc:sldMk cId="2719122752" sldId="273"/>
            <ac:spMk id="40" creationId="{0F4A4DF0-5027-44C3-90E7-9D34847C6D96}"/>
          </ac:spMkLst>
        </pc:spChg>
        <pc:spChg chg="del">
          <ac:chgData name="Nguyễn" userId="27842724c8cf1b5a" providerId="LiveId" clId="{8968A460-DB01-4E9F-BC4E-24DBA8F3018E}" dt="2021-06-01T03:46:19.872" v="2552" actId="478"/>
          <ac:spMkLst>
            <pc:docMk/>
            <pc:sldMk cId="2719122752" sldId="273"/>
            <ac:spMk id="121" creationId="{44EA7D4A-22A9-4E27-9245-F31803980395}"/>
          </ac:spMkLst>
        </pc:spChg>
        <pc:spChg chg="del">
          <ac:chgData name="Nguyễn" userId="27842724c8cf1b5a" providerId="LiveId" clId="{8968A460-DB01-4E9F-BC4E-24DBA8F3018E}" dt="2021-06-01T03:46:44.291" v="2556" actId="478"/>
          <ac:spMkLst>
            <pc:docMk/>
            <pc:sldMk cId="2719122752" sldId="273"/>
            <ac:spMk id="122" creationId="{76A8321D-8D11-4322-8F5F-D0FBB8D945C3}"/>
          </ac:spMkLst>
        </pc:spChg>
        <pc:picChg chg="del">
          <ac:chgData name="Nguyễn" userId="27842724c8cf1b5a" providerId="LiveId" clId="{8968A460-DB01-4E9F-BC4E-24DBA8F3018E}" dt="2021-06-01T03:52:20.167" v="2593" actId="478"/>
          <ac:picMkLst>
            <pc:docMk/>
            <pc:sldMk cId="2719122752" sldId="273"/>
            <ac:picMk id="24" creationId="{36BB7657-0FC6-4DBB-940C-F5DD397ED1B2}"/>
          </ac:picMkLst>
        </pc:picChg>
        <pc:picChg chg="del">
          <ac:chgData name="Nguyễn" userId="27842724c8cf1b5a" providerId="LiveId" clId="{8968A460-DB01-4E9F-BC4E-24DBA8F3018E}" dt="2021-06-01T03:52:19.151" v="2592" actId="478"/>
          <ac:picMkLst>
            <pc:docMk/>
            <pc:sldMk cId="2719122752" sldId="273"/>
            <ac:picMk id="25" creationId="{2BA7C965-4454-43DC-A2D7-BB12607B5DC7}"/>
          </ac:picMkLst>
        </pc:picChg>
      </pc:sldChg>
      <pc:sldChg chg="addSp delSp modSp add mod modTransition modAnim">
        <pc:chgData name="Nguyễn" userId="27842724c8cf1b5a" providerId="LiveId" clId="{8968A460-DB01-4E9F-BC4E-24DBA8F3018E}" dt="2021-06-01T04:32:53.308" v="2776"/>
        <pc:sldMkLst>
          <pc:docMk/>
          <pc:sldMk cId="3803628293" sldId="274"/>
        </pc:sldMkLst>
        <pc:spChg chg="del">
          <ac:chgData name="Nguyễn" userId="27842724c8cf1b5a" providerId="LiveId" clId="{8968A460-DB01-4E9F-BC4E-24DBA8F3018E}" dt="2021-06-01T03:52:16.020" v="2591" actId="478"/>
          <ac:spMkLst>
            <pc:docMk/>
            <pc:sldMk cId="3803628293" sldId="274"/>
            <ac:spMk id="27" creationId="{82B25406-0A3B-4D26-B3CF-CAC131000CDC}"/>
          </ac:spMkLst>
        </pc:spChg>
        <pc:spChg chg="del">
          <ac:chgData name="Nguyễn" userId="27842724c8cf1b5a" providerId="LiveId" clId="{8968A460-DB01-4E9F-BC4E-24DBA8F3018E}" dt="2021-06-01T03:52:16.020" v="2591" actId="478"/>
          <ac:spMkLst>
            <pc:docMk/>
            <pc:sldMk cId="3803628293" sldId="274"/>
            <ac:spMk id="29" creationId="{AB77145E-FA95-443F-8794-FCF244322C92}"/>
          </ac:spMkLst>
        </pc:spChg>
        <pc:spChg chg="del">
          <ac:chgData name="Nguyễn" userId="27842724c8cf1b5a" providerId="LiveId" clId="{8968A460-DB01-4E9F-BC4E-24DBA8F3018E}" dt="2021-06-01T03:52:16.020" v="2591" actId="478"/>
          <ac:spMkLst>
            <pc:docMk/>
            <pc:sldMk cId="3803628293" sldId="274"/>
            <ac:spMk id="30" creationId="{71D16252-B5D3-41FA-A6A4-D8BCF2D20F47}"/>
          </ac:spMkLst>
        </pc:spChg>
        <pc:spChg chg="del">
          <ac:chgData name="Nguyễn" userId="27842724c8cf1b5a" providerId="LiveId" clId="{8968A460-DB01-4E9F-BC4E-24DBA8F3018E}" dt="2021-06-01T03:52:16.020" v="2591" actId="478"/>
          <ac:spMkLst>
            <pc:docMk/>
            <pc:sldMk cId="3803628293" sldId="274"/>
            <ac:spMk id="31" creationId="{46557931-3D76-4774-A073-0D959E3860E1}"/>
          </ac:spMkLst>
        </pc:spChg>
        <pc:spChg chg="add mod">
          <ac:chgData name="Nguyễn" userId="27842724c8cf1b5a" providerId="LiveId" clId="{8968A460-DB01-4E9F-BC4E-24DBA8F3018E}" dt="2021-06-01T03:47:07.783" v="2563"/>
          <ac:spMkLst>
            <pc:docMk/>
            <pc:sldMk cId="3803628293" sldId="274"/>
            <ac:spMk id="32" creationId="{DE3F56ED-12F6-48B3-8335-7FFFA24F427B}"/>
          </ac:spMkLst>
        </pc:spChg>
        <pc:spChg chg="add mod">
          <ac:chgData name="Nguyễn" userId="27842724c8cf1b5a" providerId="LiveId" clId="{8968A460-DB01-4E9F-BC4E-24DBA8F3018E}" dt="2021-06-01T03:47:07.783" v="2563"/>
          <ac:spMkLst>
            <pc:docMk/>
            <pc:sldMk cId="3803628293" sldId="274"/>
            <ac:spMk id="33" creationId="{8306BC9B-B0BD-4232-8920-65F4C35FCE66}"/>
          </ac:spMkLst>
        </pc:spChg>
        <pc:spChg chg="add mod">
          <ac:chgData name="Nguyễn" userId="27842724c8cf1b5a" providerId="LiveId" clId="{8968A460-DB01-4E9F-BC4E-24DBA8F3018E}" dt="2021-06-01T03:47:07.783" v="2563"/>
          <ac:spMkLst>
            <pc:docMk/>
            <pc:sldMk cId="3803628293" sldId="274"/>
            <ac:spMk id="34" creationId="{FC91AFDD-40EA-4844-A5F3-C7DFF40DF07D}"/>
          </ac:spMkLst>
        </pc:spChg>
        <pc:spChg chg="add mod">
          <ac:chgData name="Nguyễn" userId="27842724c8cf1b5a" providerId="LiveId" clId="{8968A460-DB01-4E9F-BC4E-24DBA8F3018E}" dt="2021-06-01T03:47:07.783" v="2563"/>
          <ac:spMkLst>
            <pc:docMk/>
            <pc:sldMk cId="3803628293" sldId="274"/>
            <ac:spMk id="35" creationId="{42988C2C-EAD4-4DED-B149-84027D207160}"/>
          </ac:spMkLst>
        </pc:spChg>
        <pc:spChg chg="add mod">
          <ac:chgData name="Nguyễn" userId="27842724c8cf1b5a" providerId="LiveId" clId="{8968A460-DB01-4E9F-BC4E-24DBA8F3018E}" dt="2021-06-01T03:47:07.783" v="2563"/>
          <ac:spMkLst>
            <pc:docMk/>
            <pc:sldMk cId="3803628293" sldId="274"/>
            <ac:spMk id="36" creationId="{78993EFF-4F48-45C6-A48F-1FA1B6F85E3E}"/>
          </ac:spMkLst>
        </pc:spChg>
        <pc:spChg chg="add mod">
          <ac:chgData name="Nguyễn" userId="27842724c8cf1b5a" providerId="LiveId" clId="{8968A460-DB01-4E9F-BC4E-24DBA8F3018E}" dt="2021-06-01T03:47:07.783" v="2563"/>
          <ac:spMkLst>
            <pc:docMk/>
            <pc:sldMk cId="3803628293" sldId="274"/>
            <ac:spMk id="37" creationId="{7EC4174D-93DA-4803-B92B-49A0ECDF1151}"/>
          </ac:spMkLst>
        </pc:spChg>
        <pc:spChg chg="add mod">
          <ac:chgData name="Nguyễn" userId="27842724c8cf1b5a" providerId="LiveId" clId="{8968A460-DB01-4E9F-BC4E-24DBA8F3018E}" dt="2021-06-01T03:47:07.783" v="2563"/>
          <ac:spMkLst>
            <pc:docMk/>
            <pc:sldMk cId="3803628293" sldId="274"/>
            <ac:spMk id="38" creationId="{181441FB-D817-4B9C-927F-E4536EBC42A3}"/>
          </ac:spMkLst>
        </pc:spChg>
        <pc:spChg chg="add mod">
          <ac:chgData name="Nguyễn" userId="27842724c8cf1b5a" providerId="LiveId" clId="{8968A460-DB01-4E9F-BC4E-24DBA8F3018E}" dt="2021-06-01T03:47:07.783" v="2563"/>
          <ac:spMkLst>
            <pc:docMk/>
            <pc:sldMk cId="3803628293" sldId="274"/>
            <ac:spMk id="39" creationId="{368A3CCB-1C1C-41FD-8158-628DF288F4A6}"/>
          </ac:spMkLst>
        </pc:spChg>
        <pc:spChg chg="add mod">
          <ac:chgData name="Nguyễn" userId="27842724c8cf1b5a" providerId="LiveId" clId="{8968A460-DB01-4E9F-BC4E-24DBA8F3018E}" dt="2021-06-01T03:47:30.552" v="2565"/>
          <ac:spMkLst>
            <pc:docMk/>
            <pc:sldMk cId="3803628293" sldId="274"/>
            <ac:spMk id="40" creationId="{9E0D92EE-1B49-4896-A759-E1C8AD369962}"/>
          </ac:spMkLst>
        </pc:spChg>
        <pc:spChg chg="add mod">
          <ac:chgData name="Nguyễn" userId="27842724c8cf1b5a" providerId="LiveId" clId="{8968A460-DB01-4E9F-BC4E-24DBA8F3018E}" dt="2021-06-01T03:47:30.552" v="2565"/>
          <ac:spMkLst>
            <pc:docMk/>
            <pc:sldMk cId="3803628293" sldId="274"/>
            <ac:spMk id="41" creationId="{2B65F1E2-82D9-463F-98BD-33CAC048AE82}"/>
          </ac:spMkLst>
        </pc:spChg>
        <pc:spChg chg="add mod">
          <ac:chgData name="Nguyễn" userId="27842724c8cf1b5a" providerId="LiveId" clId="{8968A460-DB01-4E9F-BC4E-24DBA8F3018E}" dt="2021-06-01T03:47:30.552" v="2565"/>
          <ac:spMkLst>
            <pc:docMk/>
            <pc:sldMk cId="3803628293" sldId="274"/>
            <ac:spMk id="42" creationId="{E7C054B6-8BF8-4EDE-9360-C8E4E3E36CEF}"/>
          </ac:spMkLst>
        </pc:spChg>
        <pc:spChg chg="mod">
          <ac:chgData name="Nguyễn" userId="27842724c8cf1b5a" providerId="LiveId" clId="{8968A460-DB01-4E9F-BC4E-24DBA8F3018E}" dt="2021-06-01T03:47:30.552" v="2565"/>
          <ac:spMkLst>
            <pc:docMk/>
            <pc:sldMk cId="3803628293" sldId="274"/>
            <ac:spMk id="44" creationId="{279BDBE0-CA61-41D8-B32F-A0EA471A1843}"/>
          </ac:spMkLst>
        </pc:spChg>
        <pc:spChg chg="mod">
          <ac:chgData name="Nguyễn" userId="27842724c8cf1b5a" providerId="LiveId" clId="{8968A460-DB01-4E9F-BC4E-24DBA8F3018E}" dt="2021-06-01T03:47:30.552" v="2565"/>
          <ac:spMkLst>
            <pc:docMk/>
            <pc:sldMk cId="3803628293" sldId="274"/>
            <ac:spMk id="45" creationId="{58F2CED3-0799-412D-9A93-1756F6184876}"/>
          </ac:spMkLst>
        </pc:spChg>
        <pc:spChg chg="mod">
          <ac:chgData name="Nguyễn" userId="27842724c8cf1b5a" providerId="LiveId" clId="{8968A460-DB01-4E9F-BC4E-24DBA8F3018E}" dt="2021-06-01T03:47:30.552" v="2565"/>
          <ac:spMkLst>
            <pc:docMk/>
            <pc:sldMk cId="3803628293" sldId="274"/>
            <ac:spMk id="47" creationId="{BE5D455A-9D45-4A92-A050-9F770FCF7170}"/>
          </ac:spMkLst>
        </pc:spChg>
        <pc:spChg chg="mod">
          <ac:chgData name="Nguyễn" userId="27842724c8cf1b5a" providerId="LiveId" clId="{8968A460-DB01-4E9F-BC4E-24DBA8F3018E}" dt="2021-06-01T03:47:30.552" v="2565"/>
          <ac:spMkLst>
            <pc:docMk/>
            <pc:sldMk cId="3803628293" sldId="274"/>
            <ac:spMk id="48" creationId="{44AA8E64-941D-4F00-A00C-F1F497A09E0B}"/>
          </ac:spMkLst>
        </pc:spChg>
        <pc:spChg chg="mod">
          <ac:chgData name="Nguyễn" userId="27842724c8cf1b5a" providerId="LiveId" clId="{8968A460-DB01-4E9F-BC4E-24DBA8F3018E}" dt="2021-06-01T03:47:30.552" v="2565"/>
          <ac:spMkLst>
            <pc:docMk/>
            <pc:sldMk cId="3803628293" sldId="274"/>
            <ac:spMk id="50" creationId="{CF613A9E-8EBB-4C89-919A-74E403A1A985}"/>
          </ac:spMkLst>
        </pc:spChg>
        <pc:spChg chg="mod">
          <ac:chgData name="Nguyễn" userId="27842724c8cf1b5a" providerId="LiveId" clId="{8968A460-DB01-4E9F-BC4E-24DBA8F3018E}" dt="2021-06-01T03:47:30.552" v="2565"/>
          <ac:spMkLst>
            <pc:docMk/>
            <pc:sldMk cId="3803628293" sldId="274"/>
            <ac:spMk id="51" creationId="{359EEC2C-83B9-4E84-8A32-62FE4E4E4EA7}"/>
          </ac:spMkLst>
        </pc:spChg>
        <pc:spChg chg="mod">
          <ac:chgData name="Nguyễn" userId="27842724c8cf1b5a" providerId="LiveId" clId="{8968A460-DB01-4E9F-BC4E-24DBA8F3018E}" dt="2021-06-01T03:47:30.552" v="2565"/>
          <ac:spMkLst>
            <pc:docMk/>
            <pc:sldMk cId="3803628293" sldId="274"/>
            <ac:spMk id="53" creationId="{552BB74B-49D0-4780-94D0-330D38722777}"/>
          </ac:spMkLst>
        </pc:spChg>
        <pc:spChg chg="mod">
          <ac:chgData name="Nguyễn" userId="27842724c8cf1b5a" providerId="LiveId" clId="{8968A460-DB01-4E9F-BC4E-24DBA8F3018E}" dt="2021-06-01T03:47:30.552" v="2565"/>
          <ac:spMkLst>
            <pc:docMk/>
            <pc:sldMk cId="3803628293" sldId="274"/>
            <ac:spMk id="54" creationId="{15CEE064-DE31-423A-977E-A537A88DC2D5}"/>
          </ac:spMkLst>
        </pc:spChg>
        <pc:spChg chg="mod ord">
          <ac:chgData name="Nguyễn" userId="27842724c8cf1b5a" providerId="LiveId" clId="{8968A460-DB01-4E9F-BC4E-24DBA8F3018E}" dt="2021-06-01T03:54:11.547" v="2600" actId="1076"/>
          <ac:spMkLst>
            <pc:docMk/>
            <pc:sldMk cId="3803628293" sldId="274"/>
            <ac:spMk id="94" creationId="{559E37C5-42C3-48AF-818C-1AD21605FE7C}"/>
          </ac:spMkLst>
        </pc:spChg>
        <pc:spChg chg="del">
          <ac:chgData name="Nguyễn" userId="27842724c8cf1b5a" providerId="LiveId" clId="{8968A460-DB01-4E9F-BC4E-24DBA8F3018E}" dt="2021-06-01T03:47:01.802" v="2562" actId="478"/>
          <ac:spMkLst>
            <pc:docMk/>
            <pc:sldMk cId="3803628293" sldId="274"/>
            <ac:spMk id="122" creationId="{76A8321D-8D11-4322-8F5F-D0FBB8D945C3}"/>
          </ac:spMkLst>
        </pc:spChg>
        <pc:grpChg chg="add mod">
          <ac:chgData name="Nguyễn" userId="27842724c8cf1b5a" providerId="LiveId" clId="{8968A460-DB01-4E9F-BC4E-24DBA8F3018E}" dt="2021-06-01T03:47:30.552" v="2565"/>
          <ac:grpSpMkLst>
            <pc:docMk/>
            <pc:sldMk cId="3803628293" sldId="274"/>
            <ac:grpSpMk id="43" creationId="{B6D5E807-7AE3-4020-907F-41DA9D074C7A}"/>
          </ac:grpSpMkLst>
        </pc:grpChg>
        <pc:grpChg chg="add mod">
          <ac:chgData name="Nguyễn" userId="27842724c8cf1b5a" providerId="LiveId" clId="{8968A460-DB01-4E9F-BC4E-24DBA8F3018E}" dt="2021-06-01T03:47:30.552" v="2565"/>
          <ac:grpSpMkLst>
            <pc:docMk/>
            <pc:sldMk cId="3803628293" sldId="274"/>
            <ac:grpSpMk id="46" creationId="{884AE136-4BDF-4A4E-B67E-E9BE714CF532}"/>
          </ac:grpSpMkLst>
        </pc:grpChg>
        <pc:grpChg chg="add mod">
          <ac:chgData name="Nguyễn" userId="27842724c8cf1b5a" providerId="LiveId" clId="{8968A460-DB01-4E9F-BC4E-24DBA8F3018E}" dt="2021-06-01T03:47:30.552" v="2565"/>
          <ac:grpSpMkLst>
            <pc:docMk/>
            <pc:sldMk cId="3803628293" sldId="274"/>
            <ac:grpSpMk id="49" creationId="{9FEBD392-C453-48A3-8334-B1C00C7C2504}"/>
          </ac:grpSpMkLst>
        </pc:grpChg>
        <pc:grpChg chg="add mod">
          <ac:chgData name="Nguyễn" userId="27842724c8cf1b5a" providerId="LiveId" clId="{8968A460-DB01-4E9F-BC4E-24DBA8F3018E}" dt="2021-06-01T03:47:30.552" v="2565"/>
          <ac:grpSpMkLst>
            <pc:docMk/>
            <pc:sldMk cId="3803628293" sldId="274"/>
            <ac:grpSpMk id="52" creationId="{594DA404-6160-464B-834E-28E9CF7DD9C3}"/>
          </ac:grpSpMkLst>
        </pc:grpChg>
        <pc:picChg chg="del">
          <ac:chgData name="Nguyễn" userId="27842724c8cf1b5a" providerId="LiveId" clId="{8968A460-DB01-4E9F-BC4E-24DBA8F3018E}" dt="2021-06-01T03:52:13.132" v="2590" actId="478"/>
          <ac:picMkLst>
            <pc:docMk/>
            <pc:sldMk cId="3803628293" sldId="274"/>
            <ac:picMk id="24" creationId="{36BB7657-0FC6-4DBB-940C-F5DD397ED1B2}"/>
          </ac:picMkLst>
        </pc:picChg>
        <pc:picChg chg="del">
          <ac:chgData name="Nguyễn" userId="27842724c8cf1b5a" providerId="LiveId" clId="{8968A460-DB01-4E9F-BC4E-24DBA8F3018E}" dt="2021-06-01T03:52:11.710" v="2589" actId="478"/>
          <ac:picMkLst>
            <pc:docMk/>
            <pc:sldMk cId="3803628293" sldId="274"/>
            <ac:picMk id="25" creationId="{2BA7C965-4454-43DC-A2D7-BB12607B5DC7}"/>
          </ac:picMkLst>
        </pc:picChg>
      </pc:sldChg>
      <pc:sldChg chg="addSp delSp modSp add mod modAnim">
        <pc:chgData name="Nguyễn" userId="27842724c8cf1b5a" providerId="LiveId" clId="{8968A460-DB01-4E9F-BC4E-24DBA8F3018E}" dt="2021-06-01T05:56:11.944" v="3061" actId="1076"/>
        <pc:sldMkLst>
          <pc:docMk/>
          <pc:sldMk cId="1069644094" sldId="275"/>
        </pc:sldMkLst>
        <pc:spChg chg="del">
          <ac:chgData name="Nguyễn" userId="27842724c8cf1b5a" providerId="LiveId" clId="{8968A460-DB01-4E9F-BC4E-24DBA8F3018E}" dt="2021-06-01T03:51:52.850" v="2586" actId="478"/>
          <ac:spMkLst>
            <pc:docMk/>
            <pc:sldMk cId="1069644094" sldId="275"/>
            <ac:spMk id="27" creationId="{82B25406-0A3B-4D26-B3CF-CAC131000CDC}"/>
          </ac:spMkLst>
        </pc:spChg>
        <pc:spChg chg="del">
          <ac:chgData name="Nguyễn" userId="27842724c8cf1b5a" providerId="LiveId" clId="{8968A460-DB01-4E9F-BC4E-24DBA8F3018E}" dt="2021-06-01T03:51:52.850" v="2586" actId="478"/>
          <ac:spMkLst>
            <pc:docMk/>
            <pc:sldMk cId="1069644094" sldId="275"/>
            <ac:spMk id="29" creationId="{AB77145E-FA95-443F-8794-FCF244322C92}"/>
          </ac:spMkLst>
        </pc:spChg>
        <pc:spChg chg="del">
          <ac:chgData name="Nguyễn" userId="27842724c8cf1b5a" providerId="LiveId" clId="{8968A460-DB01-4E9F-BC4E-24DBA8F3018E}" dt="2021-06-01T03:51:52.850" v="2586" actId="478"/>
          <ac:spMkLst>
            <pc:docMk/>
            <pc:sldMk cId="1069644094" sldId="275"/>
            <ac:spMk id="30" creationId="{71D16252-B5D3-41FA-A6A4-D8BCF2D20F47}"/>
          </ac:spMkLst>
        </pc:spChg>
        <pc:spChg chg="del">
          <ac:chgData name="Nguyễn" userId="27842724c8cf1b5a" providerId="LiveId" clId="{8968A460-DB01-4E9F-BC4E-24DBA8F3018E}" dt="2021-06-01T03:51:52.850" v="2586" actId="478"/>
          <ac:spMkLst>
            <pc:docMk/>
            <pc:sldMk cId="1069644094" sldId="275"/>
            <ac:spMk id="31" creationId="{46557931-3D76-4774-A073-0D959E3860E1}"/>
          </ac:spMkLst>
        </pc:spChg>
        <pc:spChg chg="del mod">
          <ac:chgData name="Nguyễn" userId="27842724c8cf1b5a" providerId="LiveId" clId="{8968A460-DB01-4E9F-BC4E-24DBA8F3018E}" dt="2021-06-01T04:02:39.316" v="2683" actId="478"/>
          <ac:spMkLst>
            <pc:docMk/>
            <pc:sldMk cId="1069644094" sldId="275"/>
            <ac:spMk id="32" creationId="{DE3F56ED-12F6-48B3-8335-7FFFA24F427B}"/>
          </ac:spMkLst>
        </pc:spChg>
        <pc:spChg chg="del mod">
          <ac:chgData name="Nguyễn" userId="27842724c8cf1b5a" providerId="LiveId" clId="{8968A460-DB01-4E9F-BC4E-24DBA8F3018E}" dt="2021-06-01T04:02:39.316" v="2683" actId="478"/>
          <ac:spMkLst>
            <pc:docMk/>
            <pc:sldMk cId="1069644094" sldId="275"/>
            <ac:spMk id="33" creationId="{8306BC9B-B0BD-4232-8920-65F4C35FCE66}"/>
          </ac:spMkLst>
        </pc:spChg>
        <pc:spChg chg="del mod">
          <ac:chgData name="Nguyễn" userId="27842724c8cf1b5a" providerId="LiveId" clId="{8968A460-DB01-4E9F-BC4E-24DBA8F3018E}" dt="2021-06-01T04:02:39.316" v="2683" actId="478"/>
          <ac:spMkLst>
            <pc:docMk/>
            <pc:sldMk cId="1069644094" sldId="275"/>
            <ac:spMk id="34" creationId="{FC91AFDD-40EA-4844-A5F3-C7DFF40DF07D}"/>
          </ac:spMkLst>
        </pc:spChg>
        <pc:spChg chg="del mod">
          <ac:chgData name="Nguyễn" userId="27842724c8cf1b5a" providerId="LiveId" clId="{8968A460-DB01-4E9F-BC4E-24DBA8F3018E}" dt="2021-06-01T04:02:39.316" v="2683" actId="478"/>
          <ac:spMkLst>
            <pc:docMk/>
            <pc:sldMk cId="1069644094" sldId="275"/>
            <ac:spMk id="35" creationId="{42988C2C-EAD4-4DED-B149-84027D207160}"/>
          </ac:spMkLst>
        </pc:spChg>
        <pc:spChg chg="del">
          <ac:chgData name="Nguyễn" userId="27842724c8cf1b5a" providerId="LiveId" clId="{8968A460-DB01-4E9F-BC4E-24DBA8F3018E}" dt="2021-06-01T04:02:39.316" v="2683" actId="478"/>
          <ac:spMkLst>
            <pc:docMk/>
            <pc:sldMk cId="1069644094" sldId="275"/>
            <ac:spMk id="36" creationId="{78993EFF-4F48-45C6-A48F-1FA1B6F85E3E}"/>
          </ac:spMkLst>
        </pc:spChg>
        <pc:spChg chg="del mod">
          <ac:chgData name="Nguyễn" userId="27842724c8cf1b5a" providerId="LiveId" clId="{8968A460-DB01-4E9F-BC4E-24DBA8F3018E}" dt="2021-06-01T04:02:39.316" v="2683" actId="478"/>
          <ac:spMkLst>
            <pc:docMk/>
            <pc:sldMk cId="1069644094" sldId="275"/>
            <ac:spMk id="37" creationId="{7EC4174D-93DA-4803-B92B-49A0ECDF1151}"/>
          </ac:spMkLst>
        </pc:spChg>
        <pc:spChg chg="del mod">
          <ac:chgData name="Nguyễn" userId="27842724c8cf1b5a" providerId="LiveId" clId="{8968A460-DB01-4E9F-BC4E-24DBA8F3018E}" dt="2021-06-01T04:02:39.316" v="2683" actId="478"/>
          <ac:spMkLst>
            <pc:docMk/>
            <pc:sldMk cId="1069644094" sldId="275"/>
            <ac:spMk id="38" creationId="{181441FB-D817-4B9C-927F-E4536EBC42A3}"/>
          </ac:spMkLst>
        </pc:spChg>
        <pc:spChg chg="mod">
          <ac:chgData name="Nguyễn" userId="27842724c8cf1b5a" providerId="LiveId" clId="{8968A460-DB01-4E9F-BC4E-24DBA8F3018E}" dt="2021-06-01T03:54:42.966" v="2603"/>
          <ac:spMkLst>
            <pc:docMk/>
            <pc:sldMk cId="1069644094" sldId="275"/>
            <ac:spMk id="39" creationId="{368A3CCB-1C1C-41FD-8158-628DF288F4A6}"/>
          </ac:spMkLst>
        </pc:spChg>
        <pc:spChg chg="del">
          <ac:chgData name="Nguyễn" userId="27842724c8cf1b5a" providerId="LiveId" clId="{8968A460-DB01-4E9F-BC4E-24DBA8F3018E}" dt="2021-06-01T04:02:37.822" v="2682" actId="478"/>
          <ac:spMkLst>
            <pc:docMk/>
            <pc:sldMk cId="1069644094" sldId="275"/>
            <ac:spMk id="40" creationId="{9E0D92EE-1B49-4896-A759-E1C8AD369962}"/>
          </ac:spMkLst>
        </pc:spChg>
        <pc:spChg chg="del">
          <ac:chgData name="Nguyễn" userId="27842724c8cf1b5a" providerId="LiveId" clId="{8968A460-DB01-4E9F-BC4E-24DBA8F3018E}" dt="2021-06-01T04:02:37.822" v="2682" actId="478"/>
          <ac:spMkLst>
            <pc:docMk/>
            <pc:sldMk cId="1069644094" sldId="275"/>
            <ac:spMk id="41" creationId="{2B65F1E2-82D9-463F-98BD-33CAC048AE82}"/>
          </ac:spMkLst>
        </pc:spChg>
        <pc:spChg chg="del">
          <ac:chgData name="Nguyễn" userId="27842724c8cf1b5a" providerId="LiveId" clId="{8968A460-DB01-4E9F-BC4E-24DBA8F3018E}" dt="2021-06-01T04:02:37.822" v="2682" actId="478"/>
          <ac:spMkLst>
            <pc:docMk/>
            <pc:sldMk cId="1069644094" sldId="275"/>
            <ac:spMk id="42" creationId="{E7C054B6-8BF8-4EDE-9360-C8E4E3E36CEF}"/>
          </ac:spMkLst>
        </pc:spChg>
        <pc:spChg chg="mod">
          <ac:chgData name="Nguyễn" userId="27842724c8cf1b5a" providerId="LiveId" clId="{8968A460-DB01-4E9F-BC4E-24DBA8F3018E}" dt="2021-06-01T03:57:12.230" v="2651" actId="403"/>
          <ac:spMkLst>
            <pc:docMk/>
            <pc:sldMk cId="1069644094" sldId="275"/>
            <ac:spMk id="47" creationId="{BE5D455A-9D45-4A92-A050-9F770FCF7170}"/>
          </ac:spMkLst>
        </pc:spChg>
        <pc:spChg chg="mod">
          <ac:chgData name="Nguyễn" userId="27842724c8cf1b5a" providerId="LiveId" clId="{8968A460-DB01-4E9F-BC4E-24DBA8F3018E}" dt="2021-06-01T03:57:12.230" v="2651" actId="403"/>
          <ac:spMkLst>
            <pc:docMk/>
            <pc:sldMk cId="1069644094" sldId="275"/>
            <ac:spMk id="48" creationId="{44AA8E64-941D-4F00-A00C-F1F497A09E0B}"/>
          </ac:spMkLst>
        </pc:spChg>
        <pc:spChg chg="mod">
          <ac:chgData name="Nguyễn" userId="27842724c8cf1b5a" providerId="LiveId" clId="{8968A460-DB01-4E9F-BC4E-24DBA8F3018E}" dt="2021-06-01T03:57:46.549" v="2670" actId="20577"/>
          <ac:spMkLst>
            <pc:docMk/>
            <pc:sldMk cId="1069644094" sldId="275"/>
            <ac:spMk id="54" creationId="{15CEE064-DE31-423A-977E-A537A88DC2D5}"/>
          </ac:spMkLst>
        </pc:spChg>
        <pc:spChg chg="add mod">
          <ac:chgData name="Nguyễn" userId="27842724c8cf1b5a" providerId="LiveId" clId="{8968A460-DB01-4E9F-BC4E-24DBA8F3018E}" dt="2021-06-01T05:56:11.944" v="3061" actId="1076"/>
          <ac:spMkLst>
            <pc:docMk/>
            <pc:sldMk cId="1069644094" sldId="275"/>
            <ac:spMk id="55" creationId="{C90DADB9-2FD6-4141-A135-93ADA78BDCF3}"/>
          </ac:spMkLst>
        </pc:spChg>
        <pc:spChg chg="mod ord">
          <ac:chgData name="Nguyễn" userId="27842724c8cf1b5a" providerId="LiveId" clId="{8968A460-DB01-4E9F-BC4E-24DBA8F3018E}" dt="2021-06-01T03:50:39.250" v="2583" actId="166"/>
          <ac:spMkLst>
            <pc:docMk/>
            <pc:sldMk cId="1069644094" sldId="275"/>
            <ac:spMk id="94" creationId="{559E37C5-42C3-48AF-818C-1AD21605FE7C}"/>
          </ac:spMkLst>
        </pc:spChg>
        <pc:spChg chg="add del">
          <ac:chgData name="Nguyễn" userId="27842724c8cf1b5a" providerId="LiveId" clId="{8968A460-DB01-4E9F-BC4E-24DBA8F3018E}" dt="2021-06-01T03:49:50.807" v="2577" actId="478"/>
          <ac:spMkLst>
            <pc:docMk/>
            <pc:sldMk cId="1069644094" sldId="275"/>
            <ac:spMk id="108" creationId="{D7DCDF5B-EFD0-4CD3-B9C8-DBC37D5CF663}"/>
          </ac:spMkLst>
        </pc:spChg>
        <pc:spChg chg="del">
          <ac:chgData name="Nguyễn" userId="27842724c8cf1b5a" providerId="LiveId" clId="{8968A460-DB01-4E9F-BC4E-24DBA8F3018E}" dt="2021-06-01T03:50:07.938" v="2582" actId="478"/>
          <ac:spMkLst>
            <pc:docMk/>
            <pc:sldMk cId="1069644094" sldId="275"/>
            <ac:spMk id="109" creationId="{A5997B50-D8F4-4109-8559-FD7063E37B61}"/>
          </ac:spMkLst>
        </pc:spChg>
        <pc:spChg chg="mod">
          <ac:chgData name="Nguyễn" userId="27842724c8cf1b5a" providerId="LiveId" clId="{8968A460-DB01-4E9F-BC4E-24DBA8F3018E}" dt="2021-06-01T04:01:29.414" v="2678" actId="1076"/>
          <ac:spMkLst>
            <pc:docMk/>
            <pc:sldMk cId="1069644094" sldId="275"/>
            <ac:spMk id="110" creationId="{C5A0A252-B44C-44A4-BF00-E625BCDE1381}"/>
          </ac:spMkLst>
        </pc:spChg>
        <pc:spChg chg="del">
          <ac:chgData name="Nguyễn" userId="27842724c8cf1b5a" providerId="LiveId" clId="{8968A460-DB01-4E9F-BC4E-24DBA8F3018E}" dt="2021-06-01T04:02:39.316" v="2683" actId="478"/>
          <ac:spMkLst>
            <pc:docMk/>
            <pc:sldMk cId="1069644094" sldId="275"/>
            <ac:spMk id="117" creationId="{CA939B7D-9A73-4F56-8BFB-E89E49BF3C06}"/>
          </ac:spMkLst>
        </pc:spChg>
        <pc:spChg chg="del mod">
          <ac:chgData name="Nguyễn" userId="27842724c8cf1b5a" providerId="LiveId" clId="{8968A460-DB01-4E9F-BC4E-24DBA8F3018E}" dt="2021-06-01T04:02:37.822" v="2682" actId="478"/>
          <ac:spMkLst>
            <pc:docMk/>
            <pc:sldMk cId="1069644094" sldId="275"/>
            <ac:spMk id="121" creationId="{44EA7D4A-22A9-4E27-9245-F31803980395}"/>
          </ac:spMkLst>
        </pc:spChg>
        <pc:grpChg chg="del">
          <ac:chgData name="Nguyễn" userId="27842724c8cf1b5a" providerId="LiveId" clId="{8968A460-DB01-4E9F-BC4E-24DBA8F3018E}" dt="2021-06-01T04:02:37.822" v="2682" actId="478"/>
          <ac:grpSpMkLst>
            <pc:docMk/>
            <pc:sldMk cId="1069644094" sldId="275"/>
            <ac:grpSpMk id="43" creationId="{B6D5E807-7AE3-4020-907F-41DA9D074C7A}"/>
          </ac:grpSpMkLst>
        </pc:grpChg>
        <pc:grpChg chg="del mod">
          <ac:chgData name="Nguyễn" userId="27842724c8cf1b5a" providerId="LiveId" clId="{8968A460-DB01-4E9F-BC4E-24DBA8F3018E}" dt="2021-06-01T04:02:37.822" v="2682" actId="478"/>
          <ac:grpSpMkLst>
            <pc:docMk/>
            <pc:sldMk cId="1069644094" sldId="275"/>
            <ac:grpSpMk id="46" creationId="{884AE136-4BDF-4A4E-B67E-E9BE714CF532}"/>
          </ac:grpSpMkLst>
        </pc:grpChg>
        <pc:grpChg chg="del">
          <ac:chgData name="Nguyễn" userId="27842724c8cf1b5a" providerId="LiveId" clId="{8968A460-DB01-4E9F-BC4E-24DBA8F3018E}" dt="2021-06-01T04:02:37.822" v="2682" actId="478"/>
          <ac:grpSpMkLst>
            <pc:docMk/>
            <pc:sldMk cId="1069644094" sldId="275"/>
            <ac:grpSpMk id="49" creationId="{9FEBD392-C453-48A3-8334-B1C00C7C2504}"/>
          </ac:grpSpMkLst>
        </pc:grpChg>
        <pc:grpChg chg="del mod">
          <ac:chgData name="Nguyễn" userId="27842724c8cf1b5a" providerId="LiveId" clId="{8968A460-DB01-4E9F-BC4E-24DBA8F3018E}" dt="2021-06-01T04:02:37.822" v="2682" actId="478"/>
          <ac:grpSpMkLst>
            <pc:docMk/>
            <pc:sldMk cId="1069644094" sldId="275"/>
            <ac:grpSpMk id="52" creationId="{594DA404-6160-464B-834E-28E9CF7DD9C3}"/>
          </ac:grpSpMkLst>
        </pc:grpChg>
        <pc:picChg chg="del">
          <ac:chgData name="Nguyễn" userId="27842724c8cf1b5a" providerId="LiveId" clId="{8968A460-DB01-4E9F-BC4E-24DBA8F3018E}" dt="2021-06-01T03:51:56.465" v="2588" actId="478"/>
          <ac:picMkLst>
            <pc:docMk/>
            <pc:sldMk cId="1069644094" sldId="275"/>
            <ac:picMk id="24" creationId="{36BB7657-0FC6-4DBB-940C-F5DD397ED1B2}"/>
          </ac:picMkLst>
        </pc:picChg>
        <pc:picChg chg="del">
          <ac:chgData name="Nguyễn" userId="27842724c8cf1b5a" providerId="LiveId" clId="{8968A460-DB01-4E9F-BC4E-24DBA8F3018E}" dt="2021-06-01T03:51:55.301" v="2587" actId="478"/>
          <ac:picMkLst>
            <pc:docMk/>
            <pc:sldMk cId="1069644094" sldId="275"/>
            <ac:picMk id="25" creationId="{2BA7C965-4454-43DC-A2D7-BB12607B5DC7}"/>
          </ac:picMkLst>
        </pc:picChg>
      </pc:sldChg>
      <pc:sldChg chg="delSp add mod modTransition modAnim">
        <pc:chgData name="Nguyễn" userId="27842724c8cf1b5a" providerId="LiveId" clId="{8968A460-DB01-4E9F-BC4E-24DBA8F3018E}" dt="2021-06-01T04:32:58.540" v="2777"/>
        <pc:sldMkLst>
          <pc:docMk/>
          <pc:sldMk cId="2313724628" sldId="276"/>
        </pc:sldMkLst>
        <pc:spChg chg="del">
          <ac:chgData name="Nguyễn" userId="27842724c8cf1b5a" providerId="LiveId" clId="{8968A460-DB01-4E9F-BC4E-24DBA8F3018E}" dt="2021-06-01T04:02:33.883" v="2681" actId="478"/>
          <ac:spMkLst>
            <pc:docMk/>
            <pc:sldMk cId="2313724628" sldId="276"/>
            <ac:spMk id="40" creationId="{9E0D92EE-1B49-4896-A759-E1C8AD369962}"/>
          </ac:spMkLst>
        </pc:spChg>
        <pc:spChg chg="del">
          <ac:chgData name="Nguyễn" userId="27842724c8cf1b5a" providerId="LiveId" clId="{8968A460-DB01-4E9F-BC4E-24DBA8F3018E}" dt="2021-06-01T04:02:33.883" v="2681" actId="478"/>
          <ac:spMkLst>
            <pc:docMk/>
            <pc:sldMk cId="2313724628" sldId="276"/>
            <ac:spMk id="41" creationId="{2B65F1E2-82D9-463F-98BD-33CAC048AE82}"/>
          </ac:spMkLst>
        </pc:spChg>
        <pc:spChg chg="del">
          <ac:chgData name="Nguyễn" userId="27842724c8cf1b5a" providerId="LiveId" clId="{8968A460-DB01-4E9F-BC4E-24DBA8F3018E}" dt="2021-06-01T04:02:33.883" v="2681" actId="478"/>
          <ac:spMkLst>
            <pc:docMk/>
            <pc:sldMk cId="2313724628" sldId="276"/>
            <ac:spMk id="42" creationId="{E7C054B6-8BF8-4EDE-9360-C8E4E3E36CEF}"/>
          </ac:spMkLst>
        </pc:spChg>
        <pc:spChg chg="del">
          <ac:chgData name="Nguyễn" userId="27842724c8cf1b5a" providerId="LiveId" clId="{8968A460-DB01-4E9F-BC4E-24DBA8F3018E}" dt="2021-06-01T04:02:33.883" v="2681" actId="478"/>
          <ac:spMkLst>
            <pc:docMk/>
            <pc:sldMk cId="2313724628" sldId="276"/>
            <ac:spMk id="121" creationId="{44EA7D4A-22A9-4E27-9245-F31803980395}"/>
          </ac:spMkLst>
        </pc:spChg>
        <pc:grpChg chg="del">
          <ac:chgData name="Nguyễn" userId="27842724c8cf1b5a" providerId="LiveId" clId="{8968A460-DB01-4E9F-BC4E-24DBA8F3018E}" dt="2021-06-01T04:02:33.883" v="2681" actId="478"/>
          <ac:grpSpMkLst>
            <pc:docMk/>
            <pc:sldMk cId="2313724628" sldId="276"/>
            <ac:grpSpMk id="43" creationId="{B6D5E807-7AE3-4020-907F-41DA9D074C7A}"/>
          </ac:grpSpMkLst>
        </pc:grpChg>
        <pc:grpChg chg="del">
          <ac:chgData name="Nguyễn" userId="27842724c8cf1b5a" providerId="LiveId" clId="{8968A460-DB01-4E9F-BC4E-24DBA8F3018E}" dt="2021-06-01T04:02:33.883" v="2681" actId="478"/>
          <ac:grpSpMkLst>
            <pc:docMk/>
            <pc:sldMk cId="2313724628" sldId="276"/>
            <ac:grpSpMk id="46" creationId="{884AE136-4BDF-4A4E-B67E-E9BE714CF532}"/>
          </ac:grpSpMkLst>
        </pc:grpChg>
        <pc:grpChg chg="del">
          <ac:chgData name="Nguyễn" userId="27842724c8cf1b5a" providerId="LiveId" clId="{8968A460-DB01-4E9F-BC4E-24DBA8F3018E}" dt="2021-06-01T04:02:33.883" v="2681" actId="478"/>
          <ac:grpSpMkLst>
            <pc:docMk/>
            <pc:sldMk cId="2313724628" sldId="276"/>
            <ac:grpSpMk id="49" creationId="{9FEBD392-C453-48A3-8334-B1C00C7C2504}"/>
          </ac:grpSpMkLst>
        </pc:grpChg>
        <pc:grpChg chg="del">
          <ac:chgData name="Nguyễn" userId="27842724c8cf1b5a" providerId="LiveId" clId="{8968A460-DB01-4E9F-BC4E-24DBA8F3018E}" dt="2021-06-01T04:02:33.883" v="2681" actId="478"/>
          <ac:grpSpMkLst>
            <pc:docMk/>
            <pc:sldMk cId="2313724628" sldId="276"/>
            <ac:grpSpMk id="52" creationId="{594DA404-6160-464B-834E-28E9CF7DD9C3}"/>
          </ac:grpSpMkLst>
        </pc:grpChg>
      </pc:sldChg>
      <pc:sldChg chg="modSp add mod modTransition modAnim">
        <pc:chgData name="Nguyễn" userId="27842724c8cf1b5a" providerId="LiveId" clId="{8968A460-DB01-4E9F-BC4E-24DBA8F3018E}" dt="2021-06-01T05:57:24.886" v="3064" actId="14100"/>
        <pc:sldMkLst>
          <pc:docMk/>
          <pc:sldMk cId="2574013092" sldId="277"/>
        </pc:sldMkLst>
        <pc:spChg chg="mod">
          <ac:chgData name="Nguyễn" userId="27842724c8cf1b5a" providerId="LiveId" clId="{8968A460-DB01-4E9F-BC4E-24DBA8F3018E}" dt="2021-06-01T05:57:24.886" v="3064" actId="14100"/>
          <ac:spMkLst>
            <pc:docMk/>
            <pc:sldMk cId="2574013092" sldId="277"/>
            <ac:spMk id="121" creationId="{44EA7D4A-22A9-4E27-9245-F31803980395}"/>
          </ac:spMkLst>
        </pc:spChg>
      </pc:sldChg>
      <pc:sldChg chg="addSp delSp modSp add mod ord setBg modAnim">
        <pc:chgData name="Nguyễn" userId="27842724c8cf1b5a" providerId="LiveId" clId="{8968A460-DB01-4E9F-BC4E-24DBA8F3018E}" dt="2021-06-02T02:31:52.508" v="5851"/>
        <pc:sldMkLst>
          <pc:docMk/>
          <pc:sldMk cId="185087929" sldId="278"/>
        </pc:sldMkLst>
        <pc:spChg chg="del mod">
          <ac:chgData name="Nguyễn" userId="27842724c8cf1b5a" providerId="LiveId" clId="{8968A460-DB01-4E9F-BC4E-24DBA8F3018E}" dt="2021-06-01T04:34:03.667" v="2782" actId="478"/>
          <ac:spMkLst>
            <pc:docMk/>
            <pc:sldMk cId="185087929" sldId="278"/>
            <ac:spMk id="2" creationId="{2BBFC51E-DE82-4027-BEBC-9462B2F93470}"/>
          </ac:spMkLst>
        </pc:spChg>
        <pc:spChg chg="del">
          <ac:chgData name="Nguyễn" userId="27842724c8cf1b5a" providerId="LiveId" clId="{8968A460-DB01-4E9F-BC4E-24DBA8F3018E}" dt="2021-06-01T04:04:53.867" v="2711" actId="478"/>
          <ac:spMkLst>
            <pc:docMk/>
            <pc:sldMk cId="185087929" sldId="278"/>
            <ac:spMk id="3" creationId="{13F93A43-A92C-4B8D-AD12-E27673F8EBD4}"/>
          </ac:spMkLst>
        </pc:spChg>
        <pc:spChg chg="del mod">
          <ac:chgData name="Nguyễn" userId="27842724c8cf1b5a" providerId="LiveId" clId="{8968A460-DB01-4E9F-BC4E-24DBA8F3018E}" dt="2021-06-01T04:34:03.667" v="2782" actId="478"/>
          <ac:spMkLst>
            <pc:docMk/>
            <pc:sldMk cId="185087929" sldId="278"/>
            <ac:spMk id="4" creationId="{5B2AA966-C43A-473B-960B-A5D3C0C9ACA6}"/>
          </ac:spMkLst>
        </pc:spChg>
        <pc:spChg chg="mod modVis">
          <ac:chgData name="Nguyễn" userId="27842724c8cf1b5a" providerId="LiveId" clId="{8968A460-DB01-4E9F-BC4E-24DBA8F3018E}" dt="2021-06-01T04:34:14.057" v="2786" actId="33935"/>
          <ac:spMkLst>
            <pc:docMk/>
            <pc:sldMk cId="185087929" sldId="278"/>
            <ac:spMk id="5" creationId="{C5CD45A4-00F7-43FE-B423-A680EDAF7738}"/>
          </ac:spMkLst>
        </pc:spChg>
        <pc:spChg chg="mod ord topLvl modVis">
          <ac:chgData name="Nguyễn" userId="27842724c8cf1b5a" providerId="LiveId" clId="{8968A460-DB01-4E9F-BC4E-24DBA8F3018E}" dt="2021-06-01T04:34:14.057" v="2786" actId="33935"/>
          <ac:spMkLst>
            <pc:docMk/>
            <pc:sldMk cId="185087929" sldId="278"/>
            <ac:spMk id="6" creationId="{CAD51B9B-E19A-4EA2-AF7D-48E48F5D0861}"/>
          </ac:spMkLst>
        </pc:spChg>
        <pc:spChg chg="mod modVis">
          <ac:chgData name="Nguyễn" userId="27842724c8cf1b5a" providerId="LiveId" clId="{8968A460-DB01-4E9F-BC4E-24DBA8F3018E}" dt="2021-06-01T04:34:14.057" v="2786" actId="33935"/>
          <ac:spMkLst>
            <pc:docMk/>
            <pc:sldMk cId="185087929" sldId="278"/>
            <ac:spMk id="9" creationId="{580CBFF7-2E0E-4F65-98E3-A8183C80D5E8}"/>
          </ac:spMkLst>
        </pc:spChg>
        <pc:spChg chg="mod topLvl">
          <ac:chgData name="Nguyễn" userId="27842724c8cf1b5a" providerId="LiveId" clId="{8968A460-DB01-4E9F-BC4E-24DBA8F3018E}" dt="2021-06-01T04:05:45.840" v="2717" actId="688"/>
          <ac:spMkLst>
            <pc:docMk/>
            <pc:sldMk cId="185087929" sldId="278"/>
            <ac:spMk id="12" creationId="{BFD8101D-61BB-40A6-B513-0E02627FBE09}"/>
          </ac:spMkLst>
        </pc:spChg>
        <pc:spChg chg="mod topLvl">
          <ac:chgData name="Nguyễn" userId="27842724c8cf1b5a" providerId="LiveId" clId="{8968A460-DB01-4E9F-BC4E-24DBA8F3018E}" dt="2021-06-01T04:05:45.840" v="2717" actId="688"/>
          <ac:spMkLst>
            <pc:docMk/>
            <pc:sldMk cId="185087929" sldId="278"/>
            <ac:spMk id="13" creationId="{24E566C9-D672-42DC-A18C-F3DD1BFE2790}"/>
          </ac:spMkLst>
        </pc:spChg>
        <pc:spChg chg="mod topLvl">
          <ac:chgData name="Nguyễn" userId="27842724c8cf1b5a" providerId="LiveId" clId="{8968A460-DB01-4E9F-BC4E-24DBA8F3018E}" dt="2021-06-01T04:05:45.840" v="2717" actId="688"/>
          <ac:spMkLst>
            <pc:docMk/>
            <pc:sldMk cId="185087929" sldId="278"/>
            <ac:spMk id="14" creationId="{D78AE11D-49C9-4A0E-92E0-537AF37D81A7}"/>
          </ac:spMkLst>
        </pc:spChg>
        <pc:spChg chg="mod topLvl">
          <ac:chgData name="Nguyễn" userId="27842724c8cf1b5a" providerId="LiveId" clId="{8968A460-DB01-4E9F-BC4E-24DBA8F3018E}" dt="2021-06-01T04:05:45.840" v="2717" actId="688"/>
          <ac:spMkLst>
            <pc:docMk/>
            <pc:sldMk cId="185087929" sldId="278"/>
            <ac:spMk id="15" creationId="{E91E7933-58FA-47A6-BD69-B0C9644CF84F}"/>
          </ac:spMkLst>
        </pc:spChg>
        <pc:spChg chg="mod modVis">
          <ac:chgData name="Nguyễn" userId="27842724c8cf1b5a" providerId="LiveId" clId="{8968A460-DB01-4E9F-BC4E-24DBA8F3018E}" dt="2021-06-01T04:34:14.057" v="2786" actId="33935"/>
          <ac:spMkLst>
            <pc:docMk/>
            <pc:sldMk cId="185087929" sldId="278"/>
            <ac:spMk id="19" creationId="{1352FC20-6520-4D60-8421-9729AAFE87B9}"/>
          </ac:spMkLst>
        </pc:spChg>
        <pc:spChg chg="del">
          <ac:chgData name="Nguyễn" userId="27842724c8cf1b5a" providerId="LiveId" clId="{8968A460-DB01-4E9F-BC4E-24DBA8F3018E}" dt="2021-06-01T04:04:53.867" v="2711" actId="478"/>
          <ac:spMkLst>
            <pc:docMk/>
            <pc:sldMk cId="185087929" sldId="278"/>
            <ac:spMk id="21" creationId="{2B833FFA-9A5F-4D8B-BB4F-CF3E26FA39D5}"/>
          </ac:spMkLst>
        </pc:spChg>
        <pc:spChg chg="add mod">
          <ac:chgData name="Nguyễn" userId="27842724c8cf1b5a" providerId="LiveId" clId="{8968A460-DB01-4E9F-BC4E-24DBA8F3018E}" dt="2021-06-01T04:50:57.067" v="3006" actId="1036"/>
          <ac:spMkLst>
            <pc:docMk/>
            <pc:sldMk cId="185087929" sldId="278"/>
            <ac:spMk id="21" creationId="{B989F3DF-819C-462A-9979-E7E4ABBC645A}"/>
          </ac:spMkLst>
        </pc:spChg>
        <pc:spChg chg="del">
          <ac:chgData name="Nguyễn" userId="27842724c8cf1b5a" providerId="LiveId" clId="{8968A460-DB01-4E9F-BC4E-24DBA8F3018E}" dt="2021-06-01T04:04:53.867" v="2711" actId="478"/>
          <ac:spMkLst>
            <pc:docMk/>
            <pc:sldMk cId="185087929" sldId="278"/>
            <ac:spMk id="22" creationId="{4C402B1B-BCEF-4BE0-B7E6-C422C629CFD1}"/>
          </ac:spMkLst>
        </pc:spChg>
        <pc:spChg chg="add mod">
          <ac:chgData name="Nguyễn" userId="27842724c8cf1b5a" providerId="LiveId" clId="{8968A460-DB01-4E9F-BC4E-24DBA8F3018E}" dt="2021-06-01T04:50:57.067" v="3006" actId="1036"/>
          <ac:spMkLst>
            <pc:docMk/>
            <pc:sldMk cId="185087929" sldId="278"/>
            <ac:spMk id="22" creationId="{A6D296ED-1462-4B41-A0C4-314822AE19D8}"/>
          </ac:spMkLst>
        </pc:spChg>
        <pc:spChg chg="add mod">
          <ac:chgData name="Nguyễn" userId="27842724c8cf1b5a" providerId="LiveId" clId="{8968A460-DB01-4E9F-BC4E-24DBA8F3018E}" dt="2021-06-01T04:50:57.067" v="3006" actId="1036"/>
          <ac:spMkLst>
            <pc:docMk/>
            <pc:sldMk cId="185087929" sldId="278"/>
            <ac:spMk id="23" creationId="{7CBFE457-1454-4876-8A39-30E5647BAB50}"/>
          </ac:spMkLst>
        </pc:spChg>
        <pc:spChg chg="add del mod ord modVis">
          <ac:chgData name="Nguyễn" userId="27842724c8cf1b5a" providerId="LiveId" clId="{8968A460-DB01-4E9F-BC4E-24DBA8F3018E}" dt="2021-06-01T04:34:28.240" v="2787" actId="13244"/>
          <ac:spMkLst>
            <pc:docMk/>
            <pc:sldMk cId="185087929" sldId="278"/>
            <ac:spMk id="24" creationId="{AB785A83-46FC-470B-85BC-416EAE59419F}"/>
          </ac:spMkLst>
        </pc:spChg>
        <pc:spChg chg="ord">
          <ac:chgData name="Nguyễn" userId="27842724c8cf1b5a" providerId="LiveId" clId="{8968A460-DB01-4E9F-BC4E-24DBA8F3018E}" dt="2021-06-01T04:07:41.833" v="2757" actId="167"/>
          <ac:spMkLst>
            <pc:docMk/>
            <pc:sldMk cId="185087929" sldId="278"/>
            <ac:spMk id="25" creationId="{65A8B0F3-F569-4660-A966-16A6FF965B8B}"/>
          </ac:spMkLst>
        </pc:spChg>
        <pc:spChg chg="add mod">
          <ac:chgData name="Nguyễn" userId="27842724c8cf1b5a" providerId="LiveId" clId="{8968A460-DB01-4E9F-BC4E-24DBA8F3018E}" dt="2021-06-01T04:50:57.067" v="3006" actId="1036"/>
          <ac:spMkLst>
            <pc:docMk/>
            <pc:sldMk cId="185087929" sldId="278"/>
            <ac:spMk id="26" creationId="{C4D4DDA9-CA18-4D6C-9A1D-8F6D19EC568D}"/>
          </ac:spMkLst>
        </pc:spChg>
        <pc:spChg chg="ord">
          <ac:chgData name="Nguyễn" userId="27842724c8cf1b5a" providerId="LiveId" clId="{8968A460-DB01-4E9F-BC4E-24DBA8F3018E}" dt="2021-06-01T04:07:41.833" v="2757" actId="167"/>
          <ac:spMkLst>
            <pc:docMk/>
            <pc:sldMk cId="185087929" sldId="278"/>
            <ac:spMk id="27" creationId="{8AA08012-8727-43FC-84FA-CBF7E8E054CB}"/>
          </ac:spMkLst>
        </pc:spChg>
        <pc:spChg chg="del">
          <ac:chgData name="Nguyễn" userId="27842724c8cf1b5a" providerId="LiveId" clId="{8968A460-DB01-4E9F-BC4E-24DBA8F3018E}" dt="2021-06-01T04:04:53.867" v="2711" actId="478"/>
          <ac:spMkLst>
            <pc:docMk/>
            <pc:sldMk cId="185087929" sldId="278"/>
            <ac:spMk id="28" creationId="{5C9F145E-DAD8-4D2C-AF66-0C5025938B6B}"/>
          </ac:spMkLst>
        </pc:spChg>
        <pc:spChg chg="add mod">
          <ac:chgData name="Nguyễn" userId="27842724c8cf1b5a" providerId="LiveId" clId="{8968A460-DB01-4E9F-BC4E-24DBA8F3018E}" dt="2021-06-01T04:50:57.067" v="3006" actId="1036"/>
          <ac:spMkLst>
            <pc:docMk/>
            <pc:sldMk cId="185087929" sldId="278"/>
            <ac:spMk id="28" creationId="{BB749DDA-F1BC-4C5B-9BEC-929853128A6E}"/>
          </ac:spMkLst>
        </pc:spChg>
        <pc:spChg chg="ord">
          <ac:chgData name="Nguyễn" userId="27842724c8cf1b5a" providerId="LiveId" clId="{8968A460-DB01-4E9F-BC4E-24DBA8F3018E}" dt="2021-06-01T04:07:41.833" v="2757" actId="167"/>
          <ac:spMkLst>
            <pc:docMk/>
            <pc:sldMk cId="185087929" sldId="278"/>
            <ac:spMk id="29" creationId="{828037BD-DE74-46BB-AFDA-B25207500915}"/>
          </ac:spMkLst>
        </pc:spChg>
        <pc:spChg chg="add mod">
          <ac:chgData name="Nguyễn" userId="27842724c8cf1b5a" providerId="LiveId" clId="{8968A460-DB01-4E9F-BC4E-24DBA8F3018E}" dt="2021-06-01T04:39:19.800" v="2883" actId="571"/>
          <ac:spMkLst>
            <pc:docMk/>
            <pc:sldMk cId="185087929" sldId="278"/>
            <ac:spMk id="30" creationId="{425EC483-885D-4D23-8A6C-ED06D1A86EB4}"/>
          </ac:spMkLst>
        </pc:spChg>
        <pc:spChg chg="add mod">
          <ac:chgData name="Nguyễn" userId="27842724c8cf1b5a" providerId="LiveId" clId="{8968A460-DB01-4E9F-BC4E-24DBA8F3018E}" dt="2021-06-01T04:39:19.800" v="2883" actId="571"/>
          <ac:spMkLst>
            <pc:docMk/>
            <pc:sldMk cId="185087929" sldId="278"/>
            <ac:spMk id="31" creationId="{AE1645FC-5086-4AEE-ABBF-05E16DB39969}"/>
          </ac:spMkLst>
        </pc:spChg>
        <pc:spChg chg="add mod">
          <ac:chgData name="Nguyễn" userId="27842724c8cf1b5a" providerId="LiveId" clId="{8968A460-DB01-4E9F-BC4E-24DBA8F3018E}" dt="2021-06-01T04:39:19.800" v="2883" actId="571"/>
          <ac:spMkLst>
            <pc:docMk/>
            <pc:sldMk cId="185087929" sldId="278"/>
            <ac:spMk id="32" creationId="{B8FCD9BF-80DC-4BEE-88D9-E9D764D05B21}"/>
          </ac:spMkLst>
        </pc:spChg>
        <pc:spChg chg="add mod">
          <ac:chgData name="Nguyễn" userId="27842724c8cf1b5a" providerId="LiveId" clId="{8968A460-DB01-4E9F-BC4E-24DBA8F3018E}" dt="2021-06-01T04:39:19.800" v="2883" actId="571"/>
          <ac:spMkLst>
            <pc:docMk/>
            <pc:sldMk cId="185087929" sldId="278"/>
            <ac:spMk id="33" creationId="{7088A0A2-8C74-468A-AE0A-C301777DCECD}"/>
          </ac:spMkLst>
        </pc:spChg>
        <pc:spChg chg="add mod">
          <ac:chgData name="Nguyễn" userId="27842724c8cf1b5a" providerId="LiveId" clId="{8968A460-DB01-4E9F-BC4E-24DBA8F3018E}" dt="2021-06-01T04:39:19.800" v="2883" actId="571"/>
          <ac:spMkLst>
            <pc:docMk/>
            <pc:sldMk cId="185087929" sldId="278"/>
            <ac:spMk id="34" creationId="{3AC4CEC2-E645-4BB1-B722-14BF78FDF334}"/>
          </ac:spMkLst>
        </pc:spChg>
        <pc:grpChg chg="add del mod">
          <ac:chgData name="Nguyễn" userId="27842724c8cf1b5a" providerId="LiveId" clId="{8968A460-DB01-4E9F-BC4E-24DBA8F3018E}" dt="2021-06-01T04:05:25.274" v="2716" actId="165"/>
          <ac:grpSpMkLst>
            <pc:docMk/>
            <pc:sldMk cId="185087929" sldId="278"/>
            <ac:grpSpMk id="7" creationId="{BC081FEF-C31C-4116-AEE6-5EDA9ACD4D87}"/>
          </ac:grpSpMkLst>
        </pc:grpChg>
        <pc:grpChg chg="mod">
          <ac:chgData name="Nguyễn" userId="27842724c8cf1b5a" providerId="LiveId" clId="{8968A460-DB01-4E9F-BC4E-24DBA8F3018E}" dt="2021-06-01T04:06:52.083" v="2756" actId="1076"/>
          <ac:grpSpMkLst>
            <pc:docMk/>
            <pc:sldMk cId="185087929" sldId="278"/>
            <ac:grpSpMk id="16" creationId="{43E8BF79-9233-4E34-B28F-C320710B49E4}"/>
          </ac:grpSpMkLst>
        </pc:grpChg>
        <pc:picChg chg="del">
          <ac:chgData name="Nguyễn" userId="27842724c8cf1b5a" providerId="LiveId" clId="{8968A460-DB01-4E9F-BC4E-24DBA8F3018E}" dt="2021-06-01T04:04:57.570" v="2713" actId="478"/>
          <ac:picMkLst>
            <pc:docMk/>
            <pc:sldMk cId="185087929" sldId="278"/>
            <ac:picMk id="23" creationId="{1060F456-2160-4C05-A55B-DAEC377CDA84}"/>
          </ac:picMkLst>
        </pc:picChg>
        <pc:picChg chg="del">
          <ac:chgData name="Nguyễn" userId="27842724c8cf1b5a" providerId="LiveId" clId="{8968A460-DB01-4E9F-BC4E-24DBA8F3018E}" dt="2021-06-01T04:04:56.429" v="2712" actId="478"/>
          <ac:picMkLst>
            <pc:docMk/>
            <pc:sldMk cId="185087929" sldId="278"/>
            <ac:picMk id="26" creationId="{1535097C-573B-451D-A362-4DBBCE5F6E52}"/>
          </ac:picMkLst>
        </pc:picChg>
      </pc:sldChg>
      <pc:sldChg chg="modSp add mod ord">
        <pc:chgData name="Nguyễn" userId="27842724c8cf1b5a" providerId="LiveId" clId="{8968A460-DB01-4E9F-BC4E-24DBA8F3018E}" dt="2021-06-01T04:08:01.672" v="2758" actId="167"/>
        <pc:sldMkLst>
          <pc:docMk/>
          <pc:sldMk cId="1855641538" sldId="279"/>
        </pc:sldMkLst>
        <pc:spChg chg="ord">
          <ac:chgData name="Nguyễn" userId="27842724c8cf1b5a" providerId="LiveId" clId="{8968A460-DB01-4E9F-BC4E-24DBA8F3018E}" dt="2021-06-01T04:08:01.672" v="2758" actId="167"/>
          <ac:spMkLst>
            <pc:docMk/>
            <pc:sldMk cId="1855641538" sldId="279"/>
            <ac:spMk id="33" creationId="{2C892164-E478-42CA-8D0D-2F0C6B095F79}"/>
          </ac:spMkLst>
        </pc:spChg>
        <pc:spChg chg="ord">
          <ac:chgData name="Nguyễn" userId="27842724c8cf1b5a" providerId="LiveId" clId="{8968A460-DB01-4E9F-BC4E-24DBA8F3018E}" dt="2021-06-01T04:08:01.672" v="2758" actId="167"/>
          <ac:spMkLst>
            <pc:docMk/>
            <pc:sldMk cId="1855641538" sldId="279"/>
            <ac:spMk id="34" creationId="{D9B3AC7B-D3B1-4720-8DE0-5804F6ADDB4A}"/>
          </ac:spMkLst>
        </pc:spChg>
        <pc:spChg chg="ord">
          <ac:chgData name="Nguyễn" userId="27842724c8cf1b5a" providerId="LiveId" clId="{8968A460-DB01-4E9F-BC4E-24DBA8F3018E}" dt="2021-06-01T04:08:01.672" v="2758" actId="167"/>
          <ac:spMkLst>
            <pc:docMk/>
            <pc:sldMk cId="1855641538" sldId="279"/>
            <ac:spMk id="35" creationId="{8AA11F63-F622-411B-B4C0-FFC680AF9621}"/>
          </ac:spMkLst>
        </pc:spChg>
        <pc:spChg chg="ord">
          <ac:chgData name="Nguyễn" userId="27842724c8cf1b5a" providerId="LiveId" clId="{8968A460-DB01-4E9F-BC4E-24DBA8F3018E}" dt="2021-06-01T04:08:01.672" v="2758" actId="167"/>
          <ac:spMkLst>
            <pc:docMk/>
            <pc:sldMk cId="1855641538" sldId="279"/>
            <ac:spMk id="36" creationId="{8EFCC4FD-4D51-46A8-AC17-1D975F62415B}"/>
          </ac:spMkLst>
        </pc:spChg>
      </pc:sldChg>
      <pc:sldChg chg="addSp delSp modSp add del mod setBg modAnim">
        <pc:chgData name="Nguyễn" userId="27842724c8cf1b5a" providerId="LiveId" clId="{8968A460-DB01-4E9F-BC4E-24DBA8F3018E}" dt="2021-06-01T06:23:47.603" v="3643" actId="47"/>
        <pc:sldMkLst>
          <pc:docMk/>
          <pc:sldMk cId="3818336988" sldId="280"/>
        </pc:sldMkLst>
        <pc:spChg chg="add del mod">
          <ac:chgData name="Nguyễn" userId="27842724c8cf1b5a" providerId="LiveId" clId="{8968A460-DB01-4E9F-BC4E-24DBA8F3018E}" dt="2021-06-01T04:57:45.232" v="3011" actId="478"/>
          <ac:spMkLst>
            <pc:docMk/>
            <pc:sldMk cId="3818336988" sldId="280"/>
            <ac:spMk id="3" creationId="{251D1368-78FD-4729-860A-AF0119CBF1C1}"/>
          </ac:spMkLst>
        </pc:spChg>
        <pc:spChg chg="add mod">
          <ac:chgData name="Nguyễn" userId="27842724c8cf1b5a" providerId="LiveId" clId="{8968A460-DB01-4E9F-BC4E-24DBA8F3018E}" dt="2021-06-01T06:00:49.933" v="3098" actId="14100"/>
          <ac:spMkLst>
            <pc:docMk/>
            <pc:sldMk cId="3818336988" sldId="280"/>
            <ac:spMk id="4" creationId="{B1F13844-BFA1-4DD2-BA30-49C83E836897}"/>
          </ac:spMkLst>
        </pc:spChg>
        <pc:spChg chg="mod">
          <ac:chgData name="Nguyễn" userId="27842724c8cf1b5a" providerId="LiveId" clId="{8968A460-DB01-4E9F-BC4E-24DBA8F3018E}" dt="2021-06-01T04:44:25.089" v="2958" actId="1038"/>
          <ac:spMkLst>
            <pc:docMk/>
            <pc:sldMk cId="3818336988" sldId="280"/>
            <ac:spMk id="5" creationId="{C5CD45A4-00F7-43FE-B423-A680EDAF7738}"/>
          </ac:spMkLst>
        </pc:spChg>
        <pc:spChg chg="mod ord topLvl">
          <ac:chgData name="Nguyễn" userId="27842724c8cf1b5a" providerId="LiveId" clId="{8968A460-DB01-4E9F-BC4E-24DBA8F3018E}" dt="2021-06-01T04:44:25.089" v="2958" actId="1038"/>
          <ac:spMkLst>
            <pc:docMk/>
            <pc:sldMk cId="3818336988" sldId="280"/>
            <ac:spMk id="6" creationId="{CAD51B9B-E19A-4EA2-AF7D-48E48F5D0861}"/>
          </ac:spMkLst>
        </pc:spChg>
        <pc:spChg chg="mod">
          <ac:chgData name="Nguyễn" userId="27842724c8cf1b5a" providerId="LiveId" clId="{8968A460-DB01-4E9F-BC4E-24DBA8F3018E}" dt="2021-06-01T04:44:25.089" v="2958" actId="1038"/>
          <ac:spMkLst>
            <pc:docMk/>
            <pc:sldMk cId="3818336988" sldId="280"/>
            <ac:spMk id="9" creationId="{580CBFF7-2E0E-4F65-98E3-A8183C80D5E8}"/>
          </ac:spMkLst>
        </pc:spChg>
        <pc:spChg chg="mod ord topLvl">
          <ac:chgData name="Nguyễn" userId="27842724c8cf1b5a" providerId="LiveId" clId="{8968A460-DB01-4E9F-BC4E-24DBA8F3018E}" dt="2021-06-01T04:44:25.089" v="2958" actId="1038"/>
          <ac:spMkLst>
            <pc:docMk/>
            <pc:sldMk cId="3818336988" sldId="280"/>
            <ac:spMk id="12" creationId="{BFD8101D-61BB-40A6-B513-0E02627FBE09}"/>
          </ac:spMkLst>
        </pc:spChg>
        <pc:spChg chg="mod ord topLvl">
          <ac:chgData name="Nguyễn" userId="27842724c8cf1b5a" providerId="LiveId" clId="{8968A460-DB01-4E9F-BC4E-24DBA8F3018E}" dt="2021-06-01T04:44:25.089" v="2958" actId="1038"/>
          <ac:spMkLst>
            <pc:docMk/>
            <pc:sldMk cId="3818336988" sldId="280"/>
            <ac:spMk id="13" creationId="{24E566C9-D672-42DC-A18C-F3DD1BFE2790}"/>
          </ac:spMkLst>
        </pc:spChg>
        <pc:spChg chg="mod ord topLvl">
          <ac:chgData name="Nguyễn" userId="27842724c8cf1b5a" providerId="LiveId" clId="{8968A460-DB01-4E9F-BC4E-24DBA8F3018E}" dt="2021-06-01T04:44:25.089" v="2958" actId="1038"/>
          <ac:spMkLst>
            <pc:docMk/>
            <pc:sldMk cId="3818336988" sldId="280"/>
            <ac:spMk id="14" creationId="{D78AE11D-49C9-4A0E-92E0-537AF37D81A7}"/>
          </ac:spMkLst>
        </pc:spChg>
        <pc:spChg chg="mod ord topLvl">
          <ac:chgData name="Nguyễn" userId="27842724c8cf1b5a" providerId="LiveId" clId="{8968A460-DB01-4E9F-BC4E-24DBA8F3018E}" dt="2021-06-01T04:44:25.089" v="2958" actId="1038"/>
          <ac:spMkLst>
            <pc:docMk/>
            <pc:sldMk cId="3818336988" sldId="280"/>
            <ac:spMk id="15" creationId="{E91E7933-58FA-47A6-BD69-B0C9644CF84F}"/>
          </ac:spMkLst>
        </pc:spChg>
        <pc:spChg chg="mod">
          <ac:chgData name="Nguyễn" userId="27842724c8cf1b5a" providerId="LiveId" clId="{8968A460-DB01-4E9F-BC4E-24DBA8F3018E}" dt="2021-06-01T04:44:25.089" v="2958" actId="1038"/>
          <ac:spMkLst>
            <pc:docMk/>
            <pc:sldMk cId="3818336988" sldId="280"/>
            <ac:spMk id="19" creationId="{1352FC20-6520-4D60-8421-9729AAFE87B9}"/>
          </ac:spMkLst>
        </pc:spChg>
        <pc:spChg chg="del">
          <ac:chgData name="Nguyễn" userId="27842724c8cf1b5a" providerId="LiveId" clId="{8968A460-DB01-4E9F-BC4E-24DBA8F3018E}" dt="2021-06-01T04:44:39.525" v="2959" actId="478"/>
          <ac:spMkLst>
            <pc:docMk/>
            <pc:sldMk cId="3818336988" sldId="280"/>
            <ac:spMk id="21" creationId="{B989F3DF-819C-462A-9979-E7E4ABBC645A}"/>
          </ac:spMkLst>
        </pc:spChg>
        <pc:spChg chg="del">
          <ac:chgData name="Nguyễn" userId="27842724c8cf1b5a" providerId="LiveId" clId="{8968A460-DB01-4E9F-BC4E-24DBA8F3018E}" dt="2021-06-01T04:44:39.525" v="2959" actId="478"/>
          <ac:spMkLst>
            <pc:docMk/>
            <pc:sldMk cId="3818336988" sldId="280"/>
            <ac:spMk id="22" creationId="{A6D296ED-1462-4B41-A0C4-314822AE19D8}"/>
          </ac:spMkLst>
        </pc:spChg>
        <pc:spChg chg="del">
          <ac:chgData name="Nguyễn" userId="27842724c8cf1b5a" providerId="LiveId" clId="{8968A460-DB01-4E9F-BC4E-24DBA8F3018E}" dt="2021-06-01T04:44:39.525" v="2959" actId="478"/>
          <ac:spMkLst>
            <pc:docMk/>
            <pc:sldMk cId="3818336988" sldId="280"/>
            <ac:spMk id="23" creationId="{7CBFE457-1454-4876-8A39-30E5647BAB50}"/>
          </ac:spMkLst>
        </pc:spChg>
        <pc:spChg chg="mod">
          <ac:chgData name="Nguyễn" userId="27842724c8cf1b5a" providerId="LiveId" clId="{8968A460-DB01-4E9F-BC4E-24DBA8F3018E}" dt="2021-06-01T04:44:25.089" v="2958" actId="1038"/>
          <ac:spMkLst>
            <pc:docMk/>
            <pc:sldMk cId="3818336988" sldId="280"/>
            <ac:spMk id="24" creationId="{AB785A83-46FC-470B-85BC-416EAE59419F}"/>
          </ac:spMkLst>
        </pc:spChg>
        <pc:spChg chg="mod">
          <ac:chgData name="Nguyễn" userId="27842724c8cf1b5a" providerId="LiveId" clId="{8968A460-DB01-4E9F-BC4E-24DBA8F3018E}" dt="2021-06-01T04:44:25.089" v="2958" actId="1038"/>
          <ac:spMkLst>
            <pc:docMk/>
            <pc:sldMk cId="3818336988" sldId="280"/>
            <ac:spMk id="25" creationId="{65A8B0F3-F569-4660-A966-16A6FF965B8B}"/>
          </ac:spMkLst>
        </pc:spChg>
        <pc:spChg chg="del">
          <ac:chgData name="Nguyễn" userId="27842724c8cf1b5a" providerId="LiveId" clId="{8968A460-DB01-4E9F-BC4E-24DBA8F3018E}" dt="2021-06-01T04:44:39.525" v="2959" actId="478"/>
          <ac:spMkLst>
            <pc:docMk/>
            <pc:sldMk cId="3818336988" sldId="280"/>
            <ac:spMk id="26" creationId="{C4D4DDA9-CA18-4D6C-9A1D-8F6D19EC568D}"/>
          </ac:spMkLst>
        </pc:spChg>
        <pc:spChg chg="add mod">
          <ac:chgData name="Nguyễn" userId="27842724c8cf1b5a" providerId="LiveId" clId="{8968A460-DB01-4E9F-BC4E-24DBA8F3018E}" dt="2021-06-01T05:58:55.733" v="3068" actId="571"/>
          <ac:spMkLst>
            <pc:docMk/>
            <pc:sldMk cId="3818336988" sldId="280"/>
            <ac:spMk id="26" creationId="{CC049B75-AE88-48DB-901F-2F8C74E99539}"/>
          </ac:spMkLst>
        </pc:spChg>
        <pc:spChg chg="mod">
          <ac:chgData name="Nguyễn" userId="27842724c8cf1b5a" providerId="LiveId" clId="{8968A460-DB01-4E9F-BC4E-24DBA8F3018E}" dt="2021-06-01T04:44:25.089" v="2958" actId="1038"/>
          <ac:spMkLst>
            <pc:docMk/>
            <pc:sldMk cId="3818336988" sldId="280"/>
            <ac:spMk id="27" creationId="{8AA08012-8727-43FC-84FA-CBF7E8E054CB}"/>
          </ac:spMkLst>
        </pc:spChg>
        <pc:spChg chg="del">
          <ac:chgData name="Nguyễn" userId="27842724c8cf1b5a" providerId="LiveId" clId="{8968A460-DB01-4E9F-BC4E-24DBA8F3018E}" dt="2021-06-01T04:44:39.525" v="2959" actId="478"/>
          <ac:spMkLst>
            <pc:docMk/>
            <pc:sldMk cId="3818336988" sldId="280"/>
            <ac:spMk id="28" creationId="{BB749DDA-F1BC-4C5B-9BEC-929853128A6E}"/>
          </ac:spMkLst>
        </pc:spChg>
        <pc:spChg chg="add mod">
          <ac:chgData name="Nguyễn" userId="27842724c8cf1b5a" providerId="LiveId" clId="{8968A460-DB01-4E9F-BC4E-24DBA8F3018E}" dt="2021-06-01T06:01:01.020" v="3102" actId="20577"/>
          <ac:spMkLst>
            <pc:docMk/>
            <pc:sldMk cId="3818336988" sldId="280"/>
            <ac:spMk id="28" creationId="{CDAD1F3E-0756-41A1-A3E0-3A2A7CA799F6}"/>
          </ac:spMkLst>
        </pc:spChg>
        <pc:spChg chg="mod">
          <ac:chgData name="Nguyễn" userId="27842724c8cf1b5a" providerId="LiveId" clId="{8968A460-DB01-4E9F-BC4E-24DBA8F3018E}" dt="2021-06-01T04:44:25.089" v="2958" actId="1038"/>
          <ac:spMkLst>
            <pc:docMk/>
            <pc:sldMk cId="3818336988" sldId="280"/>
            <ac:spMk id="29" creationId="{828037BD-DE74-46BB-AFDA-B25207500915}"/>
          </ac:spMkLst>
        </pc:spChg>
        <pc:spChg chg="add mod">
          <ac:chgData name="Nguyễn" userId="27842724c8cf1b5a" providerId="LiveId" clId="{8968A460-DB01-4E9F-BC4E-24DBA8F3018E}" dt="2021-06-01T05:59:14.986" v="3073" actId="207"/>
          <ac:spMkLst>
            <pc:docMk/>
            <pc:sldMk cId="3818336988" sldId="280"/>
            <ac:spMk id="30" creationId="{2F771687-6D49-4EC1-B248-A906CBBF20BF}"/>
          </ac:spMkLst>
        </pc:spChg>
        <pc:spChg chg="add mod ord topLvl">
          <ac:chgData name="Nguyễn" userId="27842724c8cf1b5a" providerId="LiveId" clId="{8968A460-DB01-4E9F-BC4E-24DBA8F3018E}" dt="2021-06-01T05:02:31.056" v="3048" actId="165"/>
          <ac:spMkLst>
            <pc:docMk/>
            <pc:sldMk cId="3818336988" sldId="280"/>
            <ac:spMk id="31" creationId="{C6309EFD-DBA7-4C33-B2D0-C280FD0253F7}"/>
          </ac:spMkLst>
        </pc:spChg>
        <pc:spChg chg="add mod">
          <ac:chgData name="Nguyễn" userId="27842724c8cf1b5a" providerId="LiveId" clId="{8968A460-DB01-4E9F-BC4E-24DBA8F3018E}" dt="2021-06-01T05:02:28.659" v="3047" actId="465"/>
          <ac:spMkLst>
            <pc:docMk/>
            <pc:sldMk cId="3818336988" sldId="280"/>
            <ac:spMk id="32" creationId="{3AA209B7-63EF-49C5-A557-5F7185658CDC}"/>
          </ac:spMkLst>
        </pc:spChg>
        <pc:spChg chg="add mod">
          <ac:chgData name="Nguyễn" userId="27842724c8cf1b5a" providerId="LiveId" clId="{8968A460-DB01-4E9F-BC4E-24DBA8F3018E}" dt="2021-06-01T05:02:28.659" v="3047" actId="465"/>
          <ac:spMkLst>
            <pc:docMk/>
            <pc:sldMk cId="3818336988" sldId="280"/>
            <ac:spMk id="33" creationId="{17DF6167-4D96-425B-8F1C-089DD4188BA0}"/>
          </ac:spMkLst>
        </pc:spChg>
        <pc:spChg chg="add mod">
          <ac:chgData name="Nguyễn" userId="27842724c8cf1b5a" providerId="LiveId" clId="{8968A460-DB01-4E9F-BC4E-24DBA8F3018E}" dt="2021-06-01T06:02:30.148" v="3166" actId="14100"/>
          <ac:spMkLst>
            <pc:docMk/>
            <pc:sldMk cId="3818336988" sldId="280"/>
            <ac:spMk id="34" creationId="{B738D845-AA0E-4DC8-98F0-15D88F477B43}"/>
          </ac:spMkLst>
        </pc:spChg>
        <pc:spChg chg="add mod">
          <ac:chgData name="Nguyễn" userId="27842724c8cf1b5a" providerId="LiveId" clId="{8968A460-DB01-4E9F-BC4E-24DBA8F3018E}" dt="2021-06-01T06:01:06.152" v="3104" actId="1076"/>
          <ac:spMkLst>
            <pc:docMk/>
            <pc:sldMk cId="3818336988" sldId="280"/>
            <ac:spMk id="35" creationId="{0A5EEABF-CC7D-410D-8EF6-C342610F1BE3}"/>
          </ac:spMkLst>
        </pc:spChg>
        <pc:spChg chg="add mod">
          <ac:chgData name="Nguyễn" userId="27842724c8cf1b5a" providerId="LiveId" clId="{8968A460-DB01-4E9F-BC4E-24DBA8F3018E}" dt="2021-06-01T06:01:15.582" v="3113" actId="6549"/>
          <ac:spMkLst>
            <pc:docMk/>
            <pc:sldMk cId="3818336988" sldId="280"/>
            <ac:spMk id="36" creationId="{B74C1943-207A-4852-8A04-FF68DF242B9D}"/>
          </ac:spMkLst>
        </pc:spChg>
        <pc:spChg chg="add mod">
          <ac:chgData name="Nguyễn" userId="27842724c8cf1b5a" providerId="LiveId" clId="{8968A460-DB01-4E9F-BC4E-24DBA8F3018E}" dt="2021-06-01T06:02:30.148" v="3166" actId="14100"/>
          <ac:spMkLst>
            <pc:docMk/>
            <pc:sldMk cId="3818336988" sldId="280"/>
            <ac:spMk id="37" creationId="{1A5D01B9-441B-4A59-B97E-8775D6667059}"/>
          </ac:spMkLst>
        </pc:spChg>
        <pc:spChg chg="add mod">
          <ac:chgData name="Nguyễn" userId="27842724c8cf1b5a" providerId="LiveId" clId="{8968A460-DB01-4E9F-BC4E-24DBA8F3018E}" dt="2021-06-01T06:03:32.447" v="3168" actId="1076"/>
          <ac:spMkLst>
            <pc:docMk/>
            <pc:sldMk cId="3818336988" sldId="280"/>
            <ac:spMk id="38" creationId="{6CF584A2-8AC0-42FB-AFF2-92179480F49E}"/>
          </ac:spMkLst>
        </pc:spChg>
        <pc:spChg chg="add mod">
          <ac:chgData name="Nguyễn" userId="27842724c8cf1b5a" providerId="LiveId" clId="{8968A460-DB01-4E9F-BC4E-24DBA8F3018E}" dt="2021-06-01T06:03:32.447" v="3168" actId="1076"/>
          <ac:spMkLst>
            <pc:docMk/>
            <pc:sldMk cId="3818336988" sldId="280"/>
            <ac:spMk id="39" creationId="{F9F42914-0B23-4953-9917-24A7D2B076F0}"/>
          </ac:spMkLst>
        </pc:spChg>
        <pc:spChg chg="add mod">
          <ac:chgData name="Nguyễn" userId="27842724c8cf1b5a" providerId="LiveId" clId="{8968A460-DB01-4E9F-BC4E-24DBA8F3018E}" dt="2021-06-01T06:03:32.447" v="3168" actId="1076"/>
          <ac:spMkLst>
            <pc:docMk/>
            <pc:sldMk cId="3818336988" sldId="280"/>
            <ac:spMk id="40" creationId="{68F5F745-5816-4051-8A76-249BDF4E0EA8}"/>
          </ac:spMkLst>
        </pc:spChg>
        <pc:spChg chg="add mod">
          <ac:chgData name="Nguyễn" userId="27842724c8cf1b5a" providerId="LiveId" clId="{8968A460-DB01-4E9F-BC4E-24DBA8F3018E}" dt="2021-06-01T06:03:32.447" v="3168" actId="1076"/>
          <ac:spMkLst>
            <pc:docMk/>
            <pc:sldMk cId="3818336988" sldId="280"/>
            <ac:spMk id="41" creationId="{188538FE-5FC0-4E77-B3A4-67FEA4DCA99D}"/>
          </ac:spMkLst>
        </pc:spChg>
        <pc:grpChg chg="add del mod">
          <ac:chgData name="Nguyễn" userId="27842724c8cf1b5a" providerId="LiveId" clId="{8968A460-DB01-4E9F-BC4E-24DBA8F3018E}" dt="2021-06-01T04:42:14.221" v="2933" actId="165"/>
          <ac:grpSpMkLst>
            <pc:docMk/>
            <pc:sldMk cId="3818336988" sldId="280"/>
            <ac:grpSpMk id="2" creationId="{E4E3CC69-46CD-4CED-BFDE-1AB75402E182}"/>
          </ac:grpSpMkLst>
        </pc:grpChg>
        <pc:grpChg chg="add del mod">
          <ac:chgData name="Nguyễn" userId="27842724c8cf1b5a" providerId="LiveId" clId="{8968A460-DB01-4E9F-BC4E-24DBA8F3018E}" dt="2021-06-01T05:02:31.056" v="3048" actId="165"/>
          <ac:grpSpMkLst>
            <pc:docMk/>
            <pc:sldMk cId="3818336988" sldId="280"/>
            <ac:grpSpMk id="7" creationId="{5E373D35-930D-40E9-9796-FA771C7EAABA}"/>
          </ac:grpSpMkLst>
        </pc:grpChg>
        <pc:grpChg chg="mod">
          <ac:chgData name="Nguyễn" userId="27842724c8cf1b5a" providerId="LiveId" clId="{8968A460-DB01-4E9F-BC4E-24DBA8F3018E}" dt="2021-06-01T04:44:25.089" v="2958" actId="1038"/>
          <ac:grpSpMkLst>
            <pc:docMk/>
            <pc:sldMk cId="3818336988" sldId="280"/>
            <ac:grpSpMk id="16" creationId="{43E8BF79-9233-4E34-B28F-C320710B49E4}"/>
          </ac:grpSpMkLst>
        </pc:grpChg>
        <pc:grpChg chg="add mod">
          <ac:chgData name="Nguyễn" userId="27842724c8cf1b5a" providerId="LiveId" clId="{8968A460-DB01-4E9F-BC4E-24DBA8F3018E}" dt="2021-06-01T06:03:32.447" v="3168" actId="1076"/>
          <ac:grpSpMkLst>
            <pc:docMk/>
            <pc:sldMk cId="3818336988" sldId="280"/>
            <ac:grpSpMk id="42" creationId="{EB763BF4-7DC7-4134-A532-C6C8503636B0}"/>
          </ac:grpSpMkLst>
        </pc:grpChg>
        <pc:picChg chg="add mod topLvl">
          <ac:chgData name="Nguyễn" userId="27842724c8cf1b5a" providerId="LiveId" clId="{8968A460-DB01-4E9F-BC4E-24DBA8F3018E}" dt="2021-06-01T05:02:31.056" v="3048" actId="165"/>
          <ac:picMkLst>
            <pc:docMk/>
            <pc:sldMk cId="3818336988" sldId="280"/>
            <ac:picMk id="1028" creationId="{F3FCB640-2973-40E0-BC24-C6239F881805}"/>
          </ac:picMkLst>
        </pc:picChg>
        <pc:cxnChg chg="mod">
          <ac:chgData name="Nguyễn" userId="27842724c8cf1b5a" providerId="LiveId" clId="{8968A460-DB01-4E9F-BC4E-24DBA8F3018E}" dt="2021-06-01T06:03:28.988" v="3167"/>
          <ac:cxnSpMkLst>
            <pc:docMk/>
            <pc:sldMk cId="3818336988" sldId="280"/>
            <ac:cxnSpMk id="43" creationId="{06A9672A-714F-4D9F-8B48-623EC8DE37D0}"/>
          </ac:cxnSpMkLst>
        </pc:cxnChg>
        <pc:cxnChg chg="mod">
          <ac:chgData name="Nguyễn" userId="27842724c8cf1b5a" providerId="LiveId" clId="{8968A460-DB01-4E9F-BC4E-24DBA8F3018E}" dt="2021-06-01T06:03:28.988" v="3167"/>
          <ac:cxnSpMkLst>
            <pc:docMk/>
            <pc:sldMk cId="3818336988" sldId="280"/>
            <ac:cxnSpMk id="44" creationId="{97716368-08FF-4FB0-9968-6E670C26D9AC}"/>
          </ac:cxnSpMkLst>
        </pc:cxnChg>
        <pc:cxnChg chg="mod">
          <ac:chgData name="Nguyễn" userId="27842724c8cf1b5a" providerId="LiveId" clId="{8968A460-DB01-4E9F-BC4E-24DBA8F3018E}" dt="2021-06-01T06:03:28.988" v="3167"/>
          <ac:cxnSpMkLst>
            <pc:docMk/>
            <pc:sldMk cId="3818336988" sldId="280"/>
            <ac:cxnSpMk id="45" creationId="{FE05E467-31F9-425C-B96A-C57DEA904FFE}"/>
          </ac:cxnSpMkLst>
        </pc:cxnChg>
      </pc:sldChg>
      <pc:sldChg chg="addSp delSp modSp add mod modTransition setBg delAnim modAnim">
        <pc:chgData name="Nguyễn" userId="27842724c8cf1b5a" providerId="LiveId" clId="{8968A460-DB01-4E9F-BC4E-24DBA8F3018E}" dt="2021-06-01T22:21:13.645" v="4012"/>
        <pc:sldMkLst>
          <pc:docMk/>
          <pc:sldMk cId="4044724896" sldId="281"/>
        </pc:sldMkLst>
        <pc:spChg chg="add del">
          <ac:chgData name="Nguyễn" userId="27842724c8cf1b5a" providerId="LiveId" clId="{8968A460-DB01-4E9F-BC4E-24DBA8F3018E}" dt="2021-06-01T06:09:14.860" v="3272"/>
          <ac:spMkLst>
            <pc:docMk/>
            <pc:sldMk cId="4044724896" sldId="281"/>
            <ac:spMk id="4" creationId="{B1F13844-BFA1-4DD2-BA30-49C83E836897}"/>
          </ac:spMkLst>
        </pc:spChg>
        <pc:spChg chg="mod">
          <ac:chgData name="Nguyễn" userId="27842724c8cf1b5a" providerId="LiveId" clId="{8968A460-DB01-4E9F-BC4E-24DBA8F3018E}" dt="2021-06-01T06:03:51.771" v="3171" actId="14100"/>
          <ac:spMkLst>
            <pc:docMk/>
            <pc:sldMk cId="4044724896" sldId="281"/>
            <ac:spMk id="6" creationId="{CAD51B9B-E19A-4EA2-AF7D-48E48F5D0861}"/>
          </ac:spMkLst>
        </pc:spChg>
        <pc:spChg chg="del mod">
          <ac:chgData name="Nguyễn" userId="27842724c8cf1b5a" providerId="LiveId" clId="{8968A460-DB01-4E9F-BC4E-24DBA8F3018E}" dt="2021-06-01T06:05:04.742" v="3188"/>
          <ac:spMkLst>
            <pc:docMk/>
            <pc:sldMk cId="4044724896" sldId="281"/>
            <ac:spMk id="28" creationId="{CDAD1F3E-0756-41A1-A3E0-3A2A7CA799F6}"/>
          </ac:spMkLst>
        </pc:spChg>
        <pc:spChg chg="del mod">
          <ac:chgData name="Nguyễn" userId="27842724c8cf1b5a" providerId="LiveId" clId="{8968A460-DB01-4E9F-BC4E-24DBA8F3018E}" dt="2021-06-01T06:06:56.170" v="3211"/>
          <ac:spMkLst>
            <pc:docMk/>
            <pc:sldMk cId="4044724896" sldId="281"/>
            <ac:spMk id="30" creationId="{2F771687-6D49-4EC1-B248-A906CBBF20BF}"/>
          </ac:spMkLst>
        </pc:spChg>
        <pc:spChg chg="del mod">
          <ac:chgData name="Nguyễn" userId="27842724c8cf1b5a" providerId="LiveId" clId="{8968A460-DB01-4E9F-BC4E-24DBA8F3018E}" dt="2021-06-01T06:05:09.770" v="3190"/>
          <ac:spMkLst>
            <pc:docMk/>
            <pc:sldMk cId="4044724896" sldId="281"/>
            <ac:spMk id="31" creationId="{C6309EFD-DBA7-4C33-B2D0-C280FD0253F7}"/>
          </ac:spMkLst>
        </pc:spChg>
        <pc:spChg chg="del mod">
          <ac:chgData name="Nguyễn" userId="27842724c8cf1b5a" providerId="LiveId" clId="{8968A460-DB01-4E9F-BC4E-24DBA8F3018E}" dt="2021-06-01T06:17:43.067" v="3457"/>
          <ac:spMkLst>
            <pc:docMk/>
            <pc:sldMk cId="4044724896" sldId="281"/>
            <ac:spMk id="32" creationId="{3AA209B7-63EF-49C5-A557-5F7185658CDC}"/>
          </ac:spMkLst>
        </pc:spChg>
        <pc:spChg chg="del">
          <ac:chgData name="Nguyễn" userId="27842724c8cf1b5a" providerId="LiveId" clId="{8968A460-DB01-4E9F-BC4E-24DBA8F3018E}" dt="2021-06-01T06:20:14.429" v="3527" actId="478"/>
          <ac:spMkLst>
            <pc:docMk/>
            <pc:sldMk cId="4044724896" sldId="281"/>
            <ac:spMk id="33" creationId="{17DF6167-4D96-425B-8F1C-089DD4188BA0}"/>
          </ac:spMkLst>
        </pc:spChg>
        <pc:spChg chg="del mod">
          <ac:chgData name="Nguyễn" userId="27842724c8cf1b5a" providerId="LiveId" clId="{8968A460-DB01-4E9F-BC4E-24DBA8F3018E}" dt="2021-06-01T06:05:00.293" v="3186"/>
          <ac:spMkLst>
            <pc:docMk/>
            <pc:sldMk cId="4044724896" sldId="281"/>
            <ac:spMk id="34" creationId="{B738D845-AA0E-4DC8-98F0-15D88F477B43}"/>
          </ac:spMkLst>
        </pc:spChg>
        <pc:spChg chg="del">
          <ac:chgData name="Nguyễn" userId="27842724c8cf1b5a" providerId="LiveId" clId="{8968A460-DB01-4E9F-BC4E-24DBA8F3018E}" dt="2021-06-01T06:04:35.496" v="3181" actId="478"/>
          <ac:spMkLst>
            <pc:docMk/>
            <pc:sldMk cId="4044724896" sldId="281"/>
            <ac:spMk id="35" creationId="{0A5EEABF-CC7D-410D-8EF6-C342610F1BE3}"/>
          </ac:spMkLst>
        </pc:spChg>
        <pc:spChg chg="del mod">
          <ac:chgData name="Nguyễn" userId="27842724c8cf1b5a" providerId="LiveId" clId="{8968A460-DB01-4E9F-BC4E-24DBA8F3018E}" dt="2021-06-01T06:24:57.908" v="3663" actId="478"/>
          <ac:spMkLst>
            <pc:docMk/>
            <pc:sldMk cId="4044724896" sldId="281"/>
            <ac:spMk id="36" creationId="{B74C1943-207A-4852-8A04-FF68DF242B9D}"/>
          </ac:spMkLst>
        </pc:spChg>
        <pc:spChg chg="del">
          <ac:chgData name="Nguyễn" userId="27842724c8cf1b5a" providerId="LiveId" clId="{8968A460-DB01-4E9F-BC4E-24DBA8F3018E}" dt="2021-06-01T06:04:35.496" v="3181" actId="478"/>
          <ac:spMkLst>
            <pc:docMk/>
            <pc:sldMk cId="4044724896" sldId="281"/>
            <ac:spMk id="37" creationId="{1A5D01B9-441B-4A59-B97E-8775D6667059}"/>
          </ac:spMkLst>
        </pc:spChg>
        <pc:spChg chg="del mod">
          <ac:chgData name="Nguyễn" userId="27842724c8cf1b5a" providerId="LiveId" clId="{8968A460-DB01-4E9F-BC4E-24DBA8F3018E}" dt="2021-06-01T06:35:57.013" v="3785" actId="478"/>
          <ac:spMkLst>
            <pc:docMk/>
            <pc:sldMk cId="4044724896" sldId="281"/>
            <ac:spMk id="38" creationId="{6CF584A2-8AC0-42FB-AFF2-92179480F49E}"/>
          </ac:spMkLst>
        </pc:spChg>
        <pc:spChg chg="del mod">
          <ac:chgData name="Nguyễn" userId="27842724c8cf1b5a" providerId="LiveId" clId="{8968A460-DB01-4E9F-BC4E-24DBA8F3018E}" dt="2021-06-01T06:35:57.013" v="3785" actId="478"/>
          <ac:spMkLst>
            <pc:docMk/>
            <pc:sldMk cId="4044724896" sldId="281"/>
            <ac:spMk id="39" creationId="{F9F42914-0B23-4953-9917-24A7D2B076F0}"/>
          </ac:spMkLst>
        </pc:spChg>
        <pc:spChg chg="del mod">
          <ac:chgData name="Nguyễn" userId="27842724c8cf1b5a" providerId="LiveId" clId="{8968A460-DB01-4E9F-BC4E-24DBA8F3018E}" dt="2021-06-01T06:35:57.013" v="3785" actId="478"/>
          <ac:spMkLst>
            <pc:docMk/>
            <pc:sldMk cId="4044724896" sldId="281"/>
            <ac:spMk id="40" creationId="{68F5F745-5816-4051-8A76-249BDF4E0EA8}"/>
          </ac:spMkLst>
        </pc:spChg>
        <pc:spChg chg="del mod">
          <ac:chgData name="Nguyễn" userId="27842724c8cf1b5a" providerId="LiveId" clId="{8968A460-DB01-4E9F-BC4E-24DBA8F3018E}" dt="2021-06-01T06:35:57.013" v="3785" actId="478"/>
          <ac:spMkLst>
            <pc:docMk/>
            <pc:sldMk cId="4044724896" sldId="281"/>
            <ac:spMk id="41" creationId="{188538FE-5FC0-4E77-B3A4-67FEA4DCA99D}"/>
          </ac:spMkLst>
        </pc:spChg>
        <pc:spChg chg="add del mod">
          <ac:chgData name="Nguyễn" userId="27842724c8cf1b5a" providerId="LiveId" clId="{8968A460-DB01-4E9F-BC4E-24DBA8F3018E}" dt="2021-06-01T06:05:00.293" v="3186"/>
          <ac:spMkLst>
            <pc:docMk/>
            <pc:sldMk cId="4044724896" sldId="281"/>
            <ac:spMk id="46" creationId="{12F292D0-F4D9-4D22-A683-24539B24DA2C}"/>
          </ac:spMkLst>
        </pc:spChg>
        <pc:spChg chg="add del mod">
          <ac:chgData name="Nguyễn" userId="27842724c8cf1b5a" providerId="LiveId" clId="{8968A460-DB01-4E9F-BC4E-24DBA8F3018E}" dt="2021-06-01T06:06:16.542" v="3203"/>
          <ac:spMkLst>
            <pc:docMk/>
            <pc:sldMk cId="4044724896" sldId="281"/>
            <ac:spMk id="47" creationId="{2153A8F2-36A4-4025-A58F-5E5F5F015363}"/>
          </ac:spMkLst>
        </pc:spChg>
        <pc:spChg chg="add del mod">
          <ac:chgData name="Nguyễn" userId="27842724c8cf1b5a" providerId="LiveId" clId="{8968A460-DB01-4E9F-BC4E-24DBA8F3018E}" dt="2021-06-01T06:05:04.742" v="3188"/>
          <ac:spMkLst>
            <pc:docMk/>
            <pc:sldMk cId="4044724896" sldId="281"/>
            <ac:spMk id="48" creationId="{C2379F14-CB14-424B-AB12-D9D68EF10525}"/>
          </ac:spMkLst>
        </pc:spChg>
        <pc:spChg chg="add del mod">
          <ac:chgData name="Nguyễn" userId="27842724c8cf1b5a" providerId="LiveId" clId="{8968A460-DB01-4E9F-BC4E-24DBA8F3018E}" dt="2021-06-01T06:07:42.927" v="3255"/>
          <ac:spMkLst>
            <pc:docMk/>
            <pc:sldMk cId="4044724896" sldId="281"/>
            <ac:spMk id="49" creationId="{321F6699-6DC6-41F3-B23C-292C5B843253}"/>
          </ac:spMkLst>
        </pc:spChg>
        <pc:spChg chg="add del mod">
          <ac:chgData name="Nguyễn" userId="27842724c8cf1b5a" providerId="LiveId" clId="{8968A460-DB01-4E9F-BC4E-24DBA8F3018E}" dt="2021-06-01T06:05:09.770" v="3190"/>
          <ac:spMkLst>
            <pc:docMk/>
            <pc:sldMk cId="4044724896" sldId="281"/>
            <ac:spMk id="50" creationId="{F339B443-30EE-4F70-901A-F86F3A3845F3}"/>
          </ac:spMkLst>
        </pc:spChg>
        <pc:spChg chg="add del mod">
          <ac:chgData name="Nguyễn" userId="27842724c8cf1b5a" providerId="LiveId" clId="{8968A460-DB01-4E9F-BC4E-24DBA8F3018E}" dt="2021-06-01T06:16:37.987" v="3443"/>
          <ac:spMkLst>
            <pc:docMk/>
            <pc:sldMk cId="4044724896" sldId="281"/>
            <ac:spMk id="51" creationId="{9E365E5E-130E-4247-B730-E7333E60828E}"/>
          </ac:spMkLst>
        </pc:spChg>
        <pc:spChg chg="add del mod">
          <ac:chgData name="Nguyễn" userId="27842724c8cf1b5a" providerId="LiveId" clId="{8968A460-DB01-4E9F-BC4E-24DBA8F3018E}" dt="2021-06-01T06:06:16.542" v="3203"/>
          <ac:spMkLst>
            <pc:docMk/>
            <pc:sldMk cId="4044724896" sldId="281"/>
            <ac:spMk id="52" creationId="{5930F7F1-D45F-4D44-915E-48F59BA8159F}"/>
          </ac:spMkLst>
        </pc:spChg>
        <pc:spChg chg="add del mod">
          <ac:chgData name="Nguyễn" userId="27842724c8cf1b5a" providerId="LiveId" clId="{8968A460-DB01-4E9F-BC4E-24DBA8F3018E}" dt="2021-06-01T06:24:39.274" v="3656" actId="478"/>
          <ac:spMkLst>
            <pc:docMk/>
            <pc:sldMk cId="4044724896" sldId="281"/>
            <ac:spMk id="53" creationId="{A0945314-0572-4E23-A7E9-8A18A7E453DD}"/>
          </ac:spMkLst>
        </pc:spChg>
        <pc:spChg chg="add del mod">
          <ac:chgData name="Nguyễn" userId="27842724c8cf1b5a" providerId="LiveId" clId="{8968A460-DB01-4E9F-BC4E-24DBA8F3018E}" dt="2021-06-01T06:24:33.718" v="3654" actId="478"/>
          <ac:spMkLst>
            <pc:docMk/>
            <pc:sldMk cId="4044724896" sldId="281"/>
            <ac:spMk id="54" creationId="{498EC027-5382-4655-93D0-3299E52550E4}"/>
          </ac:spMkLst>
        </pc:spChg>
        <pc:spChg chg="mod">
          <ac:chgData name="Nguyễn" userId="27842724c8cf1b5a" providerId="LiveId" clId="{8968A460-DB01-4E9F-BC4E-24DBA8F3018E}" dt="2021-06-01T06:33:36.408" v="3772" actId="2085"/>
          <ac:spMkLst>
            <pc:docMk/>
            <pc:sldMk cId="4044724896" sldId="281"/>
            <ac:spMk id="55" creationId="{18F05421-19E0-4BEE-986E-F168F7394A2B}"/>
          </ac:spMkLst>
        </pc:spChg>
        <pc:spChg chg="add del mod">
          <ac:chgData name="Nguyễn" userId="27842724c8cf1b5a" providerId="LiveId" clId="{8968A460-DB01-4E9F-BC4E-24DBA8F3018E}" dt="2021-06-01T06:06:56.170" v="3211"/>
          <ac:spMkLst>
            <pc:docMk/>
            <pc:sldMk cId="4044724896" sldId="281"/>
            <ac:spMk id="56" creationId="{86113A6B-AE4A-4679-8B50-7F0D0C5090D6}"/>
          </ac:spMkLst>
        </pc:spChg>
        <pc:spChg chg="add del mod">
          <ac:chgData name="Nguyễn" userId="27842724c8cf1b5a" providerId="LiveId" clId="{8968A460-DB01-4E9F-BC4E-24DBA8F3018E}" dt="2021-06-01T06:16:37.487" v="3439"/>
          <ac:spMkLst>
            <pc:docMk/>
            <pc:sldMk cId="4044724896" sldId="281"/>
            <ac:spMk id="57" creationId="{456542F1-575A-4134-94CB-02BF3E70E45C}"/>
          </ac:spMkLst>
        </pc:spChg>
        <pc:spChg chg="add del mod">
          <ac:chgData name="Nguyễn" userId="27842724c8cf1b5a" providerId="LiveId" clId="{8968A460-DB01-4E9F-BC4E-24DBA8F3018E}" dt="2021-06-01T06:07:07.448" v="3215" actId="21"/>
          <ac:spMkLst>
            <pc:docMk/>
            <pc:sldMk cId="4044724896" sldId="281"/>
            <ac:spMk id="58" creationId="{994B0E81-5EFC-4177-9566-28EB69F75C5E}"/>
          </ac:spMkLst>
        </pc:spChg>
        <pc:spChg chg="add del mod">
          <ac:chgData name="Nguyễn" userId="27842724c8cf1b5a" providerId="LiveId" clId="{8968A460-DB01-4E9F-BC4E-24DBA8F3018E}" dt="2021-06-01T06:07:42.927" v="3255"/>
          <ac:spMkLst>
            <pc:docMk/>
            <pc:sldMk cId="4044724896" sldId="281"/>
            <ac:spMk id="59" creationId="{8D10A927-88C5-491C-9F84-6E82BDEADFD8}"/>
          </ac:spMkLst>
        </pc:spChg>
        <pc:spChg chg="mod">
          <ac:chgData name="Nguyễn" userId="27842724c8cf1b5a" providerId="LiveId" clId="{8968A460-DB01-4E9F-BC4E-24DBA8F3018E}" dt="2021-06-01T06:07:33.500" v="3250"/>
          <ac:spMkLst>
            <pc:docMk/>
            <pc:sldMk cId="4044724896" sldId="281"/>
            <ac:spMk id="60" creationId="{6C34211F-6D5C-435E-8F9A-04B9581E790D}"/>
          </ac:spMkLst>
        </pc:spChg>
        <pc:spChg chg="mod">
          <ac:chgData name="Nguyễn" userId="27842724c8cf1b5a" providerId="LiveId" clId="{8968A460-DB01-4E9F-BC4E-24DBA8F3018E}" dt="2021-06-01T06:33:38.818" v="3773" actId="2085"/>
          <ac:spMkLst>
            <pc:docMk/>
            <pc:sldMk cId="4044724896" sldId="281"/>
            <ac:spMk id="61" creationId="{84EA13DD-58C4-42BC-8A06-9C0EDB4600BD}"/>
          </ac:spMkLst>
        </pc:spChg>
        <pc:spChg chg="add del mod">
          <ac:chgData name="Nguyễn" userId="27842724c8cf1b5a" providerId="LiveId" clId="{8968A460-DB01-4E9F-BC4E-24DBA8F3018E}" dt="2021-06-01T06:09:13.327" v="3269" actId="478"/>
          <ac:spMkLst>
            <pc:docMk/>
            <pc:sldMk cId="4044724896" sldId="281"/>
            <ac:spMk id="62" creationId="{5CA3E676-E82F-4E8F-8209-0AE2FE9472DA}"/>
          </ac:spMkLst>
        </pc:spChg>
        <pc:spChg chg="add del mod">
          <ac:chgData name="Nguyễn" userId="27842724c8cf1b5a" providerId="LiveId" clId="{8968A460-DB01-4E9F-BC4E-24DBA8F3018E}" dt="2021-06-01T06:07:44.565" v="3258"/>
          <ac:spMkLst>
            <pc:docMk/>
            <pc:sldMk cId="4044724896" sldId="281"/>
            <ac:spMk id="63" creationId="{17827077-AFAD-460E-9F8D-0CBB703C1272}"/>
          </ac:spMkLst>
        </pc:spChg>
        <pc:spChg chg="add del mod">
          <ac:chgData name="Nguyễn" userId="27842724c8cf1b5a" providerId="LiveId" clId="{8968A460-DB01-4E9F-BC4E-24DBA8F3018E}" dt="2021-06-01T06:09:14.860" v="3272"/>
          <ac:spMkLst>
            <pc:docMk/>
            <pc:sldMk cId="4044724896" sldId="281"/>
            <ac:spMk id="64" creationId="{7140859D-E9C5-4F3E-928D-B07417A6CD38}"/>
          </ac:spMkLst>
        </pc:spChg>
        <pc:spChg chg="add del mod">
          <ac:chgData name="Nguyễn" userId="27842724c8cf1b5a" providerId="LiveId" clId="{8968A460-DB01-4E9F-BC4E-24DBA8F3018E}" dt="2021-06-01T06:16:37.768" v="3441"/>
          <ac:spMkLst>
            <pc:docMk/>
            <pc:sldMk cId="4044724896" sldId="281"/>
            <ac:spMk id="65" creationId="{4139FAF2-F6EE-4883-B8EF-A43E8F7C8DFC}"/>
          </ac:spMkLst>
        </pc:spChg>
        <pc:spChg chg="add mod ord">
          <ac:chgData name="Nguyễn" userId="27842724c8cf1b5a" providerId="LiveId" clId="{8968A460-DB01-4E9F-BC4E-24DBA8F3018E}" dt="2021-06-01T06:33:22.146" v="3770" actId="208"/>
          <ac:spMkLst>
            <pc:docMk/>
            <pc:sldMk cId="4044724896" sldId="281"/>
            <ac:spMk id="66" creationId="{D903BD1D-5823-44FC-A4DB-7301C6C8DBD9}"/>
          </ac:spMkLst>
        </pc:spChg>
        <pc:spChg chg="add del mod ord">
          <ac:chgData name="Nguyễn" userId="27842724c8cf1b5a" providerId="LiveId" clId="{8968A460-DB01-4E9F-BC4E-24DBA8F3018E}" dt="2021-06-01T06:17:43.067" v="3457"/>
          <ac:spMkLst>
            <pc:docMk/>
            <pc:sldMk cId="4044724896" sldId="281"/>
            <ac:spMk id="67" creationId="{185CCB98-C6C4-4CFD-B1C2-5CBB0AAC520B}"/>
          </ac:spMkLst>
        </pc:spChg>
        <pc:spChg chg="add del mod ord">
          <ac:chgData name="Nguyễn" userId="27842724c8cf1b5a" providerId="LiveId" clId="{8968A460-DB01-4E9F-BC4E-24DBA8F3018E}" dt="2021-06-01T06:16:37.487" v="3439"/>
          <ac:spMkLst>
            <pc:docMk/>
            <pc:sldMk cId="4044724896" sldId="281"/>
            <ac:spMk id="68" creationId="{84B6966A-D5A5-4919-8784-6F6038EB46C6}"/>
          </ac:spMkLst>
        </pc:spChg>
        <pc:spChg chg="add mod ord">
          <ac:chgData name="Nguyễn" userId="27842724c8cf1b5a" providerId="LiveId" clId="{8968A460-DB01-4E9F-BC4E-24DBA8F3018E}" dt="2021-06-01T06:33:22.146" v="3770" actId="208"/>
          <ac:spMkLst>
            <pc:docMk/>
            <pc:sldMk cId="4044724896" sldId="281"/>
            <ac:spMk id="69" creationId="{DD071BE5-75D2-41FE-8457-076A36B03716}"/>
          </ac:spMkLst>
        </pc:spChg>
        <pc:spChg chg="add mod ord">
          <ac:chgData name="Nguyễn" userId="27842724c8cf1b5a" providerId="LiveId" clId="{8968A460-DB01-4E9F-BC4E-24DBA8F3018E}" dt="2021-06-01T06:33:22.146" v="3770" actId="208"/>
          <ac:spMkLst>
            <pc:docMk/>
            <pc:sldMk cId="4044724896" sldId="281"/>
            <ac:spMk id="70" creationId="{298F32CE-F78F-4C69-8F3D-78553969C5B1}"/>
          </ac:spMkLst>
        </pc:spChg>
        <pc:spChg chg="add del mod">
          <ac:chgData name="Nguyễn" userId="27842724c8cf1b5a" providerId="LiveId" clId="{8968A460-DB01-4E9F-BC4E-24DBA8F3018E}" dt="2021-06-01T06:13:39.661" v="3366"/>
          <ac:spMkLst>
            <pc:docMk/>
            <pc:sldMk cId="4044724896" sldId="281"/>
            <ac:spMk id="71" creationId="{A7815AFF-3AED-49FE-A55C-D357A43E69B6}"/>
          </ac:spMkLst>
        </pc:spChg>
        <pc:spChg chg="add del mod">
          <ac:chgData name="Nguyễn" userId="27842724c8cf1b5a" providerId="LiveId" clId="{8968A460-DB01-4E9F-BC4E-24DBA8F3018E}" dt="2021-06-01T06:19:26.729" v="3499"/>
          <ac:spMkLst>
            <pc:docMk/>
            <pc:sldMk cId="4044724896" sldId="281"/>
            <ac:spMk id="72" creationId="{EF3090D4-DBB2-48BB-B829-D26C120E99A6}"/>
          </ac:spMkLst>
        </pc:spChg>
        <pc:spChg chg="mod">
          <ac:chgData name="Nguyễn" userId="27842724c8cf1b5a" providerId="LiveId" clId="{8968A460-DB01-4E9F-BC4E-24DBA8F3018E}" dt="2021-06-01T06:14:16.278" v="3377"/>
          <ac:spMkLst>
            <pc:docMk/>
            <pc:sldMk cId="4044724896" sldId="281"/>
            <ac:spMk id="73" creationId="{12847AAE-F67F-40C8-BBB9-57046706BD10}"/>
          </ac:spMkLst>
        </pc:spChg>
        <pc:spChg chg="mod">
          <ac:chgData name="Nguyễn" userId="27842724c8cf1b5a" providerId="LiveId" clId="{8968A460-DB01-4E9F-BC4E-24DBA8F3018E}" dt="2021-06-01T06:15:06.581" v="3393"/>
          <ac:spMkLst>
            <pc:docMk/>
            <pc:sldMk cId="4044724896" sldId="281"/>
            <ac:spMk id="74" creationId="{CFB19BB5-F7BE-42CB-929D-46FD8933C3C0}"/>
          </ac:spMkLst>
        </pc:spChg>
        <pc:spChg chg="add del mod">
          <ac:chgData name="Nguyễn" userId="27842724c8cf1b5a" providerId="LiveId" clId="{8968A460-DB01-4E9F-BC4E-24DBA8F3018E}" dt="2021-06-01T06:15:06.081" v="3392"/>
          <ac:spMkLst>
            <pc:docMk/>
            <pc:sldMk cId="4044724896" sldId="281"/>
            <ac:spMk id="75" creationId="{9923CB3F-F23C-40C5-9908-E4A4C5290BF5}"/>
          </ac:spMkLst>
        </pc:spChg>
        <pc:spChg chg="mod">
          <ac:chgData name="Nguyễn" userId="27842724c8cf1b5a" providerId="LiveId" clId="{8968A460-DB01-4E9F-BC4E-24DBA8F3018E}" dt="2021-06-01T06:15:05.472" v="3391"/>
          <ac:spMkLst>
            <pc:docMk/>
            <pc:sldMk cId="4044724896" sldId="281"/>
            <ac:spMk id="76" creationId="{6FE9FA40-501A-4DE7-8A2E-F3D6A201AD5C}"/>
          </ac:spMkLst>
        </pc:spChg>
        <pc:spChg chg="add del mod">
          <ac:chgData name="Nguyễn" userId="27842724c8cf1b5a" providerId="LiveId" clId="{8968A460-DB01-4E9F-BC4E-24DBA8F3018E}" dt="2021-06-01T06:15:05.159" v="3390"/>
          <ac:spMkLst>
            <pc:docMk/>
            <pc:sldMk cId="4044724896" sldId="281"/>
            <ac:spMk id="77" creationId="{C17167BA-A3F8-4835-B468-E643FEF5847B}"/>
          </ac:spMkLst>
        </pc:spChg>
        <pc:spChg chg="mod">
          <ac:chgData name="Nguyễn" userId="27842724c8cf1b5a" providerId="LiveId" clId="{8968A460-DB01-4E9F-BC4E-24DBA8F3018E}" dt="2021-06-01T06:14:30.620" v="3383"/>
          <ac:spMkLst>
            <pc:docMk/>
            <pc:sldMk cId="4044724896" sldId="281"/>
            <ac:spMk id="78" creationId="{E8C94E03-B26F-49AA-A75A-08546A6C82AA}"/>
          </ac:spMkLst>
        </pc:spChg>
        <pc:spChg chg="mod">
          <ac:chgData name="Nguyễn" userId="27842724c8cf1b5a" providerId="LiveId" clId="{8968A460-DB01-4E9F-BC4E-24DBA8F3018E}" dt="2021-06-01T06:15:03.707" v="3389"/>
          <ac:spMkLst>
            <pc:docMk/>
            <pc:sldMk cId="4044724896" sldId="281"/>
            <ac:spMk id="79" creationId="{800C5F78-0990-4F89-80F3-0138393E8D6B}"/>
          </ac:spMkLst>
        </pc:spChg>
        <pc:spChg chg="add del mod">
          <ac:chgData name="Nguyễn" userId="27842724c8cf1b5a" providerId="LiveId" clId="{8968A460-DB01-4E9F-BC4E-24DBA8F3018E}" dt="2021-06-01T06:14:57.619" v="3388"/>
          <ac:spMkLst>
            <pc:docMk/>
            <pc:sldMk cId="4044724896" sldId="281"/>
            <ac:spMk id="80" creationId="{E64DACF4-2A96-4FE6-8DB7-6A0744A03D99}"/>
          </ac:spMkLst>
        </pc:spChg>
        <pc:spChg chg="mod">
          <ac:chgData name="Nguyễn" userId="27842724c8cf1b5a" providerId="LiveId" clId="{8968A460-DB01-4E9F-BC4E-24DBA8F3018E}" dt="2021-06-01T06:33:45.582" v="3775" actId="2085"/>
          <ac:spMkLst>
            <pc:docMk/>
            <pc:sldMk cId="4044724896" sldId="281"/>
            <ac:spMk id="81" creationId="{90253642-E0BB-4621-9D95-1D37EC1851A3}"/>
          </ac:spMkLst>
        </pc:spChg>
        <pc:spChg chg="add del mod">
          <ac:chgData name="Nguyễn" userId="27842724c8cf1b5a" providerId="LiveId" clId="{8968A460-DB01-4E9F-BC4E-24DBA8F3018E}" dt="2021-06-01T06:16:37.768" v="3441"/>
          <ac:spMkLst>
            <pc:docMk/>
            <pc:sldMk cId="4044724896" sldId="281"/>
            <ac:spMk id="82" creationId="{102A8892-76BA-428A-A02F-85C8B6C4D418}"/>
          </ac:spMkLst>
        </pc:spChg>
        <pc:spChg chg="del mod">
          <ac:chgData name="Nguyễn" userId="27842724c8cf1b5a" providerId="LiveId" clId="{8968A460-DB01-4E9F-BC4E-24DBA8F3018E}" dt="2021-06-01T06:19:26.729" v="3499"/>
          <ac:spMkLst>
            <pc:docMk/>
            <pc:sldMk cId="4044724896" sldId="281"/>
            <ac:spMk id="83" creationId="{F75BA04A-2F0A-4FC8-A9F4-3E872E52FEB2}"/>
          </ac:spMkLst>
        </pc:spChg>
        <pc:spChg chg="add del mod">
          <ac:chgData name="Nguyễn" userId="27842724c8cf1b5a" providerId="LiveId" clId="{8968A460-DB01-4E9F-BC4E-24DBA8F3018E}" dt="2021-06-01T06:16:37.987" v="3443"/>
          <ac:spMkLst>
            <pc:docMk/>
            <pc:sldMk cId="4044724896" sldId="281"/>
            <ac:spMk id="84" creationId="{34DC7B5A-B785-4592-91D3-6F3BCB45F1E8}"/>
          </ac:spMkLst>
        </pc:spChg>
        <pc:spChg chg="del mod">
          <ac:chgData name="Nguyễn" userId="27842724c8cf1b5a" providerId="LiveId" clId="{8968A460-DB01-4E9F-BC4E-24DBA8F3018E}" dt="2021-06-01T06:17:03.101" v="3450" actId="478"/>
          <ac:spMkLst>
            <pc:docMk/>
            <pc:sldMk cId="4044724896" sldId="281"/>
            <ac:spMk id="85" creationId="{F4A8ECD1-F8AD-48EA-9714-2B9327290157}"/>
          </ac:spMkLst>
        </pc:spChg>
        <pc:spChg chg="add del mod">
          <ac:chgData name="Nguyễn" userId="27842724c8cf1b5a" providerId="LiveId" clId="{8968A460-DB01-4E9F-BC4E-24DBA8F3018E}" dt="2021-06-01T06:18:05.474" v="3468"/>
          <ac:spMkLst>
            <pc:docMk/>
            <pc:sldMk cId="4044724896" sldId="281"/>
            <ac:spMk id="86" creationId="{9ED82DBA-1BAA-4224-B619-DA68772F2C61}"/>
          </ac:spMkLst>
        </pc:spChg>
        <pc:spChg chg="add del mod">
          <ac:chgData name="Nguyễn" userId="27842724c8cf1b5a" providerId="LiveId" clId="{8968A460-DB01-4E9F-BC4E-24DBA8F3018E}" dt="2021-06-01T06:18:05.474" v="3468"/>
          <ac:spMkLst>
            <pc:docMk/>
            <pc:sldMk cId="4044724896" sldId="281"/>
            <ac:spMk id="87" creationId="{4A6E916B-F301-43D0-9508-506CD4B0C44C}"/>
          </ac:spMkLst>
        </pc:spChg>
        <pc:spChg chg="add mod">
          <ac:chgData name="Nguyễn" userId="27842724c8cf1b5a" providerId="LiveId" clId="{8968A460-DB01-4E9F-BC4E-24DBA8F3018E}" dt="2021-06-01T06:33:22.146" v="3770" actId="208"/>
          <ac:spMkLst>
            <pc:docMk/>
            <pc:sldMk cId="4044724896" sldId="281"/>
            <ac:spMk id="88" creationId="{ED0D1EE0-2CCF-4C4E-9519-BDBDF020D05B}"/>
          </ac:spMkLst>
        </pc:spChg>
        <pc:spChg chg="mod">
          <ac:chgData name="Nguyễn" userId="27842724c8cf1b5a" providerId="LiveId" clId="{8968A460-DB01-4E9F-BC4E-24DBA8F3018E}" dt="2021-06-01T06:17:55.722" v="3461"/>
          <ac:spMkLst>
            <pc:docMk/>
            <pc:sldMk cId="4044724896" sldId="281"/>
            <ac:spMk id="89" creationId="{A790FE01-FA01-4A08-B2F0-DB4D0C21961E}"/>
          </ac:spMkLst>
        </pc:spChg>
        <pc:spChg chg="mod ord">
          <ac:chgData name="Nguyễn" userId="27842724c8cf1b5a" providerId="LiveId" clId="{8968A460-DB01-4E9F-BC4E-24DBA8F3018E}" dt="2021-06-01T22:20:41.839" v="4007" actId="688"/>
          <ac:spMkLst>
            <pc:docMk/>
            <pc:sldMk cId="4044724896" sldId="281"/>
            <ac:spMk id="90" creationId="{D61097F9-4E0A-45E7-B676-13044000F813}"/>
          </ac:spMkLst>
        </pc:spChg>
        <pc:spChg chg="add del mod">
          <ac:chgData name="Nguyễn" userId="27842724c8cf1b5a" providerId="LiveId" clId="{8968A460-DB01-4E9F-BC4E-24DBA8F3018E}" dt="2021-06-01T06:18:07.127" v="3470"/>
          <ac:spMkLst>
            <pc:docMk/>
            <pc:sldMk cId="4044724896" sldId="281"/>
            <ac:spMk id="91" creationId="{A2007858-BB74-4F3E-AF34-855551B74F69}"/>
          </ac:spMkLst>
        </pc:spChg>
        <pc:spChg chg="add del mod">
          <ac:chgData name="Nguyễn" userId="27842724c8cf1b5a" providerId="LiveId" clId="{8968A460-DB01-4E9F-BC4E-24DBA8F3018E}" dt="2021-06-01T06:19:37.838" v="3501"/>
          <ac:spMkLst>
            <pc:docMk/>
            <pc:sldMk cId="4044724896" sldId="281"/>
            <ac:spMk id="92" creationId="{BCF7B46D-3A33-41BB-B5C4-31555BA3B7A9}"/>
          </ac:spMkLst>
        </pc:spChg>
        <pc:spChg chg="del mod">
          <ac:chgData name="Nguyễn" userId="27842724c8cf1b5a" providerId="LiveId" clId="{8968A460-DB01-4E9F-BC4E-24DBA8F3018E}" dt="2021-06-01T06:19:37.838" v="3501"/>
          <ac:spMkLst>
            <pc:docMk/>
            <pc:sldMk cId="4044724896" sldId="281"/>
            <ac:spMk id="93" creationId="{32D97F0D-58DF-461A-8C7A-EBBAA063EEEB}"/>
          </ac:spMkLst>
        </pc:spChg>
        <pc:spChg chg="mod">
          <ac:chgData name="Nguyễn" userId="27842724c8cf1b5a" providerId="LiveId" clId="{8968A460-DB01-4E9F-BC4E-24DBA8F3018E}" dt="2021-06-01T06:33:43.049" v="3774" actId="2085"/>
          <ac:spMkLst>
            <pc:docMk/>
            <pc:sldMk cId="4044724896" sldId="281"/>
            <ac:spMk id="94" creationId="{34C507CA-D0B1-442F-A625-BFAB899A71CF}"/>
          </ac:spMkLst>
        </pc:spChg>
        <pc:spChg chg="add mod ord">
          <ac:chgData name="Nguyễn" userId="27842724c8cf1b5a" providerId="LiveId" clId="{8968A460-DB01-4E9F-BC4E-24DBA8F3018E}" dt="2021-06-01T06:33:22.146" v="3770" actId="208"/>
          <ac:spMkLst>
            <pc:docMk/>
            <pc:sldMk cId="4044724896" sldId="281"/>
            <ac:spMk id="95" creationId="{652EAD0B-DA55-4314-9898-39B8BCA4BD12}"/>
          </ac:spMkLst>
        </pc:spChg>
        <pc:spChg chg="add mod">
          <ac:chgData name="Nguyễn" userId="27842724c8cf1b5a" providerId="LiveId" clId="{8968A460-DB01-4E9F-BC4E-24DBA8F3018E}" dt="2021-06-01T22:20:41.839" v="4007" actId="688"/>
          <ac:spMkLst>
            <pc:docMk/>
            <pc:sldMk cId="4044724896" sldId="281"/>
            <ac:spMk id="96" creationId="{66DA2BCC-DC88-40BA-8427-4D936D69B54E}"/>
          </ac:spMkLst>
        </pc:spChg>
        <pc:spChg chg="add del mod">
          <ac:chgData name="Nguyễn" userId="27842724c8cf1b5a" providerId="LiveId" clId="{8968A460-DB01-4E9F-BC4E-24DBA8F3018E}" dt="2021-06-01T06:35:57.013" v="3785" actId="478"/>
          <ac:spMkLst>
            <pc:docMk/>
            <pc:sldMk cId="4044724896" sldId="281"/>
            <ac:spMk id="97" creationId="{350F23DE-6159-4F5E-B0DE-6F19B2AED53A}"/>
          </ac:spMkLst>
        </pc:spChg>
        <pc:spChg chg="add mod">
          <ac:chgData name="Nguyễn" userId="27842724c8cf1b5a" providerId="LiveId" clId="{8968A460-DB01-4E9F-BC4E-24DBA8F3018E}" dt="2021-06-01T06:22:16.156" v="3580" actId="571"/>
          <ac:spMkLst>
            <pc:docMk/>
            <pc:sldMk cId="4044724896" sldId="281"/>
            <ac:spMk id="98" creationId="{B0AE0A08-44CD-4076-80C0-75D3A0362EA4}"/>
          </ac:spMkLst>
        </pc:spChg>
        <pc:spChg chg="add del mod">
          <ac:chgData name="Nguyễn" userId="27842724c8cf1b5a" providerId="LiveId" clId="{8968A460-DB01-4E9F-BC4E-24DBA8F3018E}" dt="2021-06-01T06:35:57.013" v="3785" actId="478"/>
          <ac:spMkLst>
            <pc:docMk/>
            <pc:sldMk cId="4044724896" sldId="281"/>
            <ac:spMk id="99" creationId="{3AC9D204-697E-4372-AA4C-AF54344FEF49}"/>
          </ac:spMkLst>
        </pc:spChg>
        <pc:spChg chg="add del mod">
          <ac:chgData name="Nguyễn" userId="27842724c8cf1b5a" providerId="LiveId" clId="{8968A460-DB01-4E9F-BC4E-24DBA8F3018E}" dt="2021-06-01T06:35:57.013" v="3785" actId="478"/>
          <ac:spMkLst>
            <pc:docMk/>
            <pc:sldMk cId="4044724896" sldId="281"/>
            <ac:spMk id="100" creationId="{2761882F-982C-4AD4-8593-85C38426979C}"/>
          </ac:spMkLst>
        </pc:spChg>
        <pc:spChg chg="add mod">
          <ac:chgData name="Nguyễn" userId="27842724c8cf1b5a" providerId="LiveId" clId="{8968A460-DB01-4E9F-BC4E-24DBA8F3018E}" dt="2021-06-01T06:22:31.721" v="3592" actId="571"/>
          <ac:spMkLst>
            <pc:docMk/>
            <pc:sldMk cId="4044724896" sldId="281"/>
            <ac:spMk id="101" creationId="{AC0B2C82-7C67-491E-91D5-7EC9947AC254}"/>
          </ac:spMkLst>
        </pc:spChg>
        <pc:spChg chg="add mod">
          <ac:chgData name="Nguyễn" userId="27842724c8cf1b5a" providerId="LiveId" clId="{8968A460-DB01-4E9F-BC4E-24DBA8F3018E}" dt="2021-06-01T06:22:31.721" v="3592" actId="571"/>
          <ac:spMkLst>
            <pc:docMk/>
            <pc:sldMk cId="4044724896" sldId="281"/>
            <ac:spMk id="102" creationId="{1C35F8BC-A32A-4157-A03B-D3CFC80F8C9F}"/>
          </ac:spMkLst>
        </pc:spChg>
        <pc:spChg chg="add mod">
          <ac:chgData name="Nguyễn" userId="27842724c8cf1b5a" providerId="LiveId" clId="{8968A460-DB01-4E9F-BC4E-24DBA8F3018E}" dt="2021-06-01T06:22:31.721" v="3592" actId="571"/>
          <ac:spMkLst>
            <pc:docMk/>
            <pc:sldMk cId="4044724896" sldId="281"/>
            <ac:spMk id="103" creationId="{DC72B2C3-8C2C-411B-9195-5D6C49FAED8C}"/>
          </ac:spMkLst>
        </pc:spChg>
        <pc:spChg chg="add del mod">
          <ac:chgData name="Nguyễn" userId="27842724c8cf1b5a" providerId="LiveId" clId="{8968A460-DB01-4E9F-BC4E-24DBA8F3018E}" dt="2021-06-01T06:35:57.013" v="3785" actId="478"/>
          <ac:spMkLst>
            <pc:docMk/>
            <pc:sldMk cId="4044724896" sldId="281"/>
            <ac:spMk id="104" creationId="{E07C15F4-BB2F-41FC-B74C-61A69E848525}"/>
          </ac:spMkLst>
        </pc:spChg>
        <pc:spChg chg="add mod">
          <ac:chgData name="Nguyễn" userId="27842724c8cf1b5a" providerId="LiveId" clId="{8968A460-DB01-4E9F-BC4E-24DBA8F3018E}" dt="2021-06-01T06:33:31.643" v="3771" actId="208"/>
          <ac:spMkLst>
            <pc:docMk/>
            <pc:sldMk cId="4044724896" sldId="281"/>
            <ac:spMk id="105" creationId="{92DC2BA3-7B06-4384-B6D4-5AB5DCDA230C}"/>
          </ac:spMkLst>
        </pc:spChg>
        <pc:spChg chg="add mod">
          <ac:chgData name="Nguyễn" userId="27842724c8cf1b5a" providerId="LiveId" clId="{8968A460-DB01-4E9F-BC4E-24DBA8F3018E}" dt="2021-06-01T06:33:31.643" v="3771" actId="208"/>
          <ac:spMkLst>
            <pc:docMk/>
            <pc:sldMk cId="4044724896" sldId="281"/>
            <ac:spMk id="106" creationId="{E045CF03-8E95-4960-BE10-36DD24240B02}"/>
          </ac:spMkLst>
        </pc:spChg>
        <pc:grpChg chg="add mod">
          <ac:chgData name="Nguyễn" userId="27842724c8cf1b5a" providerId="LiveId" clId="{8968A460-DB01-4E9F-BC4E-24DBA8F3018E}" dt="2021-06-01T06:25:54.942" v="3674" actId="164"/>
          <ac:grpSpMkLst>
            <pc:docMk/>
            <pc:sldMk cId="4044724896" sldId="281"/>
            <ac:grpSpMk id="2" creationId="{243B0E13-422C-48EF-8D6C-A08735ACE0E5}"/>
          </ac:grpSpMkLst>
        </pc:grpChg>
        <pc:grpChg chg="add mod">
          <ac:chgData name="Nguyễn" userId="27842724c8cf1b5a" providerId="LiveId" clId="{8968A460-DB01-4E9F-BC4E-24DBA8F3018E}" dt="2021-06-01T06:25:54.335" v="3673" actId="164"/>
          <ac:grpSpMkLst>
            <pc:docMk/>
            <pc:sldMk cId="4044724896" sldId="281"/>
            <ac:grpSpMk id="3" creationId="{A40B8C74-7707-488D-B010-87A6F189541A}"/>
          </ac:grpSpMkLst>
        </pc:grpChg>
        <pc:grpChg chg="add del mod">
          <ac:chgData name="Nguyễn" userId="27842724c8cf1b5a" providerId="LiveId" clId="{8968A460-DB01-4E9F-BC4E-24DBA8F3018E}" dt="2021-06-01T06:35:57.013" v="3785" actId="478"/>
          <ac:grpSpMkLst>
            <pc:docMk/>
            <pc:sldMk cId="4044724896" sldId="281"/>
            <ac:grpSpMk id="7" creationId="{A4558D39-BB23-4E7F-A123-2A5C5B8CB238}"/>
          </ac:grpSpMkLst>
        </pc:grpChg>
        <pc:grpChg chg="add del mod">
          <ac:chgData name="Nguyễn" userId="27842724c8cf1b5a" providerId="LiveId" clId="{8968A460-DB01-4E9F-BC4E-24DBA8F3018E}" dt="2021-06-01T06:35:57.013" v="3785" actId="478"/>
          <ac:grpSpMkLst>
            <pc:docMk/>
            <pc:sldMk cId="4044724896" sldId="281"/>
            <ac:grpSpMk id="10" creationId="{90C549B3-9BFD-4A20-B55A-68D05B79DA66}"/>
          </ac:grpSpMkLst>
        </pc:grpChg>
        <pc:grpChg chg="add mod">
          <ac:chgData name="Nguyễn" userId="27842724c8cf1b5a" providerId="LiveId" clId="{8968A460-DB01-4E9F-BC4E-24DBA8F3018E}" dt="2021-06-01T06:26:25.179" v="3684" actId="164"/>
          <ac:grpSpMkLst>
            <pc:docMk/>
            <pc:sldMk cId="4044724896" sldId="281"/>
            <ac:grpSpMk id="11" creationId="{9C6532C7-BF31-4E11-9DE3-FED1BFF01A3E}"/>
          </ac:grpSpMkLst>
        </pc:grpChg>
        <pc:grpChg chg="add mod">
          <ac:chgData name="Nguyễn" userId="27842724c8cf1b5a" providerId="LiveId" clId="{8968A460-DB01-4E9F-BC4E-24DBA8F3018E}" dt="2021-06-01T22:20:41.839" v="4007" actId="688"/>
          <ac:grpSpMkLst>
            <pc:docMk/>
            <pc:sldMk cId="4044724896" sldId="281"/>
            <ac:grpSpMk id="17" creationId="{05C0E6D8-A4BA-457E-A3E4-6B34FA70ABEC}"/>
          </ac:grpSpMkLst>
        </pc:grpChg>
        <pc:grpChg chg="add del mod">
          <ac:chgData name="Nguyễn" userId="27842724c8cf1b5a" providerId="LiveId" clId="{8968A460-DB01-4E9F-BC4E-24DBA8F3018E}" dt="2021-06-01T06:35:57.013" v="3785" actId="478"/>
          <ac:grpSpMkLst>
            <pc:docMk/>
            <pc:sldMk cId="4044724896" sldId="281"/>
            <ac:grpSpMk id="21" creationId="{C8539D71-67C6-407F-B3F2-0BF2631C6C63}"/>
          </ac:grpSpMkLst>
        </pc:grpChg>
        <pc:grpChg chg="add del mod ord">
          <ac:chgData name="Nguyễn" userId="27842724c8cf1b5a" providerId="LiveId" clId="{8968A460-DB01-4E9F-BC4E-24DBA8F3018E}" dt="2021-06-01T06:35:57.013" v="3785" actId="478"/>
          <ac:grpSpMkLst>
            <pc:docMk/>
            <pc:sldMk cId="4044724896" sldId="281"/>
            <ac:grpSpMk id="22" creationId="{600CCF95-3432-4EB6-A51F-77E837545E84}"/>
          </ac:grpSpMkLst>
        </pc:grpChg>
        <pc:grpChg chg="del mod">
          <ac:chgData name="Nguyễn" userId="27842724c8cf1b5a" providerId="LiveId" clId="{8968A460-DB01-4E9F-BC4E-24DBA8F3018E}" dt="2021-06-01T06:35:57.013" v="3785" actId="478"/>
          <ac:grpSpMkLst>
            <pc:docMk/>
            <pc:sldMk cId="4044724896" sldId="281"/>
            <ac:grpSpMk id="42" creationId="{EB763BF4-7DC7-4134-A532-C6C8503636B0}"/>
          </ac:grpSpMkLst>
        </pc:grpChg>
        <pc:picChg chg="mod">
          <ac:chgData name="Nguyễn" userId="27842724c8cf1b5a" providerId="LiveId" clId="{8968A460-DB01-4E9F-BC4E-24DBA8F3018E}" dt="2021-06-01T22:20:41.839" v="4007" actId="688"/>
          <ac:picMkLst>
            <pc:docMk/>
            <pc:sldMk cId="4044724896" sldId="281"/>
            <ac:picMk id="1028" creationId="{F3FCB640-2973-40E0-BC24-C6239F881805}"/>
          </ac:picMkLst>
        </pc:picChg>
      </pc:sldChg>
      <pc:sldChg chg="delSp modSp add mod modTransition delAnim modAnim">
        <pc:chgData name="Nguyễn" userId="27842724c8cf1b5a" providerId="LiveId" clId="{8968A460-DB01-4E9F-BC4E-24DBA8F3018E}" dt="2021-06-01T22:21:42.723" v="4014" actId="688"/>
        <pc:sldMkLst>
          <pc:docMk/>
          <pc:sldMk cId="2597703290" sldId="282"/>
        </pc:sldMkLst>
        <pc:spChg chg="del">
          <ac:chgData name="Nguyễn" userId="27842724c8cf1b5a" providerId="LiveId" clId="{8968A460-DB01-4E9F-BC4E-24DBA8F3018E}" dt="2021-06-01T06:36:10.253" v="3787" actId="478"/>
          <ac:spMkLst>
            <pc:docMk/>
            <pc:sldMk cId="2597703290" sldId="282"/>
            <ac:spMk id="38" creationId="{6CF584A2-8AC0-42FB-AFF2-92179480F49E}"/>
          </ac:spMkLst>
        </pc:spChg>
        <pc:spChg chg="del">
          <ac:chgData name="Nguyễn" userId="27842724c8cf1b5a" providerId="LiveId" clId="{8968A460-DB01-4E9F-BC4E-24DBA8F3018E}" dt="2021-06-01T06:36:10.253" v="3787" actId="478"/>
          <ac:spMkLst>
            <pc:docMk/>
            <pc:sldMk cId="2597703290" sldId="282"/>
            <ac:spMk id="39" creationId="{F9F42914-0B23-4953-9917-24A7D2B076F0}"/>
          </ac:spMkLst>
        </pc:spChg>
        <pc:spChg chg="del">
          <ac:chgData name="Nguyễn" userId="27842724c8cf1b5a" providerId="LiveId" clId="{8968A460-DB01-4E9F-BC4E-24DBA8F3018E}" dt="2021-06-01T06:36:10.253" v="3787" actId="478"/>
          <ac:spMkLst>
            <pc:docMk/>
            <pc:sldMk cId="2597703290" sldId="282"/>
            <ac:spMk id="40" creationId="{68F5F745-5816-4051-8A76-249BDF4E0EA8}"/>
          </ac:spMkLst>
        </pc:spChg>
        <pc:spChg chg="del">
          <ac:chgData name="Nguyễn" userId="27842724c8cf1b5a" providerId="LiveId" clId="{8968A460-DB01-4E9F-BC4E-24DBA8F3018E}" dt="2021-06-01T06:36:10.253" v="3787" actId="478"/>
          <ac:spMkLst>
            <pc:docMk/>
            <pc:sldMk cId="2597703290" sldId="282"/>
            <ac:spMk id="41" creationId="{188538FE-5FC0-4E77-B3A4-67FEA4DCA99D}"/>
          </ac:spMkLst>
        </pc:spChg>
        <pc:spChg chg="del">
          <ac:chgData name="Nguyễn" userId="27842724c8cf1b5a" providerId="LiveId" clId="{8968A460-DB01-4E9F-BC4E-24DBA8F3018E}" dt="2021-06-01T06:36:10.253" v="3787" actId="478"/>
          <ac:spMkLst>
            <pc:docMk/>
            <pc:sldMk cId="2597703290" sldId="282"/>
            <ac:spMk id="97" creationId="{350F23DE-6159-4F5E-B0DE-6F19B2AED53A}"/>
          </ac:spMkLst>
        </pc:spChg>
        <pc:spChg chg="del">
          <ac:chgData name="Nguyễn" userId="27842724c8cf1b5a" providerId="LiveId" clId="{8968A460-DB01-4E9F-BC4E-24DBA8F3018E}" dt="2021-06-01T06:36:10.253" v="3787" actId="478"/>
          <ac:spMkLst>
            <pc:docMk/>
            <pc:sldMk cId="2597703290" sldId="282"/>
            <ac:spMk id="99" creationId="{3AC9D204-697E-4372-AA4C-AF54344FEF49}"/>
          </ac:spMkLst>
        </pc:spChg>
        <pc:spChg chg="del">
          <ac:chgData name="Nguyễn" userId="27842724c8cf1b5a" providerId="LiveId" clId="{8968A460-DB01-4E9F-BC4E-24DBA8F3018E}" dt="2021-06-01T06:36:10.253" v="3787" actId="478"/>
          <ac:spMkLst>
            <pc:docMk/>
            <pc:sldMk cId="2597703290" sldId="282"/>
            <ac:spMk id="100" creationId="{2761882F-982C-4AD4-8593-85C38426979C}"/>
          </ac:spMkLst>
        </pc:spChg>
        <pc:spChg chg="del">
          <ac:chgData name="Nguyễn" userId="27842724c8cf1b5a" providerId="LiveId" clId="{8968A460-DB01-4E9F-BC4E-24DBA8F3018E}" dt="2021-06-01T06:36:10.253" v="3787" actId="478"/>
          <ac:spMkLst>
            <pc:docMk/>
            <pc:sldMk cId="2597703290" sldId="282"/>
            <ac:spMk id="104" creationId="{E07C15F4-BB2F-41FC-B74C-61A69E848525}"/>
          </ac:spMkLst>
        </pc:spChg>
        <pc:grpChg chg="del">
          <ac:chgData name="Nguyễn" userId="27842724c8cf1b5a" providerId="LiveId" clId="{8968A460-DB01-4E9F-BC4E-24DBA8F3018E}" dt="2021-06-01T06:36:10.253" v="3787" actId="478"/>
          <ac:grpSpMkLst>
            <pc:docMk/>
            <pc:sldMk cId="2597703290" sldId="282"/>
            <ac:grpSpMk id="7" creationId="{A4558D39-BB23-4E7F-A123-2A5C5B8CB238}"/>
          </ac:grpSpMkLst>
        </pc:grpChg>
        <pc:grpChg chg="mod">
          <ac:chgData name="Nguyễn" userId="27842724c8cf1b5a" providerId="LiveId" clId="{8968A460-DB01-4E9F-BC4E-24DBA8F3018E}" dt="2021-06-01T22:21:42.723" v="4014" actId="688"/>
          <ac:grpSpMkLst>
            <pc:docMk/>
            <pc:sldMk cId="2597703290" sldId="282"/>
            <ac:grpSpMk id="10" creationId="{90C549B3-9BFD-4A20-B55A-68D05B79DA66}"/>
          </ac:grpSpMkLst>
        </pc:grpChg>
        <pc:grpChg chg="del">
          <ac:chgData name="Nguyễn" userId="27842724c8cf1b5a" providerId="LiveId" clId="{8968A460-DB01-4E9F-BC4E-24DBA8F3018E}" dt="2021-06-01T06:36:10.253" v="3787" actId="478"/>
          <ac:grpSpMkLst>
            <pc:docMk/>
            <pc:sldMk cId="2597703290" sldId="282"/>
            <ac:grpSpMk id="21" creationId="{C8539D71-67C6-407F-B3F2-0BF2631C6C63}"/>
          </ac:grpSpMkLst>
        </pc:grpChg>
        <pc:grpChg chg="del">
          <ac:chgData name="Nguyễn" userId="27842724c8cf1b5a" providerId="LiveId" clId="{8968A460-DB01-4E9F-BC4E-24DBA8F3018E}" dt="2021-06-01T06:36:12.152" v="3788" actId="478"/>
          <ac:grpSpMkLst>
            <pc:docMk/>
            <pc:sldMk cId="2597703290" sldId="282"/>
            <ac:grpSpMk id="22" creationId="{600CCF95-3432-4EB6-A51F-77E837545E84}"/>
          </ac:grpSpMkLst>
        </pc:grpChg>
        <pc:grpChg chg="del">
          <ac:chgData name="Nguyễn" userId="27842724c8cf1b5a" providerId="LiveId" clId="{8968A460-DB01-4E9F-BC4E-24DBA8F3018E}" dt="2021-06-01T06:36:10.253" v="3787" actId="478"/>
          <ac:grpSpMkLst>
            <pc:docMk/>
            <pc:sldMk cId="2597703290" sldId="282"/>
            <ac:grpSpMk id="42" creationId="{EB763BF4-7DC7-4134-A532-C6C8503636B0}"/>
          </ac:grpSpMkLst>
        </pc:grpChg>
      </pc:sldChg>
      <pc:sldChg chg="delSp modSp add mod modTransition delAnim modAnim">
        <pc:chgData name="Nguyễn" userId="27842724c8cf1b5a" providerId="LiveId" clId="{8968A460-DB01-4E9F-BC4E-24DBA8F3018E}" dt="2021-06-01T22:21:58.320" v="4016" actId="688"/>
        <pc:sldMkLst>
          <pc:docMk/>
          <pc:sldMk cId="2972069915" sldId="283"/>
        </pc:sldMkLst>
        <pc:spChg chg="del">
          <ac:chgData name="Nguyễn" userId="27842724c8cf1b5a" providerId="LiveId" clId="{8968A460-DB01-4E9F-BC4E-24DBA8F3018E}" dt="2021-06-01T06:36:30.430" v="3792" actId="478"/>
          <ac:spMkLst>
            <pc:docMk/>
            <pc:sldMk cId="2972069915" sldId="283"/>
            <ac:spMk id="38" creationId="{6CF584A2-8AC0-42FB-AFF2-92179480F49E}"/>
          </ac:spMkLst>
        </pc:spChg>
        <pc:spChg chg="del">
          <ac:chgData name="Nguyễn" userId="27842724c8cf1b5a" providerId="LiveId" clId="{8968A460-DB01-4E9F-BC4E-24DBA8F3018E}" dt="2021-06-01T06:36:30.430" v="3792" actId="478"/>
          <ac:spMkLst>
            <pc:docMk/>
            <pc:sldMk cId="2972069915" sldId="283"/>
            <ac:spMk id="39" creationId="{F9F42914-0B23-4953-9917-24A7D2B076F0}"/>
          </ac:spMkLst>
        </pc:spChg>
        <pc:spChg chg="del">
          <ac:chgData name="Nguyễn" userId="27842724c8cf1b5a" providerId="LiveId" clId="{8968A460-DB01-4E9F-BC4E-24DBA8F3018E}" dt="2021-06-01T06:36:30.430" v="3792" actId="478"/>
          <ac:spMkLst>
            <pc:docMk/>
            <pc:sldMk cId="2972069915" sldId="283"/>
            <ac:spMk id="40" creationId="{68F5F745-5816-4051-8A76-249BDF4E0EA8}"/>
          </ac:spMkLst>
        </pc:spChg>
        <pc:spChg chg="del">
          <ac:chgData name="Nguyễn" userId="27842724c8cf1b5a" providerId="LiveId" clId="{8968A460-DB01-4E9F-BC4E-24DBA8F3018E}" dt="2021-06-01T06:36:30.430" v="3792" actId="478"/>
          <ac:spMkLst>
            <pc:docMk/>
            <pc:sldMk cId="2972069915" sldId="283"/>
            <ac:spMk id="41" creationId="{188538FE-5FC0-4E77-B3A4-67FEA4DCA99D}"/>
          </ac:spMkLst>
        </pc:spChg>
        <pc:spChg chg="del">
          <ac:chgData name="Nguyễn" userId="27842724c8cf1b5a" providerId="LiveId" clId="{8968A460-DB01-4E9F-BC4E-24DBA8F3018E}" dt="2021-06-01T06:36:30.430" v="3792" actId="478"/>
          <ac:spMkLst>
            <pc:docMk/>
            <pc:sldMk cId="2972069915" sldId="283"/>
            <ac:spMk id="97" creationId="{350F23DE-6159-4F5E-B0DE-6F19B2AED53A}"/>
          </ac:spMkLst>
        </pc:spChg>
        <pc:spChg chg="del">
          <ac:chgData name="Nguyễn" userId="27842724c8cf1b5a" providerId="LiveId" clId="{8968A460-DB01-4E9F-BC4E-24DBA8F3018E}" dt="2021-06-01T06:36:30.430" v="3792" actId="478"/>
          <ac:spMkLst>
            <pc:docMk/>
            <pc:sldMk cId="2972069915" sldId="283"/>
            <ac:spMk id="99" creationId="{3AC9D204-697E-4372-AA4C-AF54344FEF49}"/>
          </ac:spMkLst>
        </pc:spChg>
        <pc:spChg chg="del">
          <ac:chgData name="Nguyễn" userId="27842724c8cf1b5a" providerId="LiveId" clId="{8968A460-DB01-4E9F-BC4E-24DBA8F3018E}" dt="2021-06-01T06:36:30.430" v="3792" actId="478"/>
          <ac:spMkLst>
            <pc:docMk/>
            <pc:sldMk cId="2972069915" sldId="283"/>
            <ac:spMk id="100" creationId="{2761882F-982C-4AD4-8593-85C38426979C}"/>
          </ac:spMkLst>
        </pc:spChg>
        <pc:spChg chg="del">
          <ac:chgData name="Nguyễn" userId="27842724c8cf1b5a" providerId="LiveId" clId="{8968A460-DB01-4E9F-BC4E-24DBA8F3018E}" dt="2021-06-01T06:36:30.430" v="3792" actId="478"/>
          <ac:spMkLst>
            <pc:docMk/>
            <pc:sldMk cId="2972069915" sldId="283"/>
            <ac:spMk id="104" creationId="{E07C15F4-BB2F-41FC-B74C-61A69E848525}"/>
          </ac:spMkLst>
        </pc:spChg>
        <pc:grpChg chg="del">
          <ac:chgData name="Nguyễn" userId="27842724c8cf1b5a" providerId="LiveId" clId="{8968A460-DB01-4E9F-BC4E-24DBA8F3018E}" dt="2021-06-01T06:36:30.430" v="3792" actId="478"/>
          <ac:grpSpMkLst>
            <pc:docMk/>
            <pc:sldMk cId="2972069915" sldId="283"/>
            <ac:grpSpMk id="7" creationId="{A4558D39-BB23-4E7F-A123-2A5C5B8CB238}"/>
          </ac:grpSpMkLst>
        </pc:grpChg>
        <pc:grpChg chg="mod">
          <ac:chgData name="Nguyễn" userId="27842724c8cf1b5a" providerId="LiveId" clId="{8968A460-DB01-4E9F-BC4E-24DBA8F3018E}" dt="2021-06-01T22:21:58.320" v="4016" actId="688"/>
          <ac:grpSpMkLst>
            <pc:docMk/>
            <pc:sldMk cId="2972069915" sldId="283"/>
            <ac:grpSpMk id="21" creationId="{C8539D71-67C6-407F-B3F2-0BF2631C6C63}"/>
          </ac:grpSpMkLst>
        </pc:grpChg>
        <pc:grpChg chg="del">
          <ac:chgData name="Nguyễn" userId="27842724c8cf1b5a" providerId="LiveId" clId="{8968A460-DB01-4E9F-BC4E-24DBA8F3018E}" dt="2021-06-01T06:36:30.430" v="3792" actId="478"/>
          <ac:grpSpMkLst>
            <pc:docMk/>
            <pc:sldMk cId="2972069915" sldId="283"/>
            <ac:grpSpMk id="22" creationId="{600CCF95-3432-4EB6-A51F-77E837545E84}"/>
          </ac:grpSpMkLst>
        </pc:grpChg>
        <pc:grpChg chg="del">
          <ac:chgData name="Nguyễn" userId="27842724c8cf1b5a" providerId="LiveId" clId="{8968A460-DB01-4E9F-BC4E-24DBA8F3018E}" dt="2021-06-01T06:36:30.430" v="3792" actId="478"/>
          <ac:grpSpMkLst>
            <pc:docMk/>
            <pc:sldMk cId="2972069915" sldId="283"/>
            <ac:grpSpMk id="42" creationId="{EB763BF4-7DC7-4134-A532-C6C8503636B0}"/>
          </ac:grpSpMkLst>
        </pc:grpChg>
      </pc:sldChg>
      <pc:sldChg chg="delSp modSp add mod modTransition delAnim modAnim">
        <pc:chgData name="Nguyễn" userId="27842724c8cf1b5a" providerId="LiveId" clId="{8968A460-DB01-4E9F-BC4E-24DBA8F3018E}" dt="2021-06-01T23:25:13.590" v="4856" actId="1076"/>
        <pc:sldMkLst>
          <pc:docMk/>
          <pc:sldMk cId="371250775" sldId="284"/>
        </pc:sldMkLst>
        <pc:spChg chg="del">
          <ac:chgData name="Nguyễn" userId="27842724c8cf1b5a" providerId="LiveId" clId="{8968A460-DB01-4E9F-BC4E-24DBA8F3018E}" dt="2021-06-01T06:36:46.939" v="3795" actId="478"/>
          <ac:spMkLst>
            <pc:docMk/>
            <pc:sldMk cId="371250775" sldId="284"/>
            <ac:spMk id="38" creationId="{6CF584A2-8AC0-42FB-AFF2-92179480F49E}"/>
          </ac:spMkLst>
        </pc:spChg>
        <pc:spChg chg="del">
          <ac:chgData name="Nguyễn" userId="27842724c8cf1b5a" providerId="LiveId" clId="{8968A460-DB01-4E9F-BC4E-24DBA8F3018E}" dt="2021-06-01T06:36:46.939" v="3795" actId="478"/>
          <ac:spMkLst>
            <pc:docMk/>
            <pc:sldMk cId="371250775" sldId="284"/>
            <ac:spMk id="39" creationId="{F9F42914-0B23-4953-9917-24A7D2B076F0}"/>
          </ac:spMkLst>
        </pc:spChg>
        <pc:spChg chg="del">
          <ac:chgData name="Nguyễn" userId="27842724c8cf1b5a" providerId="LiveId" clId="{8968A460-DB01-4E9F-BC4E-24DBA8F3018E}" dt="2021-06-01T06:36:46.939" v="3795" actId="478"/>
          <ac:spMkLst>
            <pc:docMk/>
            <pc:sldMk cId="371250775" sldId="284"/>
            <ac:spMk id="40" creationId="{68F5F745-5816-4051-8A76-249BDF4E0EA8}"/>
          </ac:spMkLst>
        </pc:spChg>
        <pc:spChg chg="del">
          <ac:chgData name="Nguyễn" userId="27842724c8cf1b5a" providerId="LiveId" clId="{8968A460-DB01-4E9F-BC4E-24DBA8F3018E}" dt="2021-06-01T06:36:46.939" v="3795" actId="478"/>
          <ac:spMkLst>
            <pc:docMk/>
            <pc:sldMk cId="371250775" sldId="284"/>
            <ac:spMk id="41" creationId="{188538FE-5FC0-4E77-B3A4-67FEA4DCA99D}"/>
          </ac:spMkLst>
        </pc:spChg>
        <pc:spChg chg="mod">
          <ac:chgData name="Nguyễn" userId="27842724c8cf1b5a" providerId="LiveId" clId="{8968A460-DB01-4E9F-BC4E-24DBA8F3018E}" dt="2021-06-01T23:25:13.590" v="4856" actId="1076"/>
          <ac:spMkLst>
            <pc:docMk/>
            <pc:sldMk cId="371250775" sldId="284"/>
            <ac:spMk id="66" creationId="{D903BD1D-5823-44FC-A4DB-7301C6C8DBD9}"/>
          </ac:spMkLst>
        </pc:spChg>
        <pc:spChg chg="mod">
          <ac:chgData name="Nguyễn" userId="27842724c8cf1b5a" providerId="LiveId" clId="{8968A460-DB01-4E9F-BC4E-24DBA8F3018E}" dt="2021-06-01T23:25:13.590" v="4856" actId="1076"/>
          <ac:spMkLst>
            <pc:docMk/>
            <pc:sldMk cId="371250775" sldId="284"/>
            <ac:spMk id="88" creationId="{ED0D1EE0-2CCF-4C4E-9519-BDBDF020D05B}"/>
          </ac:spMkLst>
        </pc:spChg>
        <pc:spChg chg="del">
          <ac:chgData name="Nguyễn" userId="27842724c8cf1b5a" providerId="LiveId" clId="{8968A460-DB01-4E9F-BC4E-24DBA8F3018E}" dt="2021-06-01T06:36:46.939" v="3795" actId="478"/>
          <ac:spMkLst>
            <pc:docMk/>
            <pc:sldMk cId="371250775" sldId="284"/>
            <ac:spMk id="97" creationId="{350F23DE-6159-4F5E-B0DE-6F19B2AED53A}"/>
          </ac:spMkLst>
        </pc:spChg>
        <pc:spChg chg="del">
          <ac:chgData name="Nguyễn" userId="27842724c8cf1b5a" providerId="LiveId" clId="{8968A460-DB01-4E9F-BC4E-24DBA8F3018E}" dt="2021-06-01T06:36:46.939" v="3795" actId="478"/>
          <ac:spMkLst>
            <pc:docMk/>
            <pc:sldMk cId="371250775" sldId="284"/>
            <ac:spMk id="99" creationId="{3AC9D204-697E-4372-AA4C-AF54344FEF49}"/>
          </ac:spMkLst>
        </pc:spChg>
        <pc:spChg chg="del">
          <ac:chgData name="Nguyễn" userId="27842724c8cf1b5a" providerId="LiveId" clId="{8968A460-DB01-4E9F-BC4E-24DBA8F3018E}" dt="2021-06-01T06:36:46.939" v="3795" actId="478"/>
          <ac:spMkLst>
            <pc:docMk/>
            <pc:sldMk cId="371250775" sldId="284"/>
            <ac:spMk id="100" creationId="{2761882F-982C-4AD4-8593-85C38426979C}"/>
          </ac:spMkLst>
        </pc:spChg>
        <pc:spChg chg="del">
          <ac:chgData name="Nguyễn" userId="27842724c8cf1b5a" providerId="LiveId" clId="{8968A460-DB01-4E9F-BC4E-24DBA8F3018E}" dt="2021-06-01T06:36:46.939" v="3795" actId="478"/>
          <ac:spMkLst>
            <pc:docMk/>
            <pc:sldMk cId="371250775" sldId="284"/>
            <ac:spMk id="104" creationId="{E07C15F4-BB2F-41FC-B74C-61A69E848525}"/>
          </ac:spMkLst>
        </pc:spChg>
        <pc:grpChg chg="mod">
          <ac:chgData name="Nguyễn" userId="27842724c8cf1b5a" providerId="LiveId" clId="{8968A460-DB01-4E9F-BC4E-24DBA8F3018E}" dt="2021-06-01T23:25:13.590" v="4856" actId="1076"/>
          <ac:grpSpMkLst>
            <pc:docMk/>
            <pc:sldMk cId="371250775" sldId="284"/>
            <ac:grpSpMk id="7" creationId="{A4558D39-BB23-4E7F-A123-2A5C5B8CB238}"/>
          </ac:grpSpMkLst>
        </pc:grpChg>
        <pc:grpChg chg="mod">
          <ac:chgData name="Nguyễn" userId="27842724c8cf1b5a" providerId="LiveId" clId="{8968A460-DB01-4E9F-BC4E-24DBA8F3018E}" dt="2021-06-01T23:25:13.590" v="4856" actId="1076"/>
          <ac:grpSpMkLst>
            <pc:docMk/>
            <pc:sldMk cId="371250775" sldId="284"/>
            <ac:grpSpMk id="10" creationId="{90C549B3-9BFD-4A20-B55A-68D05B79DA66}"/>
          </ac:grpSpMkLst>
        </pc:grpChg>
        <pc:grpChg chg="del">
          <ac:chgData name="Nguyễn" userId="27842724c8cf1b5a" providerId="LiveId" clId="{8968A460-DB01-4E9F-BC4E-24DBA8F3018E}" dt="2021-06-01T06:36:46.939" v="3795" actId="478"/>
          <ac:grpSpMkLst>
            <pc:docMk/>
            <pc:sldMk cId="371250775" sldId="284"/>
            <ac:grpSpMk id="22" creationId="{600CCF95-3432-4EB6-A51F-77E837545E84}"/>
          </ac:grpSpMkLst>
        </pc:grpChg>
        <pc:grpChg chg="del">
          <ac:chgData name="Nguyễn" userId="27842724c8cf1b5a" providerId="LiveId" clId="{8968A460-DB01-4E9F-BC4E-24DBA8F3018E}" dt="2021-06-01T06:36:46.939" v="3795" actId="478"/>
          <ac:grpSpMkLst>
            <pc:docMk/>
            <pc:sldMk cId="371250775" sldId="284"/>
            <ac:grpSpMk id="42" creationId="{EB763BF4-7DC7-4134-A532-C6C8503636B0}"/>
          </ac:grpSpMkLst>
        </pc:grpChg>
      </pc:sldChg>
      <pc:sldChg chg="modSp add mod modTransition modAnim">
        <pc:chgData name="Nguyễn" userId="27842724c8cf1b5a" providerId="LiveId" clId="{8968A460-DB01-4E9F-BC4E-24DBA8F3018E}" dt="2021-06-01T22:24:28.941" v="4031" actId="688"/>
        <pc:sldMkLst>
          <pc:docMk/>
          <pc:sldMk cId="2567554448" sldId="285"/>
        </pc:sldMkLst>
        <pc:grpChg chg="mod">
          <ac:chgData name="Nguyễn" userId="27842724c8cf1b5a" providerId="LiveId" clId="{8968A460-DB01-4E9F-BC4E-24DBA8F3018E}" dt="2021-06-01T22:24:19.280" v="4028" actId="1076"/>
          <ac:grpSpMkLst>
            <pc:docMk/>
            <pc:sldMk cId="2567554448" sldId="285"/>
            <ac:grpSpMk id="21" creationId="{C8539D71-67C6-407F-B3F2-0BF2631C6C63}"/>
          </ac:grpSpMkLst>
        </pc:grpChg>
        <pc:grpChg chg="mod">
          <ac:chgData name="Nguyễn" userId="27842724c8cf1b5a" providerId="LiveId" clId="{8968A460-DB01-4E9F-BC4E-24DBA8F3018E}" dt="2021-06-01T22:24:28.941" v="4031" actId="688"/>
          <ac:grpSpMkLst>
            <pc:docMk/>
            <pc:sldMk cId="2567554448" sldId="285"/>
            <ac:grpSpMk id="22" creationId="{600CCF95-3432-4EB6-A51F-77E837545E84}"/>
          </ac:grpSpMkLst>
        </pc:grpChg>
      </pc:sldChg>
      <pc:sldChg chg="add del modTransition">
        <pc:chgData name="Nguyễn" userId="27842724c8cf1b5a" providerId="LiveId" clId="{8968A460-DB01-4E9F-BC4E-24DBA8F3018E}" dt="2021-06-01T06:36:54.397" v="3798" actId="47"/>
        <pc:sldMkLst>
          <pc:docMk/>
          <pc:sldMk cId="971411775" sldId="286"/>
        </pc:sldMkLst>
      </pc:sldChg>
      <pc:sldChg chg="delSp add mod modAnim">
        <pc:chgData name="Nguyễn" userId="27842724c8cf1b5a" providerId="LiveId" clId="{8968A460-DB01-4E9F-BC4E-24DBA8F3018E}" dt="2021-06-01T06:48:16.760" v="3864" actId="478"/>
        <pc:sldMkLst>
          <pc:docMk/>
          <pc:sldMk cId="1204995503" sldId="286"/>
        </pc:sldMkLst>
        <pc:spChg chg="del">
          <ac:chgData name="Nguyễn" userId="27842724c8cf1b5a" providerId="LiveId" clId="{8968A460-DB01-4E9F-BC4E-24DBA8F3018E}" dt="2021-06-01T06:48:16.760" v="3864" actId="478"/>
          <ac:spMkLst>
            <pc:docMk/>
            <pc:sldMk cId="1204995503" sldId="286"/>
            <ac:spMk id="38" creationId="{6CF584A2-8AC0-42FB-AFF2-92179480F49E}"/>
          </ac:spMkLst>
        </pc:spChg>
        <pc:spChg chg="del">
          <ac:chgData name="Nguyễn" userId="27842724c8cf1b5a" providerId="LiveId" clId="{8968A460-DB01-4E9F-BC4E-24DBA8F3018E}" dt="2021-06-01T06:48:16.760" v="3864" actId="478"/>
          <ac:spMkLst>
            <pc:docMk/>
            <pc:sldMk cId="1204995503" sldId="286"/>
            <ac:spMk id="39" creationId="{F9F42914-0B23-4953-9917-24A7D2B076F0}"/>
          </ac:spMkLst>
        </pc:spChg>
        <pc:spChg chg="del">
          <ac:chgData name="Nguyễn" userId="27842724c8cf1b5a" providerId="LiveId" clId="{8968A460-DB01-4E9F-BC4E-24DBA8F3018E}" dt="2021-06-01T06:48:16.760" v="3864" actId="478"/>
          <ac:spMkLst>
            <pc:docMk/>
            <pc:sldMk cId="1204995503" sldId="286"/>
            <ac:spMk id="40" creationId="{68F5F745-5816-4051-8A76-249BDF4E0EA8}"/>
          </ac:spMkLst>
        </pc:spChg>
        <pc:spChg chg="del">
          <ac:chgData name="Nguyễn" userId="27842724c8cf1b5a" providerId="LiveId" clId="{8968A460-DB01-4E9F-BC4E-24DBA8F3018E}" dt="2021-06-01T06:48:16.760" v="3864" actId="478"/>
          <ac:spMkLst>
            <pc:docMk/>
            <pc:sldMk cId="1204995503" sldId="286"/>
            <ac:spMk id="41" creationId="{188538FE-5FC0-4E77-B3A4-67FEA4DCA99D}"/>
          </ac:spMkLst>
        </pc:spChg>
        <pc:spChg chg="del">
          <ac:chgData name="Nguyễn" userId="27842724c8cf1b5a" providerId="LiveId" clId="{8968A460-DB01-4E9F-BC4E-24DBA8F3018E}" dt="2021-06-01T06:48:16.760" v="3864" actId="478"/>
          <ac:spMkLst>
            <pc:docMk/>
            <pc:sldMk cId="1204995503" sldId="286"/>
            <ac:spMk id="97" creationId="{350F23DE-6159-4F5E-B0DE-6F19B2AED53A}"/>
          </ac:spMkLst>
        </pc:spChg>
        <pc:spChg chg="del">
          <ac:chgData name="Nguyễn" userId="27842724c8cf1b5a" providerId="LiveId" clId="{8968A460-DB01-4E9F-BC4E-24DBA8F3018E}" dt="2021-06-01T06:48:16.760" v="3864" actId="478"/>
          <ac:spMkLst>
            <pc:docMk/>
            <pc:sldMk cId="1204995503" sldId="286"/>
            <ac:spMk id="99" creationId="{3AC9D204-697E-4372-AA4C-AF54344FEF49}"/>
          </ac:spMkLst>
        </pc:spChg>
        <pc:spChg chg="del">
          <ac:chgData name="Nguyễn" userId="27842724c8cf1b5a" providerId="LiveId" clId="{8968A460-DB01-4E9F-BC4E-24DBA8F3018E}" dt="2021-06-01T06:48:16.760" v="3864" actId="478"/>
          <ac:spMkLst>
            <pc:docMk/>
            <pc:sldMk cId="1204995503" sldId="286"/>
            <ac:spMk id="100" creationId="{2761882F-982C-4AD4-8593-85C38426979C}"/>
          </ac:spMkLst>
        </pc:spChg>
        <pc:spChg chg="del">
          <ac:chgData name="Nguyễn" userId="27842724c8cf1b5a" providerId="LiveId" clId="{8968A460-DB01-4E9F-BC4E-24DBA8F3018E}" dt="2021-06-01T06:48:16.760" v="3864" actId="478"/>
          <ac:spMkLst>
            <pc:docMk/>
            <pc:sldMk cId="1204995503" sldId="286"/>
            <ac:spMk id="104" creationId="{E07C15F4-BB2F-41FC-B74C-61A69E848525}"/>
          </ac:spMkLst>
        </pc:spChg>
        <pc:grpChg chg="del">
          <ac:chgData name="Nguyễn" userId="27842724c8cf1b5a" providerId="LiveId" clId="{8968A460-DB01-4E9F-BC4E-24DBA8F3018E}" dt="2021-06-01T06:48:16.760" v="3864" actId="478"/>
          <ac:grpSpMkLst>
            <pc:docMk/>
            <pc:sldMk cId="1204995503" sldId="286"/>
            <ac:grpSpMk id="42" creationId="{EB763BF4-7DC7-4134-A532-C6C8503636B0}"/>
          </ac:grpSpMkLst>
        </pc:grpChg>
      </pc:sldChg>
      <pc:sldChg chg="addSp delSp modSp add ord modAnim">
        <pc:chgData name="Nguyễn" userId="27842724c8cf1b5a" providerId="LiveId" clId="{8968A460-DB01-4E9F-BC4E-24DBA8F3018E}" dt="2021-06-01T22:46:11.542" v="4293"/>
        <pc:sldMkLst>
          <pc:docMk/>
          <pc:sldMk cId="703841321" sldId="287"/>
        </pc:sldMkLst>
        <pc:spChg chg="mod">
          <ac:chgData name="Nguyễn" userId="27842724c8cf1b5a" providerId="LiveId" clId="{8968A460-DB01-4E9F-BC4E-24DBA8F3018E}" dt="2021-06-01T22:44:29.366" v="4292"/>
          <ac:spMkLst>
            <pc:docMk/>
            <pc:sldMk cId="703841321" sldId="287"/>
            <ac:spMk id="13" creationId="{22FB2FAE-A6C6-4AC0-AF66-17EE02CB7CBC}"/>
          </ac:spMkLst>
        </pc:spChg>
        <pc:spChg chg="mod">
          <ac:chgData name="Nguyễn" userId="27842724c8cf1b5a" providerId="LiveId" clId="{8968A460-DB01-4E9F-BC4E-24DBA8F3018E}" dt="2021-06-01T22:44:29.366" v="4292"/>
          <ac:spMkLst>
            <pc:docMk/>
            <pc:sldMk cId="703841321" sldId="287"/>
            <ac:spMk id="14" creationId="{9BAAA1F9-99C6-4D3B-B0F0-D6D67283368E}"/>
          </ac:spMkLst>
        </pc:spChg>
        <pc:grpChg chg="add mod">
          <ac:chgData name="Nguyễn" userId="27842724c8cf1b5a" providerId="LiveId" clId="{8968A460-DB01-4E9F-BC4E-24DBA8F3018E}" dt="2021-06-01T22:44:29.366" v="4292"/>
          <ac:grpSpMkLst>
            <pc:docMk/>
            <pc:sldMk cId="703841321" sldId="287"/>
            <ac:grpSpMk id="12" creationId="{C87662E5-5647-48B2-8A85-2F57D8DDF0C2}"/>
          </ac:grpSpMkLst>
        </pc:grpChg>
        <pc:grpChg chg="del">
          <ac:chgData name="Nguyễn" userId="27842724c8cf1b5a" providerId="LiveId" clId="{8968A460-DB01-4E9F-BC4E-24DBA8F3018E}" dt="2021-06-01T22:46:11.542" v="4293"/>
          <ac:grpSpMkLst>
            <pc:docMk/>
            <pc:sldMk cId="703841321" sldId="287"/>
            <ac:grpSpMk id="15" creationId="{732B2025-30EB-4F81-8EC0-949DBBFE1A79}"/>
          </ac:grpSpMkLst>
        </pc:grpChg>
      </pc:sldChg>
      <pc:sldChg chg="delSp add mod ord modAnim">
        <pc:chgData name="Nguyễn" userId="27842724c8cf1b5a" providerId="LiveId" clId="{8968A460-DB01-4E9F-BC4E-24DBA8F3018E}" dt="2021-06-01T06:49:49.621" v="3872"/>
        <pc:sldMkLst>
          <pc:docMk/>
          <pc:sldMk cId="2751270654" sldId="288"/>
        </pc:sldMkLst>
        <pc:spChg chg="del">
          <ac:chgData name="Nguyễn" userId="27842724c8cf1b5a" providerId="LiveId" clId="{8968A460-DB01-4E9F-BC4E-24DBA8F3018E}" dt="2021-06-01T06:49:37.859" v="3871" actId="478"/>
          <ac:spMkLst>
            <pc:docMk/>
            <pc:sldMk cId="2751270654" sldId="288"/>
            <ac:spMk id="22" creationId="{23FEDADE-311B-4C28-A0AD-CE9E0520BDE0}"/>
          </ac:spMkLst>
        </pc:spChg>
      </pc:sldChg>
      <pc:sldChg chg="modSp add del mod ord">
        <pc:chgData name="Nguyễn" userId="27842724c8cf1b5a" providerId="LiveId" clId="{8968A460-DB01-4E9F-BC4E-24DBA8F3018E}" dt="2021-06-01T06:51:45.908" v="3881"/>
        <pc:sldMkLst>
          <pc:docMk/>
          <pc:sldMk cId="1447488175" sldId="289"/>
        </pc:sldMkLst>
        <pc:spChg chg="mod ord">
          <ac:chgData name="Nguyễn" userId="27842724c8cf1b5a" providerId="LiveId" clId="{8968A460-DB01-4E9F-BC4E-24DBA8F3018E}" dt="2021-06-01T06:51:44.537" v="3879" actId="171"/>
          <ac:spMkLst>
            <pc:docMk/>
            <pc:sldMk cId="1447488175" sldId="289"/>
            <ac:spMk id="9" creationId="{580CBFF7-2E0E-4F65-98E3-A8183C80D5E8}"/>
          </ac:spMkLst>
        </pc:spChg>
      </pc:sldChg>
      <pc:sldChg chg="addSp delSp modSp add mod ord modTransition modAnim">
        <pc:chgData name="Nguyễn" userId="27842724c8cf1b5a" providerId="LiveId" clId="{8968A460-DB01-4E9F-BC4E-24DBA8F3018E}" dt="2021-06-01T22:49:09.891" v="4313" actId="478"/>
        <pc:sldMkLst>
          <pc:docMk/>
          <pc:sldMk cId="1606162197" sldId="289"/>
        </pc:sldMkLst>
        <pc:spChg chg="add del mod">
          <ac:chgData name="Nguyễn" userId="27842724c8cf1b5a" providerId="LiveId" clId="{8968A460-DB01-4E9F-BC4E-24DBA8F3018E}" dt="2021-06-01T22:30:41.250" v="4069"/>
          <ac:spMkLst>
            <pc:docMk/>
            <pc:sldMk cId="1606162197" sldId="289"/>
            <ac:spMk id="3" creationId="{177730BF-95F6-4126-9DE1-5A47B436E8D1}"/>
          </ac:spMkLst>
        </pc:spChg>
        <pc:spChg chg="ord">
          <ac:chgData name="Nguyễn" userId="27842724c8cf1b5a" providerId="LiveId" clId="{8968A460-DB01-4E9F-BC4E-24DBA8F3018E}" dt="2021-06-01T06:51:56.925" v="3885" actId="171"/>
          <ac:spMkLst>
            <pc:docMk/>
            <pc:sldMk cId="1606162197" sldId="289"/>
            <ac:spMk id="9" creationId="{580CBFF7-2E0E-4F65-98E3-A8183C80D5E8}"/>
          </ac:spMkLst>
        </pc:spChg>
        <pc:spChg chg="add del">
          <ac:chgData name="Nguyễn" userId="27842724c8cf1b5a" providerId="LiveId" clId="{8968A460-DB01-4E9F-BC4E-24DBA8F3018E}" dt="2021-06-01T22:35:45.838" v="4171" actId="478"/>
          <ac:spMkLst>
            <pc:docMk/>
            <pc:sldMk cId="1606162197" sldId="289"/>
            <ac:spMk id="10" creationId="{D8FEFE46-6B8D-4123-BD8B-B043FCE73579}"/>
          </ac:spMkLst>
        </pc:spChg>
        <pc:spChg chg="mod">
          <ac:chgData name="Nguyễn" userId="27842724c8cf1b5a" providerId="LiveId" clId="{8968A460-DB01-4E9F-BC4E-24DBA8F3018E}" dt="2021-06-01T06:53:44.420" v="3994" actId="20577"/>
          <ac:spMkLst>
            <pc:docMk/>
            <pc:sldMk cId="1606162197" sldId="289"/>
            <ac:spMk id="12" creationId="{BFD8101D-61BB-40A6-B513-0E02627FBE09}"/>
          </ac:spMkLst>
        </pc:spChg>
        <pc:spChg chg="mod">
          <ac:chgData name="Nguyễn" userId="27842724c8cf1b5a" providerId="LiveId" clId="{8968A460-DB01-4E9F-BC4E-24DBA8F3018E}" dt="2021-06-01T06:52:45.313" v="3928" actId="404"/>
          <ac:spMkLst>
            <pc:docMk/>
            <pc:sldMk cId="1606162197" sldId="289"/>
            <ac:spMk id="13" creationId="{24E566C9-D672-42DC-A18C-F3DD1BFE2790}"/>
          </ac:spMkLst>
        </pc:spChg>
        <pc:spChg chg="mod">
          <ac:chgData name="Nguyễn" userId="27842724c8cf1b5a" providerId="LiveId" clId="{8968A460-DB01-4E9F-BC4E-24DBA8F3018E}" dt="2021-06-01T06:53:27.632" v="3965" actId="403"/>
          <ac:spMkLst>
            <pc:docMk/>
            <pc:sldMk cId="1606162197" sldId="289"/>
            <ac:spMk id="14" creationId="{D78AE11D-49C9-4A0E-92E0-537AF37D81A7}"/>
          </ac:spMkLst>
        </pc:spChg>
        <pc:spChg chg="mod">
          <ac:chgData name="Nguyễn" userId="27842724c8cf1b5a" providerId="LiveId" clId="{8968A460-DB01-4E9F-BC4E-24DBA8F3018E}" dt="2021-06-01T06:53:27.632" v="3965" actId="403"/>
          <ac:spMkLst>
            <pc:docMk/>
            <pc:sldMk cId="1606162197" sldId="289"/>
            <ac:spMk id="15" creationId="{E91E7933-58FA-47A6-BD69-B0C9644CF84F}"/>
          </ac:spMkLst>
        </pc:spChg>
        <pc:spChg chg="del">
          <ac:chgData name="Nguyễn" userId="27842724c8cf1b5a" providerId="LiveId" clId="{8968A460-DB01-4E9F-BC4E-24DBA8F3018E}" dt="2021-06-01T22:49:09.891" v="4313" actId="478"/>
          <ac:spMkLst>
            <pc:docMk/>
            <pc:sldMk cId="1606162197" sldId="289"/>
            <ac:spMk id="24" creationId="{6D7859F1-7003-48E1-8BC3-AB9ADB7C4870}"/>
          </ac:spMkLst>
        </pc:spChg>
        <pc:spChg chg="add del mod">
          <ac:chgData name="Nguyễn" userId="27842724c8cf1b5a" providerId="LiveId" clId="{8968A460-DB01-4E9F-BC4E-24DBA8F3018E}" dt="2021-06-01T22:30:48.712" v="4071"/>
          <ac:spMkLst>
            <pc:docMk/>
            <pc:sldMk cId="1606162197" sldId="289"/>
            <ac:spMk id="27" creationId="{52B759ED-8A77-40B0-A0E9-778746BABB59}"/>
          </ac:spMkLst>
        </pc:spChg>
        <pc:spChg chg="add del mod">
          <ac:chgData name="Nguyễn" userId="27842724c8cf1b5a" providerId="LiveId" clId="{8968A460-DB01-4E9F-BC4E-24DBA8F3018E}" dt="2021-06-01T22:28:36.405" v="4052" actId="478"/>
          <ac:spMkLst>
            <pc:docMk/>
            <pc:sldMk cId="1606162197" sldId="289"/>
            <ac:spMk id="28" creationId="{F02364C8-A953-4D58-B9D1-C249FDEAC778}"/>
          </ac:spMkLst>
        </pc:spChg>
        <pc:spChg chg="add del mod">
          <ac:chgData name="Nguyễn" userId="27842724c8cf1b5a" providerId="LiveId" clId="{8968A460-DB01-4E9F-BC4E-24DBA8F3018E}" dt="2021-06-01T22:28:36.405" v="4052" actId="478"/>
          <ac:spMkLst>
            <pc:docMk/>
            <pc:sldMk cId="1606162197" sldId="289"/>
            <ac:spMk id="29" creationId="{0835B3D0-3764-44B4-A921-04D423F15DB4}"/>
          </ac:spMkLst>
        </pc:spChg>
        <pc:spChg chg="add del mod">
          <ac:chgData name="Nguyễn" userId="27842724c8cf1b5a" providerId="LiveId" clId="{8968A460-DB01-4E9F-BC4E-24DBA8F3018E}" dt="2021-06-01T22:28:46.761" v="4054"/>
          <ac:spMkLst>
            <pc:docMk/>
            <pc:sldMk cId="1606162197" sldId="289"/>
            <ac:spMk id="30" creationId="{7CD46CA8-8596-4330-BEDE-32DAC8DDD690}"/>
          </ac:spMkLst>
        </pc:spChg>
        <pc:spChg chg="del mod topLvl">
          <ac:chgData name="Nguyễn" userId="27842724c8cf1b5a" providerId="LiveId" clId="{8968A460-DB01-4E9F-BC4E-24DBA8F3018E}" dt="2021-06-01T22:30:41.250" v="4069"/>
          <ac:spMkLst>
            <pc:docMk/>
            <pc:sldMk cId="1606162197" sldId="289"/>
            <ac:spMk id="32" creationId="{EC5BA30D-EA56-4356-8EBD-0E81C5BD0243}"/>
          </ac:spMkLst>
        </pc:spChg>
        <pc:spChg chg="add del mod topLvl">
          <ac:chgData name="Nguyễn" userId="27842724c8cf1b5a" providerId="LiveId" clId="{8968A460-DB01-4E9F-BC4E-24DBA8F3018E}" dt="2021-06-01T22:31:54.307" v="4092"/>
          <ac:spMkLst>
            <pc:docMk/>
            <pc:sldMk cId="1606162197" sldId="289"/>
            <ac:spMk id="33" creationId="{0B106A44-EAAE-444F-859C-1AC52CADEF2E}"/>
          </ac:spMkLst>
        </pc:spChg>
        <pc:spChg chg="del mod topLvl">
          <ac:chgData name="Nguyễn" userId="27842724c8cf1b5a" providerId="LiveId" clId="{8968A460-DB01-4E9F-BC4E-24DBA8F3018E}" dt="2021-06-01T22:29:37.975" v="4061" actId="478"/>
          <ac:spMkLst>
            <pc:docMk/>
            <pc:sldMk cId="1606162197" sldId="289"/>
            <ac:spMk id="34" creationId="{AC2ABD76-5A9A-4C64-A953-7508DE064349}"/>
          </ac:spMkLst>
        </pc:spChg>
        <pc:spChg chg="add del mod topLvl">
          <ac:chgData name="Nguyễn" userId="27842724c8cf1b5a" providerId="LiveId" clId="{8968A460-DB01-4E9F-BC4E-24DBA8F3018E}" dt="2021-06-01T22:31:27.031" v="4085"/>
          <ac:spMkLst>
            <pc:docMk/>
            <pc:sldMk cId="1606162197" sldId="289"/>
            <ac:spMk id="35" creationId="{5BEF49EC-46C0-4A9E-B969-52F1C735587C}"/>
          </ac:spMkLst>
        </pc:spChg>
        <pc:spChg chg="del mod topLvl">
          <ac:chgData name="Nguyễn" userId="27842724c8cf1b5a" providerId="LiveId" clId="{8968A460-DB01-4E9F-BC4E-24DBA8F3018E}" dt="2021-06-01T22:31:08.067" v="4077"/>
          <ac:spMkLst>
            <pc:docMk/>
            <pc:sldMk cId="1606162197" sldId="289"/>
            <ac:spMk id="36" creationId="{E91B4521-384F-4334-8AE2-4C1C7659F04F}"/>
          </ac:spMkLst>
        </pc:spChg>
        <pc:spChg chg="add del mod">
          <ac:chgData name="Nguyễn" userId="27842724c8cf1b5a" providerId="LiveId" clId="{8968A460-DB01-4E9F-BC4E-24DBA8F3018E}" dt="2021-06-01T22:31:08.067" v="4077"/>
          <ac:spMkLst>
            <pc:docMk/>
            <pc:sldMk cId="1606162197" sldId="289"/>
            <ac:spMk id="37" creationId="{9C1F2348-3E05-4DD6-8596-1498626035EC}"/>
          </ac:spMkLst>
        </pc:spChg>
        <pc:spChg chg="add del mod">
          <ac:chgData name="Nguyễn" userId="27842724c8cf1b5a" providerId="LiveId" clId="{8968A460-DB01-4E9F-BC4E-24DBA8F3018E}" dt="2021-06-01T22:31:12.049" v="4079"/>
          <ac:spMkLst>
            <pc:docMk/>
            <pc:sldMk cId="1606162197" sldId="289"/>
            <ac:spMk id="38" creationId="{80B86453-B390-44AF-9662-0A074FB5230D}"/>
          </ac:spMkLst>
        </pc:spChg>
        <pc:spChg chg="add del mod">
          <ac:chgData name="Nguyễn" userId="27842724c8cf1b5a" providerId="LiveId" clId="{8968A460-DB01-4E9F-BC4E-24DBA8F3018E}" dt="2021-06-01T22:31:54.307" v="4092"/>
          <ac:spMkLst>
            <pc:docMk/>
            <pc:sldMk cId="1606162197" sldId="289"/>
            <ac:spMk id="39" creationId="{CAA0DE37-3093-4FDC-811C-2590355372CE}"/>
          </ac:spMkLst>
        </pc:spChg>
        <pc:spChg chg="add del mod">
          <ac:chgData name="Nguyễn" userId="27842724c8cf1b5a" providerId="LiveId" clId="{8968A460-DB01-4E9F-BC4E-24DBA8F3018E}" dt="2021-06-01T22:30:48.712" v="4071"/>
          <ac:spMkLst>
            <pc:docMk/>
            <pc:sldMk cId="1606162197" sldId="289"/>
            <ac:spMk id="40" creationId="{E8A1D77E-7572-4222-BA70-10868DAD848D}"/>
          </ac:spMkLst>
        </pc:spChg>
        <pc:spChg chg="add del mod">
          <ac:chgData name="Nguyễn" userId="27842724c8cf1b5a" providerId="LiveId" clId="{8968A460-DB01-4E9F-BC4E-24DBA8F3018E}" dt="2021-06-01T22:32:02.403" v="4096"/>
          <ac:spMkLst>
            <pc:docMk/>
            <pc:sldMk cId="1606162197" sldId="289"/>
            <ac:spMk id="41" creationId="{A5452C86-0971-40A9-81FE-31AC5EC13A43}"/>
          </ac:spMkLst>
        </pc:spChg>
        <pc:spChg chg="add del mod">
          <ac:chgData name="Nguyễn" userId="27842724c8cf1b5a" providerId="LiveId" clId="{8968A460-DB01-4E9F-BC4E-24DBA8F3018E}" dt="2021-06-01T22:30:52.358" v="4073"/>
          <ac:spMkLst>
            <pc:docMk/>
            <pc:sldMk cId="1606162197" sldId="289"/>
            <ac:spMk id="42" creationId="{BB043B06-44AB-4D4F-B209-4F07A346E919}"/>
          </ac:spMkLst>
        </pc:spChg>
        <pc:spChg chg="add mod ord">
          <ac:chgData name="Nguyễn" userId="27842724c8cf1b5a" providerId="LiveId" clId="{8968A460-DB01-4E9F-BC4E-24DBA8F3018E}" dt="2021-06-01T22:34:49.994" v="4148" actId="170"/>
          <ac:spMkLst>
            <pc:docMk/>
            <pc:sldMk cId="1606162197" sldId="289"/>
            <ac:spMk id="43" creationId="{B03A37C0-92B3-40AB-B66A-595A4009292E}"/>
          </ac:spMkLst>
        </pc:spChg>
        <pc:spChg chg="add del mod">
          <ac:chgData name="Nguyễn" userId="27842724c8cf1b5a" providerId="LiveId" clId="{8968A460-DB01-4E9F-BC4E-24DBA8F3018E}" dt="2021-06-01T22:31:27.031" v="4085"/>
          <ac:spMkLst>
            <pc:docMk/>
            <pc:sldMk cId="1606162197" sldId="289"/>
            <ac:spMk id="44" creationId="{51245132-1E78-4E41-A430-ACC4C462FBC1}"/>
          </ac:spMkLst>
        </pc:spChg>
        <pc:spChg chg="add del mod">
          <ac:chgData name="Nguyễn" userId="27842724c8cf1b5a" providerId="LiveId" clId="{8968A460-DB01-4E9F-BC4E-24DBA8F3018E}" dt="2021-06-01T22:31:12.049" v="4079"/>
          <ac:spMkLst>
            <pc:docMk/>
            <pc:sldMk cId="1606162197" sldId="289"/>
            <ac:spMk id="45" creationId="{3EA25634-DF97-4190-B56A-F76100F99E36}"/>
          </ac:spMkLst>
        </pc:spChg>
        <pc:spChg chg="del mod">
          <ac:chgData name="Nguyễn" userId="27842724c8cf1b5a" providerId="LiveId" clId="{8968A460-DB01-4E9F-BC4E-24DBA8F3018E}" dt="2021-06-01T22:31:30.559" v="4087"/>
          <ac:spMkLst>
            <pc:docMk/>
            <pc:sldMk cId="1606162197" sldId="289"/>
            <ac:spMk id="46" creationId="{7504249E-B2E9-41E0-9CC7-2CFEC9BAC5AD}"/>
          </ac:spMkLst>
        </pc:spChg>
        <pc:spChg chg="add mod ord">
          <ac:chgData name="Nguyễn" userId="27842724c8cf1b5a" providerId="LiveId" clId="{8968A460-DB01-4E9F-BC4E-24DBA8F3018E}" dt="2021-06-01T22:35:16.591" v="4170" actId="170"/>
          <ac:spMkLst>
            <pc:docMk/>
            <pc:sldMk cId="1606162197" sldId="289"/>
            <ac:spMk id="47" creationId="{4DE54298-DB59-4DB0-8E27-16CC7B83E42F}"/>
          </ac:spMkLst>
        </pc:spChg>
        <pc:spChg chg="mod">
          <ac:chgData name="Nguyễn" userId="27842724c8cf1b5a" providerId="LiveId" clId="{8968A460-DB01-4E9F-BC4E-24DBA8F3018E}" dt="2021-06-01T22:31:25.732" v="4084"/>
          <ac:spMkLst>
            <pc:docMk/>
            <pc:sldMk cId="1606162197" sldId="289"/>
            <ac:spMk id="48" creationId="{BB023A5C-CF2A-4F5F-83CD-DB7A4C1640E6}"/>
          </ac:spMkLst>
        </pc:spChg>
        <pc:spChg chg="del mod">
          <ac:chgData name="Nguyễn" userId="27842724c8cf1b5a" providerId="LiveId" clId="{8968A460-DB01-4E9F-BC4E-24DBA8F3018E}" dt="2021-06-01T22:33:51.358" v="4128" actId="478"/>
          <ac:spMkLst>
            <pc:docMk/>
            <pc:sldMk cId="1606162197" sldId="289"/>
            <ac:spMk id="49" creationId="{D80CCDCA-00D0-4D6C-8FAC-6C784871C10F}"/>
          </ac:spMkLst>
        </pc:spChg>
        <pc:spChg chg="add del mod">
          <ac:chgData name="Nguyễn" userId="27842724c8cf1b5a" providerId="LiveId" clId="{8968A460-DB01-4E9F-BC4E-24DBA8F3018E}" dt="2021-06-01T22:31:30.559" v="4087"/>
          <ac:spMkLst>
            <pc:docMk/>
            <pc:sldMk cId="1606162197" sldId="289"/>
            <ac:spMk id="50" creationId="{DF908C06-4C05-415A-ADB4-4F214A4EE146}"/>
          </ac:spMkLst>
        </pc:spChg>
        <pc:spChg chg="del mod">
          <ac:chgData name="Nguyễn" userId="27842724c8cf1b5a" providerId="LiveId" clId="{8968A460-DB01-4E9F-BC4E-24DBA8F3018E}" dt="2021-06-01T22:33:51.358" v="4128" actId="478"/>
          <ac:spMkLst>
            <pc:docMk/>
            <pc:sldMk cId="1606162197" sldId="289"/>
            <ac:spMk id="51" creationId="{F74FFBB0-8840-4A4D-BDD9-879790BC4CD8}"/>
          </ac:spMkLst>
        </pc:spChg>
        <pc:spChg chg="add del mod">
          <ac:chgData name="Nguyễn" userId="27842724c8cf1b5a" providerId="LiveId" clId="{8968A460-DB01-4E9F-BC4E-24DBA8F3018E}" dt="2021-06-01T22:33:55.502" v="4129" actId="478"/>
          <ac:spMkLst>
            <pc:docMk/>
            <pc:sldMk cId="1606162197" sldId="289"/>
            <ac:spMk id="52" creationId="{80774167-D48F-4805-8035-67DD20426A85}"/>
          </ac:spMkLst>
        </pc:spChg>
        <pc:spChg chg="del mod">
          <ac:chgData name="Nguyễn" userId="27842724c8cf1b5a" providerId="LiveId" clId="{8968A460-DB01-4E9F-BC4E-24DBA8F3018E}" dt="2021-06-01T22:33:12.204" v="4111" actId="478"/>
          <ac:spMkLst>
            <pc:docMk/>
            <pc:sldMk cId="1606162197" sldId="289"/>
            <ac:spMk id="53" creationId="{837B6E98-3190-45CA-A412-82383C38CE67}"/>
          </ac:spMkLst>
        </pc:spChg>
        <pc:spChg chg="add del mod">
          <ac:chgData name="Nguyễn" userId="27842724c8cf1b5a" providerId="LiveId" clId="{8968A460-DB01-4E9F-BC4E-24DBA8F3018E}" dt="2021-06-01T22:32:02.403" v="4096"/>
          <ac:spMkLst>
            <pc:docMk/>
            <pc:sldMk cId="1606162197" sldId="289"/>
            <ac:spMk id="54" creationId="{7C2152FE-EFCC-466D-A524-5E64D599482C}"/>
          </ac:spMkLst>
        </pc:spChg>
        <pc:spChg chg="mod">
          <ac:chgData name="Nguyễn" userId="27842724c8cf1b5a" providerId="LiveId" clId="{8968A460-DB01-4E9F-BC4E-24DBA8F3018E}" dt="2021-06-01T22:32:00.942" v="4095"/>
          <ac:spMkLst>
            <pc:docMk/>
            <pc:sldMk cId="1606162197" sldId="289"/>
            <ac:spMk id="55" creationId="{BC122CC1-8CE3-465D-A69E-FD879CC32546}"/>
          </ac:spMkLst>
        </pc:spChg>
        <pc:spChg chg="del mod">
          <ac:chgData name="Nguyễn" userId="27842724c8cf1b5a" providerId="LiveId" clId="{8968A460-DB01-4E9F-BC4E-24DBA8F3018E}" dt="2021-06-01T22:32:56.276" v="4103" actId="21"/>
          <ac:spMkLst>
            <pc:docMk/>
            <pc:sldMk cId="1606162197" sldId="289"/>
            <ac:spMk id="56" creationId="{5DDDAB23-E5A4-49BB-92D7-57C36CCE2190}"/>
          </ac:spMkLst>
        </pc:spChg>
        <pc:spChg chg="add del mod">
          <ac:chgData name="Nguyễn" userId="27842724c8cf1b5a" providerId="LiveId" clId="{8968A460-DB01-4E9F-BC4E-24DBA8F3018E}" dt="2021-06-01T22:32:56.276" v="4103" actId="21"/>
          <ac:spMkLst>
            <pc:docMk/>
            <pc:sldMk cId="1606162197" sldId="289"/>
            <ac:spMk id="57" creationId="{2EF8A167-CBE8-4F7F-80FE-78EC3A6ED875}"/>
          </ac:spMkLst>
        </pc:spChg>
        <pc:spChg chg="mod">
          <ac:chgData name="Nguyễn" userId="27842724c8cf1b5a" providerId="LiveId" clId="{8968A460-DB01-4E9F-BC4E-24DBA8F3018E}" dt="2021-06-01T22:40:42.425" v="4258" actId="207"/>
          <ac:spMkLst>
            <pc:docMk/>
            <pc:sldMk cId="1606162197" sldId="289"/>
            <ac:spMk id="59" creationId="{C4C9B128-02C7-40FB-98E8-9A77EEFD3A5E}"/>
          </ac:spMkLst>
        </pc:spChg>
        <pc:spChg chg="mod">
          <ac:chgData name="Nguyễn" userId="27842724c8cf1b5a" providerId="LiveId" clId="{8968A460-DB01-4E9F-BC4E-24DBA8F3018E}" dt="2021-06-01T22:34:02.935" v="4131"/>
          <ac:spMkLst>
            <pc:docMk/>
            <pc:sldMk cId="1606162197" sldId="289"/>
            <ac:spMk id="60" creationId="{6EBF1D32-3329-44D7-A940-146790326D04}"/>
          </ac:spMkLst>
        </pc:spChg>
        <pc:spChg chg="mod">
          <ac:chgData name="Nguyễn" userId="27842724c8cf1b5a" providerId="LiveId" clId="{8968A460-DB01-4E9F-BC4E-24DBA8F3018E}" dt="2021-06-01T22:40:15.136" v="4254" actId="207"/>
          <ac:spMkLst>
            <pc:docMk/>
            <pc:sldMk cId="1606162197" sldId="289"/>
            <ac:spMk id="62" creationId="{8581CE09-4AE1-4E4A-A7F4-ED50B61789D4}"/>
          </ac:spMkLst>
        </pc:spChg>
        <pc:spChg chg="mod">
          <ac:chgData name="Nguyễn" userId="27842724c8cf1b5a" providerId="LiveId" clId="{8968A460-DB01-4E9F-BC4E-24DBA8F3018E}" dt="2021-06-01T22:34:07.968" v="4133"/>
          <ac:spMkLst>
            <pc:docMk/>
            <pc:sldMk cId="1606162197" sldId="289"/>
            <ac:spMk id="63" creationId="{3C46ECCD-B7AD-4DCE-B07D-264A4C32F4BA}"/>
          </ac:spMkLst>
        </pc:spChg>
        <pc:spChg chg="mod">
          <ac:chgData name="Nguyễn" userId="27842724c8cf1b5a" providerId="LiveId" clId="{8968A460-DB01-4E9F-BC4E-24DBA8F3018E}" dt="2021-06-01T22:40:49.530" v="4259" actId="207"/>
          <ac:spMkLst>
            <pc:docMk/>
            <pc:sldMk cId="1606162197" sldId="289"/>
            <ac:spMk id="65" creationId="{8A323545-55EF-4D4F-A776-001C5055DE2C}"/>
          </ac:spMkLst>
        </pc:spChg>
        <pc:spChg chg="mod">
          <ac:chgData name="Nguyễn" userId="27842724c8cf1b5a" providerId="LiveId" clId="{8968A460-DB01-4E9F-BC4E-24DBA8F3018E}" dt="2021-06-01T22:34:13.877" v="4135"/>
          <ac:spMkLst>
            <pc:docMk/>
            <pc:sldMk cId="1606162197" sldId="289"/>
            <ac:spMk id="66" creationId="{047B35DE-6FC6-4470-87B4-42EEBBFAF292}"/>
          </ac:spMkLst>
        </pc:spChg>
        <pc:spChg chg="mod">
          <ac:chgData name="Nguyễn" userId="27842724c8cf1b5a" providerId="LiveId" clId="{8968A460-DB01-4E9F-BC4E-24DBA8F3018E}" dt="2021-06-01T22:40:56.946" v="4260" actId="207"/>
          <ac:spMkLst>
            <pc:docMk/>
            <pc:sldMk cId="1606162197" sldId="289"/>
            <ac:spMk id="68" creationId="{89833E16-CDE2-4C0E-B49F-38A30B99FD74}"/>
          </ac:spMkLst>
        </pc:spChg>
        <pc:spChg chg="mod">
          <ac:chgData name="Nguyễn" userId="27842724c8cf1b5a" providerId="LiveId" clId="{8968A460-DB01-4E9F-BC4E-24DBA8F3018E}" dt="2021-06-01T22:34:19.366" v="4137"/>
          <ac:spMkLst>
            <pc:docMk/>
            <pc:sldMk cId="1606162197" sldId="289"/>
            <ac:spMk id="69" creationId="{5FE1F402-F552-4695-B5AA-60164147EB3C}"/>
          </ac:spMkLst>
        </pc:spChg>
        <pc:spChg chg="mod">
          <ac:chgData name="Nguyễn" userId="27842724c8cf1b5a" providerId="LiveId" clId="{8968A460-DB01-4E9F-BC4E-24DBA8F3018E}" dt="2021-06-01T22:44:09.883" v="4285"/>
          <ac:spMkLst>
            <pc:docMk/>
            <pc:sldMk cId="1606162197" sldId="289"/>
            <ac:spMk id="71" creationId="{A57C5D2F-7E7C-4BC2-8365-CBA5A6C4FB70}"/>
          </ac:spMkLst>
        </pc:spChg>
        <pc:spChg chg="mod">
          <ac:chgData name="Nguyễn" userId="27842724c8cf1b5a" providerId="LiveId" clId="{8968A460-DB01-4E9F-BC4E-24DBA8F3018E}" dt="2021-06-01T22:44:09.883" v="4285"/>
          <ac:spMkLst>
            <pc:docMk/>
            <pc:sldMk cId="1606162197" sldId="289"/>
            <ac:spMk id="72" creationId="{BCA02E83-0100-426F-8425-A87E68712543}"/>
          </ac:spMkLst>
        </pc:spChg>
        <pc:grpChg chg="del">
          <ac:chgData name="Nguyễn" userId="27842724c8cf1b5a" providerId="LiveId" clId="{8968A460-DB01-4E9F-BC4E-24DBA8F3018E}" dt="2021-06-01T22:44:15.588" v="4286" actId="478"/>
          <ac:grpSpMkLst>
            <pc:docMk/>
            <pc:sldMk cId="1606162197" sldId="289"/>
            <ac:grpSpMk id="21" creationId="{977747AC-A0A1-4249-935B-81C4A16B239D}"/>
          </ac:grpSpMkLst>
        </pc:grpChg>
        <pc:grpChg chg="add del mod">
          <ac:chgData name="Nguyễn" userId="27842724c8cf1b5a" providerId="LiveId" clId="{8968A460-DB01-4E9F-BC4E-24DBA8F3018E}" dt="2021-06-01T22:29:09.774" v="4058" actId="165"/>
          <ac:grpSpMkLst>
            <pc:docMk/>
            <pc:sldMk cId="1606162197" sldId="289"/>
            <ac:grpSpMk id="31" creationId="{978C04B0-7870-49CA-B128-50D5A31A4F10}"/>
          </ac:grpSpMkLst>
        </pc:grpChg>
        <pc:grpChg chg="add del mod ord">
          <ac:chgData name="Nguyễn" userId="27842724c8cf1b5a" providerId="LiveId" clId="{8968A460-DB01-4E9F-BC4E-24DBA8F3018E}" dt="2021-06-01T22:41:24.054" v="4263" actId="478"/>
          <ac:grpSpMkLst>
            <pc:docMk/>
            <pc:sldMk cId="1606162197" sldId="289"/>
            <ac:grpSpMk id="58" creationId="{F09F4EAE-3E62-4EE8-86A4-6F2917DCE75D}"/>
          </ac:grpSpMkLst>
        </pc:grpChg>
        <pc:grpChg chg="add mod ord">
          <ac:chgData name="Nguyễn" userId="27842724c8cf1b5a" providerId="LiveId" clId="{8968A460-DB01-4E9F-BC4E-24DBA8F3018E}" dt="2021-06-01T22:41:19.436" v="4262" actId="688"/>
          <ac:grpSpMkLst>
            <pc:docMk/>
            <pc:sldMk cId="1606162197" sldId="289"/>
            <ac:grpSpMk id="61" creationId="{465A5390-01C0-4DE9-97C0-30A7F4D42114}"/>
          </ac:grpSpMkLst>
        </pc:grpChg>
        <pc:grpChg chg="add del mod">
          <ac:chgData name="Nguyễn" userId="27842724c8cf1b5a" providerId="LiveId" clId="{8968A460-DB01-4E9F-BC4E-24DBA8F3018E}" dt="2021-06-01T22:41:24.054" v="4263" actId="478"/>
          <ac:grpSpMkLst>
            <pc:docMk/>
            <pc:sldMk cId="1606162197" sldId="289"/>
            <ac:grpSpMk id="64" creationId="{0126A513-DA70-433F-9412-4935450D40D3}"/>
          </ac:grpSpMkLst>
        </pc:grpChg>
        <pc:grpChg chg="add del mod">
          <ac:chgData name="Nguyễn" userId="27842724c8cf1b5a" providerId="LiveId" clId="{8968A460-DB01-4E9F-BC4E-24DBA8F3018E}" dt="2021-06-01T22:41:24.054" v="4263" actId="478"/>
          <ac:grpSpMkLst>
            <pc:docMk/>
            <pc:sldMk cId="1606162197" sldId="289"/>
            <ac:grpSpMk id="67" creationId="{883D57AB-C3F8-4D9B-B080-DA8E8D96DD85}"/>
          </ac:grpSpMkLst>
        </pc:grpChg>
        <pc:grpChg chg="add mod">
          <ac:chgData name="Nguyễn" userId="27842724c8cf1b5a" providerId="LiveId" clId="{8968A460-DB01-4E9F-BC4E-24DBA8F3018E}" dt="2021-06-01T22:44:09.883" v="4285"/>
          <ac:grpSpMkLst>
            <pc:docMk/>
            <pc:sldMk cId="1606162197" sldId="289"/>
            <ac:grpSpMk id="70" creationId="{E3AE4236-3259-4FEE-9EEA-1A481275BED2}"/>
          </ac:grpSpMkLst>
        </pc:grpChg>
        <pc:picChg chg="del mod">
          <ac:chgData name="Nguyễn" userId="27842724c8cf1b5a" providerId="LiveId" clId="{8968A460-DB01-4E9F-BC4E-24DBA8F3018E}" dt="2021-06-01T22:49:09.891" v="4313" actId="478"/>
          <ac:picMkLst>
            <pc:docMk/>
            <pc:sldMk cId="1606162197" sldId="289"/>
            <ac:picMk id="23" creationId="{56BA80B7-C83A-4188-BA8E-6F45C1BF5725}"/>
          </ac:picMkLst>
        </pc:picChg>
      </pc:sldChg>
      <pc:sldChg chg="addSp delSp modSp add del mod ord modAnim">
        <pc:chgData name="Nguyễn" userId="27842724c8cf1b5a" providerId="LiveId" clId="{8968A460-DB01-4E9F-BC4E-24DBA8F3018E}" dt="2021-06-01T22:48:02.865" v="4298" actId="47"/>
        <pc:sldMkLst>
          <pc:docMk/>
          <pc:sldMk cId="3911405336" sldId="290"/>
        </pc:sldMkLst>
        <pc:spChg chg="mod">
          <ac:chgData name="Nguyễn" userId="27842724c8cf1b5a" providerId="LiveId" clId="{8968A460-DB01-4E9F-BC4E-24DBA8F3018E}" dt="2021-06-01T22:28:14.834" v="4048" actId="164"/>
          <ac:spMkLst>
            <pc:docMk/>
            <pc:sldMk cId="3911405336" sldId="290"/>
            <ac:spMk id="5" creationId="{C5CD45A4-00F7-43FE-B423-A680EDAF7738}"/>
          </ac:spMkLst>
        </pc:spChg>
        <pc:spChg chg="mod">
          <ac:chgData name="Nguyễn" userId="27842724c8cf1b5a" providerId="LiveId" clId="{8968A460-DB01-4E9F-BC4E-24DBA8F3018E}" dt="2021-06-01T22:28:14.834" v="4048" actId="164"/>
          <ac:spMkLst>
            <pc:docMk/>
            <pc:sldMk cId="3911405336" sldId="290"/>
            <ac:spMk id="6" creationId="{CAD51B9B-E19A-4EA2-AF7D-48E48F5D0861}"/>
          </ac:spMkLst>
        </pc:spChg>
        <pc:spChg chg="mod">
          <ac:chgData name="Nguyễn" userId="27842724c8cf1b5a" providerId="LiveId" clId="{8968A460-DB01-4E9F-BC4E-24DBA8F3018E}" dt="2021-06-01T22:28:14.834" v="4048" actId="164"/>
          <ac:spMkLst>
            <pc:docMk/>
            <pc:sldMk cId="3911405336" sldId="290"/>
            <ac:spMk id="8" creationId="{B25B43C2-71F0-4FBE-8323-ADA8BCF7F671}"/>
          </ac:spMkLst>
        </pc:spChg>
        <pc:spChg chg="mod">
          <ac:chgData name="Nguyễn" userId="27842724c8cf1b5a" providerId="LiveId" clId="{8968A460-DB01-4E9F-BC4E-24DBA8F3018E}" dt="2021-06-01T22:28:14.834" v="4048" actId="164"/>
          <ac:spMkLst>
            <pc:docMk/>
            <pc:sldMk cId="3911405336" sldId="290"/>
            <ac:spMk id="9" creationId="{580CBFF7-2E0E-4F65-98E3-A8183C80D5E8}"/>
          </ac:spMkLst>
        </pc:spChg>
        <pc:spChg chg="mod">
          <ac:chgData name="Nguyễn" userId="27842724c8cf1b5a" providerId="LiveId" clId="{8968A460-DB01-4E9F-BC4E-24DBA8F3018E}" dt="2021-06-01T22:28:14.834" v="4048" actId="164"/>
          <ac:spMkLst>
            <pc:docMk/>
            <pc:sldMk cId="3911405336" sldId="290"/>
            <ac:spMk id="12" creationId="{BFD8101D-61BB-40A6-B513-0E02627FBE09}"/>
          </ac:spMkLst>
        </pc:spChg>
        <pc:spChg chg="mod">
          <ac:chgData name="Nguyễn" userId="27842724c8cf1b5a" providerId="LiveId" clId="{8968A460-DB01-4E9F-BC4E-24DBA8F3018E}" dt="2021-06-01T22:28:14.834" v="4048" actId="164"/>
          <ac:spMkLst>
            <pc:docMk/>
            <pc:sldMk cId="3911405336" sldId="290"/>
            <ac:spMk id="13" creationId="{24E566C9-D672-42DC-A18C-F3DD1BFE2790}"/>
          </ac:spMkLst>
        </pc:spChg>
        <pc:spChg chg="mod">
          <ac:chgData name="Nguyễn" userId="27842724c8cf1b5a" providerId="LiveId" clId="{8968A460-DB01-4E9F-BC4E-24DBA8F3018E}" dt="2021-06-01T22:28:14.834" v="4048" actId="164"/>
          <ac:spMkLst>
            <pc:docMk/>
            <pc:sldMk cId="3911405336" sldId="290"/>
            <ac:spMk id="14" creationId="{D78AE11D-49C9-4A0E-92E0-537AF37D81A7}"/>
          </ac:spMkLst>
        </pc:spChg>
        <pc:spChg chg="mod">
          <ac:chgData name="Nguyễn" userId="27842724c8cf1b5a" providerId="LiveId" clId="{8968A460-DB01-4E9F-BC4E-24DBA8F3018E}" dt="2021-06-01T22:28:14.834" v="4048" actId="164"/>
          <ac:spMkLst>
            <pc:docMk/>
            <pc:sldMk cId="3911405336" sldId="290"/>
            <ac:spMk id="15" creationId="{E91E7933-58FA-47A6-BD69-B0C9644CF84F}"/>
          </ac:spMkLst>
        </pc:spChg>
        <pc:spChg chg="mod topLvl">
          <ac:chgData name="Nguyễn" userId="27842724c8cf1b5a" providerId="LiveId" clId="{8968A460-DB01-4E9F-BC4E-24DBA8F3018E}" dt="2021-06-01T22:28:15.806" v="4049" actId="165"/>
          <ac:spMkLst>
            <pc:docMk/>
            <pc:sldMk cId="3911405336" sldId="290"/>
            <ac:spMk id="18" creationId="{831ADCB3-448A-4E39-AB80-133A5AABBFB7}"/>
          </ac:spMkLst>
        </pc:spChg>
        <pc:spChg chg="mod">
          <ac:chgData name="Nguyễn" userId="27842724c8cf1b5a" providerId="LiveId" clId="{8968A460-DB01-4E9F-BC4E-24DBA8F3018E}" dt="2021-06-01T22:28:14.834" v="4048" actId="164"/>
          <ac:spMkLst>
            <pc:docMk/>
            <pc:sldMk cId="3911405336" sldId="290"/>
            <ac:spMk id="19" creationId="{1352FC20-6520-4D60-8421-9729AAFE87B9}"/>
          </ac:spMkLst>
        </pc:spChg>
        <pc:spChg chg="mod topLvl">
          <ac:chgData name="Nguyễn" userId="27842724c8cf1b5a" providerId="LiveId" clId="{8968A460-DB01-4E9F-BC4E-24DBA8F3018E}" dt="2021-06-01T22:28:15.806" v="4049" actId="165"/>
          <ac:spMkLst>
            <pc:docMk/>
            <pc:sldMk cId="3911405336" sldId="290"/>
            <ac:spMk id="20" creationId="{DE692207-C8EC-49F6-919A-71EA7490F4CB}"/>
          </ac:spMkLst>
        </pc:spChg>
        <pc:spChg chg="mod">
          <ac:chgData name="Nguyễn" userId="27842724c8cf1b5a" providerId="LiveId" clId="{8968A460-DB01-4E9F-BC4E-24DBA8F3018E}" dt="2021-06-01T22:28:14.834" v="4048" actId="164"/>
          <ac:spMkLst>
            <pc:docMk/>
            <pc:sldMk cId="3911405336" sldId="290"/>
            <ac:spMk id="24" creationId="{AB785A83-46FC-470B-85BC-416EAE59419F}"/>
          </ac:spMkLst>
        </pc:spChg>
        <pc:spChg chg="mod">
          <ac:chgData name="Nguyễn" userId="27842724c8cf1b5a" providerId="LiveId" clId="{8968A460-DB01-4E9F-BC4E-24DBA8F3018E}" dt="2021-06-01T22:28:14.834" v="4048" actId="164"/>
          <ac:spMkLst>
            <pc:docMk/>
            <pc:sldMk cId="3911405336" sldId="290"/>
            <ac:spMk id="25" creationId="{65A8B0F3-F569-4660-A966-16A6FF965B8B}"/>
          </ac:spMkLst>
        </pc:spChg>
        <pc:spChg chg="mod">
          <ac:chgData name="Nguyễn" userId="27842724c8cf1b5a" providerId="LiveId" clId="{8968A460-DB01-4E9F-BC4E-24DBA8F3018E}" dt="2021-06-01T22:28:14.834" v="4048" actId="164"/>
          <ac:spMkLst>
            <pc:docMk/>
            <pc:sldMk cId="3911405336" sldId="290"/>
            <ac:spMk id="27" creationId="{8AA08012-8727-43FC-84FA-CBF7E8E054CB}"/>
          </ac:spMkLst>
        </pc:spChg>
        <pc:spChg chg="mod">
          <ac:chgData name="Nguyễn" userId="27842724c8cf1b5a" providerId="LiveId" clId="{8968A460-DB01-4E9F-BC4E-24DBA8F3018E}" dt="2021-06-01T22:28:14.834" v="4048" actId="164"/>
          <ac:spMkLst>
            <pc:docMk/>
            <pc:sldMk cId="3911405336" sldId="290"/>
            <ac:spMk id="29" creationId="{828037BD-DE74-46BB-AFDA-B25207500915}"/>
          </ac:spMkLst>
        </pc:spChg>
        <pc:spChg chg="del mod topLvl">
          <ac:chgData name="Nguyễn" userId="27842724c8cf1b5a" providerId="LiveId" clId="{8968A460-DB01-4E9F-BC4E-24DBA8F3018E}" dt="2021-06-01T22:28:21.654" v="4050" actId="478"/>
          <ac:spMkLst>
            <pc:docMk/>
            <pc:sldMk cId="3911405336" sldId="290"/>
            <ac:spMk id="55" creationId="{18F05421-19E0-4BEE-986E-F168F7394A2B}"/>
          </ac:spMkLst>
        </pc:spChg>
        <pc:spChg chg="del mod topLvl">
          <ac:chgData name="Nguyễn" userId="27842724c8cf1b5a" providerId="LiveId" clId="{8968A460-DB01-4E9F-BC4E-24DBA8F3018E}" dt="2021-06-01T22:28:21.654" v="4050" actId="478"/>
          <ac:spMkLst>
            <pc:docMk/>
            <pc:sldMk cId="3911405336" sldId="290"/>
            <ac:spMk id="61" creationId="{84EA13DD-58C4-42BC-8A06-9C0EDB4600BD}"/>
          </ac:spMkLst>
        </pc:spChg>
        <pc:spChg chg="mod">
          <ac:chgData name="Nguyễn" userId="27842724c8cf1b5a" providerId="LiveId" clId="{8968A460-DB01-4E9F-BC4E-24DBA8F3018E}" dt="2021-06-01T22:28:53.103" v="4055" actId="164"/>
          <ac:spMkLst>
            <pc:docMk/>
            <pc:sldMk cId="3911405336" sldId="290"/>
            <ac:spMk id="66" creationId="{D903BD1D-5823-44FC-A4DB-7301C6C8DBD9}"/>
          </ac:spMkLst>
        </pc:spChg>
        <pc:spChg chg="mod topLvl">
          <ac:chgData name="Nguyễn" userId="27842724c8cf1b5a" providerId="LiveId" clId="{8968A460-DB01-4E9F-BC4E-24DBA8F3018E}" dt="2021-06-01T22:28:53.103" v="4055" actId="164"/>
          <ac:spMkLst>
            <pc:docMk/>
            <pc:sldMk cId="3911405336" sldId="290"/>
            <ac:spMk id="69" creationId="{DD071BE5-75D2-41FE-8457-076A36B03716}"/>
          </ac:spMkLst>
        </pc:spChg>
        <pc:spChg chg="mod topLvl">
          <ac:chgData name="Nguyễn" userId="27842724c8cf1b5a" providerId="LiveId" clId="{8968A460-DB01-4E9F-BC4E-24DBA8F3018E}" dt="2021-06-01T22:28:53.103" v="4055" actId="164"/>
          <ac:spMkLst>
            <pc:docMk/>
            <pc:sldMk cId="3911405336" sldId="290"/>
            <ac:spMk id="70" creationId="{298F32CE-F78F-4C69-8F3D-78553969C5B1}"/>
          </ac:spMkLst>
        </pc:spChg>
        <pc:spChg chg="del mod topLvl">
          <ac:chgData name="Nguyễn" userId="27842724c8cf1b5a" providerId="LiveId" clId="{8968A460-DB01-4E9F-BC4E-24DBA8F3018E}" dt="2021-06-01T22:28:21.654" v="4050" actId="478"/>
          <ac:spMkLst>
            <pc:docMk/>
            <pc:sldMk cId="3911405336" sldId="290"/>
            <ac:spMk id="81" creationId="{90253642-E0BB-4621-9D95-1D37EC1851A3}"/>
          </ac:spMkLst>
        </pc:spChg>
        <pc:spChg chg="mod">
          <ac:chgData name="Nguyễn" userId="27842724c8cf1b5a" providerId="LiveId" clId="{8968A460-DB01-4E9F-BC4E-24DBA8F3018E}" dt="2021-06-01T22:28:53.103" v="4055" actId="164"/>
          <ac:spMkLst>
            <pc:docMk/>
            <pc:sldMk cId="3911405336" sldId="290"/>
            <ac:spMk id="88" creationId="{ED0D1EE0-2CCF-4C4E-9519-BDBDF020D05B}"/>
          </ac:spMkLst>
        </pc:spChg>
        <pc:spChg chg="del mod topLvl">
          <ac:chgData name="Nguyễn" userId="27842724c8cf1b5a" providerId="LiveId" clId="{8968A460-DB01-4E9F-BC4E-24DBA8F3018E}" dt="2021-06-01T22:28:22.870" v="4051" actId="478"/>
          <ac:spMkLst>
            <pc:docMk/>
            <pc:sldMk cId="3911405336" sldId="290"/>
            <ac:spMk id="90" creationId="{D61097F9-4E0A-45E7-B676-13044000F813}"/>
          </ac:spMkLst>
        </pc:spChg>
        <pc:spChg chg="del mod topLvl">
          <ac:chgData name="Nguyễn" userId="27842724c8cf1b5a" providerId="LiveId" clId="{8968A460-DB01-4E9F-BC4E-24DBA8F3018E}" dt="2021-06-01T22:28:21.654" v="4050" actId="478"/>
          <ac:spMkLst>
            <pc:docMk/>
            <pc:sldMk cId="3911405336" sldId="290"/>
            <ac:spMk id="94" creationId="{34C507CA-D0B1-442F-A625-BFAB899A71CF}"/>
          </ac:spMkLst>
        </pc:spChg>
        <pc:spChg chg="mod">
          <ac:chgData name="Nguyễn" userId="27842724c8cf1b5a" providerId="LiveId" clId="{8968A460-DB01-4E9F-BC4E-24DBA8F3018E}" dt="2021-06-01T22:28:53.103" v="4055" actId="164"/>
          <ac:spMkLst>
            <pc:docMk/>
            <pc:sldMk cId="3911405336" sldId="290"/>
            <ac:spMk id="95" creationId="{652EAD0B-DA55-4314-9898-39B8BCA4BD12}"/>
          </ac:spMkLst>
        </pc:spChg>
        <pc:spChg chg="mod topLvl">
          <ac:chgData name="Nguyễn" userId="27842724c8cf1b5a" providerId="LiveId" clId="{8968A460-DB01-4E9F-BC4E-24DBA8F3018E}" dt="2021-06-01T22:28:15.806" v="4049" actId="165"/>
          <ac:spMkLst>
            <pc:docMk/>
            <pc:sldMk cId="3911405336" sldId="290"/>
            <ac:spMk id="96" creationId="{66DA2BCC-DC88-40BA-8427-4D936D69B54E}"/>
          </ac:spMkLst>
        </pc:spChg>
        <pc:spChg chg="mod topLvl">
          <ac:chgData name="Nguyễn" userId="27842724c8cf1b5a" providerId="LiveId" clId="{8968A460-DB01-4E9F-BC4E-24DBA8F3018E}" dt="2021-06-01T22:28:15.806" v="4049" actId="165"/>
          <ac:spMkLst>
            <pc:docMk/>
            <pc:sldMk cId="3911405336" sldId="290"/>
            <ac:spMk id="105" creationId="{92DC2BA3-7B06-4384-B6D4-5AB5DCDA230C}"/>
          </ac:spMkLst>
        </pc:spChg>
        <pc:spChg chg="mod topLvl">
          <ac:chgData name="Nguyễn" userId="27842724c8cf1b5a" providerId="LiveId" clId="{8968A460-DB01-4E9F-BC4E-24DBA8F3018E}" dt="2021-06-01T22:28:15.806" v="4049" actId="165"/>
          <ac:spMkLst>
            <pc:docMk/>
            <pc:sldMk cId="3911405336" sldId="290"/>
            <ac:spMk id="106" creationId="{E045CF03-8E95-4960-BE10-36DD24240B02}"/>
          </ac:spMkLst>
        </pc:spChg>
        <pc:grpChg chg="add mod">
          <ac:chgData name="Nguyễn" userId="27842724c8cf1b5a" providerId="LiveId" clId="{8968A460-DB01-4E9F-BC4E-24DBA8F3018E}" dt="2021-06-01T22:28:14.834" v="4048" actId="164"/>
          <ac:grpSpMkLst>
            <pc:docMk/>
            <pc:sldMk cId="3911405336" sldId="290"/>
            <ac:grpSpMk id="2" creationId="{799177A5-6944-4DB4-A61E-F28B350ED367}"/>
          </ac:grpSpMkLst>
        </pc:grpChg>
        <pc:grpChg chg="add mod">
          <ac:chgData name="Nguyễn" userId="27842724c8cf1b5a" providerId="LiveId" clId="{8968A460-DB01-4E9F-BC4E-24DBA8F3018E}" dt="2021-06-01T22:28:53.103" v="4055" actId="164"/>
          <ac:grpSpMkLst>
            <pc:docMk/>
            <pc:sldMk cId="3911405336" sldId="290"/>
            <ac:grpSpMk id="3" creationId="{6C081633-1D00-4E8D-AA80-31B088D9CBB7}"/>
          </ac:grpSpMkLst>
        </pc:grpChg>
        <pc:grpChg chg="del mod">
          <ac:chgData name="Nguyễn" userId="27842724c8cf1b5a" providerId="LiveId" clId="{8968A460-DB01-4E9F-BC4E-24DBA8F3018E}" dt="2021-06-01T22:28:15.806" v="4049" actId="165"/>
          <ac:grpSpMkLst>
            <pc:docMk/>
            <pc:sldMk cId="3911405336" sldId="290"/>
            <ac:grpSpMk id="7" creationId="{A4558D39-BB23-4E7F-A123-2A5C5B8CB238}"/>
          </ac:grpSpMkLst>
        </pc:grpChg>
        <pc:grpChg chg="del mod">
          <ac:chgData name="Nguyễn" userId="27842724c8cf1b5a" providerId="LiveId" clId="{8968A460-DB01-4E9F-BC4E-24DBA8F3018E}" dt="2021-06-01T22:28:15.806" v="4049" actId="165"/>
          <ac:grpSpMkLst>
            <pc:docMk/>
            <pc:sldMk cId="3911405336" sldId="290"/>
            <ac:grpSpMk id="10" creationId="{90C549B3-9BFD-4A20-B55A-68D05B79DA66}"/>
          </ac:grpSpMkLst>
        </pc:grpChg>
        <pc:grpChg chg="del mod">
          <ac:chgData name="Nguyễn" userId="27842724c8cf1b5a" providerId="LiveId" clId="{8968A460-DB01-4E9F-BC4E-24DBA8F3018E}" dt="2021-06-01T22:28:15.806" v="4049" actId="165"/>
          <ac:grpSpMkLst>
            <pc:docMk/>
            <pc:sldMk cId="3911405336" sldId="290"/>
            <ac:grpSpMk id="16" creationId="{43E8BF79-9233-4E34-B28F-C320710B49E4}"/>
          </ac:grpSpMkLst>
        </pc:grpChg>
        <pc:grpChg chg="del mod">
          <ac:chgData name="Nguyễn" userId="27842724c8cf1b5a" providerId="LiveId" clId="{8968A460-DB01-4E9F-BC4E-24DBA8F3018E}" dt="2021-06-01T22:28:15.806" v="4049" actId="165"/>
          <ac:grpSpMkLst>
            <pc:docMk/>
            <pc:sldMk cId="3911405336" sldId="290"/>
            <ac:grpSpMk id="17" creationId="{05C0E6D8-A4BA-457E-A3E4-6B34FA70ABEC}"/>
          </ac:grpSpMkLst>
        </pc:grpChg>
        <pc:grpChg chg="del mod">
          <ac:chgData name="Nguyễn" userId="27842724c8cf1b5a" providerId="LiveId" clId="{8968A460-DB01-4E9F-BC4E-24DBA8F3018E}" dt="2021-06-01T22:28:15.806" v="4049" actId="165"/>
          <ac:grpSpMkLst>
            <pc:docMk/>
            <pc:sldMk cId="3911405336" sldId="290"/>
            <ac:grpSpMk id="21" creationId="{C8539D71-67C6-407F-B3F2-0BF2631C6C63}"/>
          </ac:grpSpMkLst>
        </pc:grpChg>
        <pc:grpChg chg="del mod">
          <ac:chgData name="Nguyễn" userId="27842724c8cf1b5a" providerId="LiveId" clId="{8968A460-DB01-4E9F-BC4E-24DBA8F3018E}" dt="2021-06-01T22:28:15.806" v="4049" actId="165"/>
          <ac:grpSpMkLst>
            <pc:docMk/>
            <pc:sldMk cId="3911405336" sldId="290"/>
            <ac:grpSpMk id="22" creationId="{600CCF95-3432-4EB6-A51F-77E837545E84}"/>
          </ac:grpSpMkLst>
        </pc:grpChg>
        <pc:picChg chg="del mod topLvl">
          <ac:chgData name="Nguyễn" userId="27842724c8cf1b5a" providerId="LiveId" clId="{8968A460-DB01-4E9F-BC4E-24DBA8F3018E}" dt="2021-06-01T22:28:21.654" v="4050" actId="478"/>
          <ac:picMkLst>
            <pc:docMk/>
            <pc:sldMk cId="3911405336" sldId="290"/>
            <ac:picMk id="1028" creationId="{F3FCB640-2973-40E0-BC24-C6239F881805}"/>
          </ac:picMkLst>
        </pc:picChg>
      </pc:sldChg>
      <pc:sldChg chg="addSp delSp modSp new del">
        <pc:chgData name="Nguyễn" userId="27842724c8cf1b5a" providerId="LiveId" clId="{8968A460-DB01-4E9F-BC4E-24DBA8F3018E}" dt="2021-06-01T22:34:25.327" v="4138" actId="47"/>
        <pc:sldMkLst>
          <pc:docMk/>
          <pc:sldMk cId="2161481031" sldId="291"/>
        </pc:sldMkLst>
        <pc:spChg chg="del">
          <ac:chgData name="Nguyễn" userId="27842724c8cf1b5a" providerId="LiveId" clId="{8968A460-DB01-4E9F-BC4E-24DBA8F3018E}" dt="2021-06-01T22:32:50.170" v="4101"/>
          <ac:spMkLst>
            <pc:docMk/>
            <pc:sldMk cId="2161481031" sldId="291"/>
            <ac:spMk id="2" creationId="{90079D6D-CC97-47AA-AA1E-2BE93FF68A38}"/>
          </ac:spMkLst>
        </pc:spChg>
        <pc:spChg chg="del">
          <ac:chgData name="Nguyễn" userId="27842724c8cf1b5a" providerId="LiveId" clId="{8968A460-DB01-4E9F-BC4E-24DBA8F3018E}" dt="2021-06-01T22:32:50.170" v="4101"/>
          <ac:spMkLst>
            <pc:docMk/>
            <pc:sldMk cId="2161481031" sldId="291"/>
            <ac:spMk id="3" creationId="{C35A24F1-818B-40CB-9FFD-1D8FBC7A7EC7}"/>
          </ac:spMkLst>
        </pc:spChg>
        <pc:spChg chg="add del mod">
          <ac:chgData name="Nguyễn" userId="27842724c8cf1b5a" providerId="LiveId" clId="{8968A460-DB01-4E9F-BC4E-24DBA8F3018E}" dt="2021-06-01T22:32:48.416" v="4100"/>
          <ac:spMkLst>
            <pc:docMk/>
            <pc:sldMk cId="2161481031" sldId="291"/>
            <ac:spMk id="4" creationId="{4881BA5E-1A9B-4084-B0A5-922675EF64A6}"/>
          </ac:spMkLst>
        </pc:spChg>
        <pc:spChg chg="add del mod">
          <ac:chgData name="Nguyễn" userId="27842724c8cf1b5a" providerId="LiveId" clId="{8968A460-DB01-4E9F-BC4E-24DBA8F3018E}" dt="2021-06-01T22:32:48.416" v="4100"/>
          <ac:spMkLst>
            <pc:docMk/>
            <pc:sldMk cId="2161481031" sldId="291"/>
            <ac:spMk id="5" creationId="{92D56680-687E-4926-9EF2-816034B3736E}"/>
          </ac:spMkLst>
        </pc:spChg>
        <pc:spChg chg="add mod">
          <ac:chgData name="Nguyễn" userId="27842724c8cf1b5a" providerId="LiveId" clId="{8968A460-DB01-4E9F-BC4E-24DBA8F3018E}" dt="2021-06-01T22:33:09.148" v="4110" actId="164"/>
          <ac:spMkLst>
            <pc:docMk/>
            <pc:sldMk cId="2161481031" sldId="291"/>
            <ac:spMk id="6" creationId="{72CDDD8A-0CAF-44C8-BCFF-6F048C0A1B78}"/>
          </ac:spMkLst>
        </pc:spChg>
        <pc:spChg chg="add mod">
          <ac:chgData name="Nguyễn" userId="27842724c8cf1b5a" providerId="LiveId" clId="{8968A460-DB01-4E9F-BC4E-24DBA8F3018E}" dt="2021-06-01T22:33:09.148" v="4110" actId="164"/>
          <ac:spMkLst>
            <pc:docMk/>
            <pc:sldMk cId="2161481031" sldId="291"/>
            <ac:spMk id="7" creationId="{B96CF07A-F4E3-4A41-9F0E-9FB157F87484}"/>
          </ac:spMkLst>
        </pc:spChg>
        <pc:grpChg chg="add mod">
          <ac:chgData name="Nguyễn" userId="27842724c8cf1b5a" providerId="LiveId" clId="{8968A460-DB01-4E9F-BC4E-24DBA8F3018E}" dt="2021-06-01T22:33:09.148" v="4110" actId="164"/>
          <ac:grpSpMkLst>
            <pc:docMk/>
            <pc:sldMk cId="2161481031" sldId="291"/>
            <ac:grpSpMk id="8" creationId="{E0A1C301-5DEA-4A48-B554-A0B17B9903B5}"/>
          </ac:grpSpMkLst>
        </pc:grpChg>
      </pc:sldChg>
      <pc:sldChg chg="addSp delSp modSp add mod modTransition modAnim">
        <pc:chgData name="Nguyễn" userId="27842724c8cf1b5a" providerId="LiveId" clId="{8968A460-DB01-4E9F-BC4E-24DBA8F3018E}" dt="2021-06-01T22:49:07.482" v="4312" actId="478"/>
        <pc:sldMkLst>
          <pc:docMk/>
          <pc:sldMk cId="3172819990" sldId="291"/>
        </pc:sldMkLst>
        <pc:spChg chg="del">
          <ac:chgData name="Nguyễn" userId="27842724c8cf1b5a" providerId="LiveId" clId="{8968A460-DB01-4E9F-BC4E-24DBA8F3018E}" dt="2021-06-01T22:49:07.482" v="4312" actId="478"/>
          <ac:spMkLst>
            <pc:docMk/>
            <pc:sldMk cId="3172819990" sldId="291"/>
            <ac:spMk id="24" creationId="{6D7859F1-7003-48E1-8BC3-AB9ADB7C4870}"/>
          </ac:spMkLst>
        </pc:spChg>
        <pc:spChg chg="mod">
          <ac:chgData name="Nguyễn" userId="27842724c8cf1b5a" providerId="LiveId" clId="{8968A460-DB01-4E9F-BC4E-24DBA8F3018E}" dt="2021-06-01T22:44:09.420" v="4284"/>
          <ac:spMkLst>
            <pc:docMk/>
            <pc:sldMk cId="3172819990" sldId="291"/>
            <ac:spMk id="36" creationId="{690CF46E-E86E-4FCF-AE52-823766994C6A}"/>
          </ac:spMkLst>
        </pc:spChg>
        <pc:spChg chg="mod">
          <ac:chgData name="Nguyễn" userId="27842724c8cf1b5a" providerId="LiveId" clId="{8968A460-DB01-4E9F-BC4E-24DBA8F3018E}" dt="2021-06-01T22:44:09.420" v="4284"/>
          <ac:spMkLst>
            <pc:docMk/>
            <pc:sldMk cId="3172819990" sldId="291"/>
            <ac:spMk id="37" creationId="{8D33112B-C90A-4CD4-AB7E-673E83B1C960}"/>
          </ac:spMkLst>
        </pc:spChg>
        <pc:grpChg chg="del">
          <ac:chgData name="Nguyễn" userId="27842724c8cf1b5a" providerId="LiveId" clId="{8968A460-DB01-4E9F-BC4E-24DBA8F3018E}" dt="2021-06-01T22:44:18.440" v="4287" actId="478"/>
          <ac:grpSpMkLst>
            <pc:docMk/>
            <pc:sldMk cId="3172819990" sldId="291"/>
            <ac:grpSpMk id="21" creationId="{977747AC-A0A1-4249-935B-81C4A16B239D}"/>
          </ac:grpSpMkLst>
        </pc:grpChg>
        <pc:grpChg chg="add mod">
          <ac:chgData name="Nguyễn" userId="27842724c8cf1b5a" providerId="LiveId" clId="{8968A460-DB01-4E9F-BC4E-24DBA8F3018E}" dt="2021-06-01T22:44:09.420" v="4284"/>
          <ac:grpSpMkLst>
            <pc:docMk/>
            <pc:sldMk cId="3172819990" sldId="291"/>
            <ac:grpSpMk id="35" creationId="{5BEAC9FE-E30D-4004-B4F8-A331AEFBF1E1}"/>
          </ac:grpSpMkLst>
        </pc:grpChg>
        <pc:grpChg chg="add del">
          <ac:chgData name="Nguyễn" userId="27842724c8cf1b5a" providerId="LiveId" clId="{8968A460-DB01-4E9F-BC4E-24DBA8F3018E}" dt="2021-06-01T22:41:47.281" v="4268" actId="478"/>
          <ac:grpSpMkLst>
            <pc:docMk/>
            <pc:sldMk cId="3172819990" sldId="291"/>
            <ac:grpSpMk id="58" creationId="{F09F4EAE-3E62-4EE8-86A4-6F2917DCE75D}"/>
          </ac:grpSpMkLst>
        </pc:grpChg>
        <pc:grpChg chg="add del">
          <ac:chgData name="Nguyễn" userId="27842724c8cf1b5a" providerId="LiveId" clId="{8968A460-DB01-4E9F-BC4E-24DBA8F3018E}" dt="2021-06-01T22:41:47.281" v="4268" actId="478"/>
          <ac:grpSpMkLst>
            <pc:docMk/>
            <pc:sldMk cId="3172819990" sldId="291"/>
            <ac:grpSpMk id="64" creationId="{0126A513-DA70-433F-9412-4935450D40D3}"/>
          </ac:grpSpMkLst>
        </pc:grpChg>
        <pc:grpChg chg="mod">
          <ac:chgData name="Nguyễn" userId="27842724c8cf1b5a" providerId="LiveId" clId="{8968A460-DB01-4E9F-BC4E-24DBA8F3018E}" dt="2021-06-01T22:41:47.875" v="4269" actId="688"/>
          <ac:grpSpMkLst>
            <pc:docMk/>
            <pc:sldMk cId="3172819990" sldId="291"/>
            <ac:grpSpMk id="67" creationId="{883D57AB-C3F8-4D9B-B080-DA8E8D96DD85}"/>
          </ac:grpSpMkLst>
        </pc:grpChg>
        <pc:picChg chg="del">
          <ac:chgData name="Nguyễn" userId="27842724c8cf1b5a" providerId="LiveId" clId="{8968A460-DB01-4E9F-BC4E-24DBA8F3018E}" dt="2021-06-01T22:49:07.482" v="4312" actId="478"/>
          <ac:picMkLst>
            <pc:docMk/>
            <pc:sldMk cId="3172819990" sldId="291"/>
            <ac:picMk id="23" creationId="{56BA80B7-C83A-4188-BA8E-6F45C1BF5725}"/>
          </ac:picMkLst>
        </pc:picChg>
      </pc:sldChg>
      <pc:sldChg chg="addSp delSp modSp new del">
        <pc:chgData name="Nguyễn" userId="27842724c8cf1b5a" providerId="LiveId" clId="{8968A460-DB01-4E9F-BC4E-24DBA8F3018E}" dt="2021-06-01T22:34:15.708" v="4136" actId="47"/>
        <pc:sldMkLst>
          <pc:docMk/>
          <pc:sldMk cId="562386354" sldId="292"/>
        </pc:sldMkLst>
        <pc:spChg chg="del">
          <ac:chgData name="Nguyễn" userId="27842724c8cf1b5a" providerId="LiveId" clId="{8968A460-DB01-4E9F-BC4E-24DBA8F3018E}" dt="2021-06-01T22:33:00.597" v="4107"/>
          <ac:spMkLst>
            <pc:docMk/>
            <pc:sldMk cId="562386354" sldId="292"/>
            <ac:spMk id="2" creationId="{B88CF6D2-7F01-435F-9D38-5E8DC2E0C9BB}"/>
          </ac:spMkLst>
        </pc:spChg>
        <pc:spChg chg="del">
          <ac:chgData name="Nguyễn" userId="27842724c8cf1b5a" providerId="LiveId" clId="{8968A460-DB01-4E9F-BC4E-24DBA8F3018E}" dt="2021-06-01T22:33:00.597" v="4107"/>
          <ac:spMkLst>
            <pc:docMk/>
            <pc:sldMk cId="562386354" sldId="292"/>
            <ac:spMk id="3" creationId="{5EB05F7B-91A1-4506-9AB2-278481C28D74}"/>
          </ac:spMkLst>
        </pc:spChg>
        <pc:spChg chg="add del mod">
          <ac:chgData name="Nguyễn" userId="27842724c8cf1b5a" providerId="LiveId" clId="{8968A460-DB01-4E9F-BC4E-24DBA8F3018E}" dt="2021-06-01T22:32:59.099" v="4106"/>
          <ac:spMkLst>
            <pc:docMk/>
            <pc:sldMk cId="562386354" sldId="292"/>
            <ac:spMk id="4" creationId="{D752BB52-571C-4C95-8A19-EA9E5B730BFD}"/>
          </ac:spMkLst>
        </pc:spChg>
        <pc:spChg chg="add del mod">
          <ac:chgData name="Nguyễn" userId="27842724c8cf1b5a" providerId="LiveId" clId="{8968A460-DB01-4E9F-BC4E-24DBA8F3018E}" dt="2021-06-01T22:32:59.099" v="4106"/>
          <ac:spMkLst>
            <pc:docMk/>
            <pc:sldMk cId="562386354" sldId="292"/>
            <ac:spMk id="5" creationId="{1C9DAE88-23F2-4474-B057-9AB2A2171BE4}"/>
          </ac:spMkLst>
        </pc:spChg>
        <pc:spChg chg="add mod">
          <ac:chgData name="Nguyễn" userId="27842724c8cf1b5a" providerId="LiveId" clId="{8968A460-DB01-4E9F-BC4E-24DBA8F3018E}" dt="2021-06-01T22:33:05.834" v="4109" actId="164"/>
          <ac:spMkLst>
            <pc:docMk/>
            <pc:sldMk cId="562386354" sldId="292"/>
            <ac:spMk id="6" creationId="{58DE9265-604D-4B4E-9A94-95F953A825A9}"/>
          </ac:spMkLst>
        </pc:spChg>
        <pc:spChg chg="add mod">
          <ac:chgData name="Nguyễn" userId="27842724c8cf1b5a" providerId="LiveId" clId="{8968A460-DB01-4E9F-BC4E-24DBA8F3018E}" dt="2021-06-01T22:33:05.834" v="4109" actId="164"/>
          <ac:spMkLst>
            <pc:docMk/>
            <pc:sldMk cId="562386354" sldId="292"/>
            <ac:spMk id="7" creationId="{B0064FEA-1A93-4A12-9901-2A16A6EF3D0E}"/>
          </ac:spMkLst>
        </pc:spChg>
        <pc:grpChg chg="add mod">
          <ac:chgData name="Nguyễn" userId="27842724c8cf1b5a" providerId="LiveId" clId="{8968A460-DB01-4E9F-BC4E-24DBA8F3018E}" dt="2021-06-01T22:33:05.834" v="4109" actId="164"/>
          <ac:grpSpMkLst>
            <pc:docMk/>
            <pc:sldMk cId="562386354" sldId="292"/>
            <ac:grpSpMk id="8" creationId="{89ADABD3-5840-4AF1-922A-748C7578BFC8}"/>
          </ac:grpSpMkLst>
        </pc:grpChg>
      </pc:sldChg>
      <pc:sldChg chg="addSp delSp modSp mod modTransition modAnim">
        <pc:chgData name="Nguyễn" userId="27842724c8cf1b5a" providerId="LiveId" clId="{8968A460-DB01-4E9F-BC4E-24DBA8F3018E}" dt="2021-06-01T22:49:05.658" v="4311" actId="478"/>
        <pc:sldMkLst>
          <pc:docMk/>
          <pc:sldMk cId="811151566" sldId="292"/>
        </pc:sldMkLst>
        <pc:spChg chg="del">
          <ac:chgData name="Nguyễn" userId="27842724c8cf1b5a" providerId="LiveId" clId="{8968A460-DB01-4E9F-BC4E-24DBA8F3018E}" dt="2021-06-01T22:49:05.658" v="4311" actId="478"/>
          <ac:spMkLst>
            <pc:docMk/>
            <pc:sldMk cId="811151566" sldId="292"/>
            <ac:spMk id="24" creationId="{6D7859F1-7003-48E1-8BC3-AB9ADB7C4870}"/>
          </ac:spMkLst>
        </pc:spChg>
        <pc:spChg chg="mod">
          <ac:chgData name="Nguyễn" userId="27842724c8cf1b5a" providerId="LiveId" clId="{8968A460-DB01-4E9F-BC4E-24DBA8F3018E}" dt="2021-06-01T22:44:08.697" v="4283"/>
          <ac:spMkLst>
            <pc:docMk/>
            <pc:sldMk cId="811151566" sldId="292"/>
            <ac:spMk id="36" creationId="{908F2B70-AE0E-40C3-B877-74ABAFED31D3}"/>
          </ac:spMkLst>
        </pc:spChg>
        <pc:spChg chg="mod">
          <ac:chgData name="Nguyễn" userId="27842724c8cf1b5a" providerId="LiveId" clId="{8968A460-DB01-4E9F-BC4E-24DBA8F3018E}" dt="2021-06-01T22:44:08.697" v="4283"/>
          <ac:spMkLst>
            <pc:docMk/>
            <pc:sldMk cId="811151566" sldId="292"/>
            <ac:spMk id="37" creationId="{95C43EC8-921B-400F-BEAE-86F82D2BBA0A}"/>
          </ac:spMkLst>
        </pc:spChg>
        <pc:grpChg chg="del">
          <ac:chgData name="Nguyễn" userId="27842724c8cf1b5a" providerId="LiveId" clId="{8968A460-DB01-4E9F-BC4E-24DBA8F3018E}" dt="2021-06-01T22:44:20.308" v="4288" actId="478"/>
          <ac:grpSpMkLst>
            <pc:docMk/>
            <pc:sldMk cId="811151566" sldId="292"/>
            <ac:grpSpMk id="21" creationId="{977747AC-A0A1-4249-935B-81C4A16B239D}"/>
          </ac:grpSpMkLst>
        </pc:grpChg>
        <pc:grpChg chg="add mod">
          <ac:chgData name="Nguyễn" userId="27842724c8cf1b5a" providerId="LiveId" clId="{8968A460-DB01-4E9F-BC4E-24DBA8F3018E}" dt="2021-06-01T22:44:08.697" v="4283"/>
          <ac:grpSpMkLst>
            <pc:docMk/>
            <pc:sldMk cId="811151566" sldId="292"/>
            <ac:grpSpMk id="35" creationId="{A1F5548E-3335-4822-BD27-E5F37D2F3FF8}"/>
          </ac:grpSpMkLst>
        </pc:grpChg>
        <pc:grpChg chg="mod">
          <ac:chgData name="Nguyễn" userId="27842724c8cf1b5a" providerId="LiveId" clId="{8968A460-DB01-4E9F-BC4E-24DBA8F3018E}" dt="2021-06-01T22:41:57.881" v="4271" actId="688"/>
          <ac:grpSpMkLst>
            <pc:docMk/>
            <pc:sldMk cId="811151566" sldId="292"/>
            <ac:grpSpMk id="58" creationId="{F09F4EAE-3E62-4EE8-86A4-6F2917DCE75D}"/>
          </ac:grpSpMkLst>
        </pc:grpChg>
        <pc:grpChg chg="del">
          <ac:chgData name="Nguyễn" userId="27842724c8cf1b5a" providerId="LiveId" clId="{8968A460-DB01-4E9F-BC4E-24DBA8F3018E}" dt="2021-06-01T22:41:54.073" v="4270" actId="478"/>
          <ac:grpSpMkLst>
            <pc:docMk/>
            <pc:sldMk cId="811151566" sldId="292"/>
            <ac:grpSpMk id="64" creationId="{0126A513-DA70-433F-9412-4935450D40D3}"/>
          </ac:grpSpMkLst>
        </pc:grpChg>
        <pc:picChg chg="del">
          <ac:chgData name="Nguyễn" userId="27842724c8cf1b5a" providerId="LiveId" clId="{8968A460-DB01-4E9F-BC4E-24DBA8F3018E}" dt="2021-06-01T22:49:05.658" v="4311" actId="478"/>
          <ac:picMkLst>
            <pc:docMk/>
            <pc:sldMk cId="811151566" sldId="292"/>
            <ac:picMk id="23" creationId="{56BA80B7-C83A-4188-BA8E-6F45C1BF5725}"/>
          </ac:picMkLst>
        </pc:picChg>
      </pc:sldChg>
      <pc:sldChg chg="addSp delSp modSp new del mod">
        <pc:chgData name="Nguyễn" userId="27842724c8cf1b5a" providerId="LiveId" clId="{8968A460-DB01-4E9F-BC4E-24DBA8F3018E}" dt="2021-06-01T22:34:09.613" v="4134" actId="47"/>
        <pc:sldMkLst>
          <pc:docMk/>
          <pc:sldMk cId="1750919540" sldId="293"/>
        </pc:sldMkLst>
        <pc:spChg chg="del">
          <ac:chgData name="Nguyễn" userId="27842724c8cf1b5a" providerId="LiveId" clId="{8968A460-DB01-4E9F-BC4E-24DBA8F3018E}" dt="2021-06-01T22:33:20.201" v="4115"/>
          <ac:spMkLst>
            <pc:docMk/>
            <pc:sldMk cId="1750919540" sldId="293"/>
            <ac:spMk id="2" creationId="{44A57B90-E0B6-453F-87EE-C34CD8768C54}"/>
          </ac:spMkLst>
        </pc:spChg>
        <pc:spChg chg="del">
          <ac:chgData name="Nguyễn" userId="27842724c8cf1b5a" providerId="LiveId" clId="{8968A460-DB01-4E9F-BC4E-24DBA8F3018E}" dt="2021-06-01T22:33:20.201" v="4115"/>
          <ac:spMkLst>
            <pc:docMk/>
            <pc:sldMk cId="1750919540" sldId="293"/>
            <ac:spMk id="3" creationId="{093F4713-65FB-460B-ACC9-D4809505A830}"/>
          </ac:spMkLst>
        </pc:spChg>
        <pc:spChg chg="add del mod">
          <ac:chgData name="Nguyễn" userId="27842724c8cf1b5a" providerId="LiveId" clId="{8968A460-DB01-4E9F-BC4E-24DBA8F3018E}" dt="2021-06-01T22:33:18.766" v="4114"/>
          <ac:spMkLst>
            <pc:docMk/>
            <pc:sldMk cId="1750919540" sldId="293"/>
            <ac:spMk id="4" creationId="{A0E5BC68-95A5-4085-9F79-A2D1ACCDCAF3}"/>
          </ac:spMkLst>
        </pc:spChg>
        <pc:spChg chg="add del mod">
          <ac:chgData name="Nguyễn" userId="27842724c8cf1b5a" providerId="LiveId" clId="{8968A460-DB01-4E9F-BC4E-24DBA8F3018E}" dt="2021-06-01T22:33:18.766" v="4114"/>
          <ac:spMkLst>
            <pc:docMk/>
            <pc:sldMk cId="1750919540" sldId="293"/>
            <ac:spMk id="5" creationId="{0739D148-E6AE-45AC-8EAC-C5C8BCB541EF}"/>
          </ac:spMkLst>
        </pc:spChg>
        <pc:spChg chg="add mod">
          <ac:chgData name="Nguyễn" userId="27842724c8cf1b5a" providerId="LiveId" clId="{8968A460-DB01-4E9F-BC4E-24DBA8F3018E}" dt="2021-06-01T22:33:21.831" v="4117" actId="164"/>
          <ac:spMkLst>
            <pc:docMk/>
            <pc:sldMk cId="1750919540" sldId="293"/>
            <ac:spMk id="6" creationId="{74CA5AE5-998C-48F5-95C1-90160EC2AB5C}"/>
          </ac:spMkLst>
        </pc:spChg>
        <pc:spChg chg="add mod">
          <ac:chgData name="Nguyễn" userId="27842724c8cf1b5a" providerId="LiveId" clId="{8968A460-DB01-4E9F-BC4E-24DBA8F3018E}" dt="2021-06-01T22:33:21.831" v="4117" actId="164"/>
          <ac:spMkLst>
            <pc:docMk/>
            <pc:sldMk cId="1750919540" sldId="293"/>
            <ac:spMk id="7" creationId="{72DCC629-8210-4972-ABC4-55A82A0E3E09}"/>
          </ac:spMkLst>
        </pc:spChg>
        <pc:grpChg chg="add mod">
          <ac:chgData name="Nguyễn" userId="27842724c8cf1b5a" providerId="LiveId" clId="{8968A460-DB01-4E9F-BC4E-24DBA8F3018E}" dt="2021-06-01T22:33:46.946" v="4127" actId="1037"/>
          <ac:grpSpMkLst>
            <pc:docMk/>
            <pc:sldMk cId="1750919540" sldId="293"/>
            <ac:grpSpMk id="8" creationId="{B15DE09B-DC09-40DA-A497-2C90C17BB728}"/>
          </ac:grpSpMkLst>
        </pc:grpChg>
      </pc:sldChg>
      <pc:sldChg chg="addSp delSp modSp mod modTransition modAnim">
        <pc:chgData name="Nguyễn" userId="27842724c8cf1b5a" providerId="LiveId" clId="{8968A460-DB01-4E9F-BC4E-24DBA8F3018E}" dt="2021-06-01T22:49:03.479" v="4310" actId="478"/>
        <pc:sldMkLst>
          <pc:docMk/>
          <pc:sldMk cId="2477108007" sldId="293"/>
        </pc:sldMkLst>
        <pc:spChg chg="del">
          <ac:chgData name="Nguyễn" userId="27842724c8cf1b5a" providerId="LiveId" clId="{8968A460-DB01-4E9F-BC4E-24DBA8F3018E}" dt="2021-06-01T22:49:03.479" v="4310" actId="478"/>
          <ac:spMkLst>
            <pc:docMk/>
            <pc:sldMk cId="2477108007" sldId="293"/>
            <ac:spMk id="24" creationId="{6D7859F1-7003-48E1-8BC3-AB9ADB7C4870}"/>
          </ac:spMkLst>
        </pc:spChg>
        <pc:spChg chg="mod">
          <ac:chgData name="Nguyễn" userId="27842724c8cf1b5a" providerId="LiveId" clId="{8968A460-DB01-4E9F-BC4E-24DBA8F3018E}" dt="2021-06-01T22:44:07.486" v="4282"/>
          <ac:spMkLst>
            <pc:docMk/>
            <pc:sldMk cId="2477108007" sldId="293"/>
            <ac:spMk id="36" creationId="{58380655-F570-40A3-8ED1-409EDFD45E91}"/>
          </ac:spMkLst>
        </pc:spChg>
        <pc:spChg chg="mod">
          <ac:chgData name="Nguyễn" userId="27842724c8cf1b5a" providerId="LiveId" clId="{8968A460-DB01-4E9F-BC4E-24DBA8F3018E}" dt="2021-06-01T22:44:07.486" v="4282"/>
          <ac:spMkLst>
            <pc:docMk/>
            <pc:sldMk cId="2477108007" sldId="293"/>
            <ac:spMk id="37" creationId="{20E8C932-FD88-4466-A465-B891B1AA26D1}"/>
          </ac:spMkLst>
        </pc:spChg>
        <pc:grpChg chg="add del">
          <ac:chgData name="Nguyễn" userId="27842724c8cf1b5a" providerId="LiveId" clId="{8968A460-DB01-4E9F-BC4E-24DBA8F3018E}" dt="2021-06-01T22:44:26.878" v="4291" actId="478"/>
          <ac:grpSpMkLst>
            <pc:docMk/>
            <pc:sldMk cId="2477108007" sldId="293"/>
            <ac:grpSpMk id="21" creationId="{977747AC-A0A1-4249-935B-81C4A16B239D}"/>
          </ac:grpSpMkLst>
        </pc:grpChg>
        <pc:grpChg chg="add mod">
          <ac:chgData name="Nguyễn" userId="27842724c8cf1b5a" providerId="LiveId" clId="{8968A460-DB01-4E9F-BC4E-24DBA8F3018E}" dt="2021-06-01T22:44:07.486" v="4282"/>
          <ac:grpSpMkLst>
            <pc:docMk/>
            <pc:sldMk cId="2477108007" sldId="293"/>
            <ac:grpSpMk id="35" creationId="{F6D77BA9-F81B-4EFE-87E9-ED2208259863}"/>
          </ac:grpSpMkLst>
        </pc:grpChg>
        <pc:grpChg chg="mod">
          <ac:chgData name="Nguyễn" userId="27842724c8cf1b5a" providerId="LiveId" clId="{8968A460-DB01-4E9F-BC4E-24DBA8F3018E}" dt="2021-06-01T22:42:06.717" v="4272" actId="688"/>
          <ac:grpSpMkLst>
            <pc:docMk/>
            <pc:sldMk cId="2477108007" sldId="293"/>
            <ac:grpSpMk id="64" creationId="{0126A513-DA70-433F-9412-4935450D40D3}"/>
          </ac:grpSpMkLst>
        </pc:grpChg>
        <pc:picChg chg="del">
          <ac:chgData name="Nguyễn" userId="27842724c8cf1b5a" providerId="LiveId" clId="{8968A460-DB01-4E9F-BC4E-24DBA8F3018E}" dt="2021-06-01T22:49:03.479" v="4310" actId="478"/>
          <ac:picMkLst>
            <pc:docMk/>
            <pc:sldMk cId="2477108007" sldId="293"/>
            <ac:picMk id="23" creationId="{56BA80B7-C83A-4188-BA8E-6F45C1BF5725}"/>
          </ac:picMkLst>
        </pc:picChg>
      </pc:sldChg>
      <pc:sldChg chg="addSp delSp modSp new del mod">
        <pc:chgData name="Nguyễn" userId="27842724c8cf1b5a" providerId="LiveId" clId="{8968A460-DB01-4E9F-BC4E-24DBA8F3018E}" dt="2021-06-01T22:34:04.467" v="4132" actId="47"/>
        <pc:sldMkLst>
          <pc:docMk/>
          <pc:sldMk cId="516740714" sldId="294"/>
        </pc:sldMkLst>
        <pc:spChg chg="del">
          <ac:chgData name="Nguyễn" userId="27842724c8cf1b5a" providerId="LiveId" clId="{8968A460-DB01-4E9F-BC4E-24DBA8F3018E}" dt="2021-06-01T22:33:31.519" v="4119"/>
          <ac:spMkLst>
            <pc:docMk/>
            <pc:sldMk cId="516740714" sldId="294"/>
            <ac:spMk id="2" creationId="{937136B1-1561-4C28-BCFA-FE42D944706F}"/>
          </ac:spMkLst>
        </pc:spChg>
        <pc:spChg chg="del">
          <ac:chgData name="Nguyễn" userId="27842724c8cf1b5a" providerId="LiveId" clId="{8968A460-DB01-4E9F-BC4E-24DBA8F3018E}" dt="2021-06-01T22:33:31.519" v="4119"/>
          <ac:spMkLst>
            <pc:docMk/>
            <pc:sldMk cId="516740714" sldId="294"/>
            <ac:spMk id="3" creationId="{CAF78DA4-FCA5-414A-AEBE-5577E9BF5930}"/>
          </ac:spMkLst>
        </pc:spChg>
        <pc:spChg chg="add mod">
          <ac:chgData name="Nguyễn" userId="27842724c8cf1b5a" providerId="LiveId" clId="{8968A460-DB01-4E9F-BC4E-24DBA8F3018E}" dt="2021-06-01T22:34:00.148" v="4130" actId="164"/>
          <ac:spMkLst>
            <pc:docMk/>
            <pc:sldMk cId="516740714" sldId="294"/>
            <ac:spMk id="4" creationId="{12E20603-7EC4-47D2-BB2A-505DDBA1B508}"/>
          </ac:spMkLst>
        </pc:spChg>
        <pc:spChg chg="add mod">
          <ac:chgData name="Nguyễn" userId="27842724c8cf1b5a" providerId="LiveId" clId="{8968A460-DB01-4E9F-BC4E-24DBA8F3018E}" dt="2021-06-01T22:34:00.148" v="4130" actId="164"/>
          <ac:spMkLst>
            <pc:docMk/>
            <pc:sldMk cId="516740714" sldId="294"/>
            <ac:spMk id="5" creationId="{48253B5C-381D-49FE-8405-F43DF84FC81F}"/>
          </ac:spMkLst>
        </pc:spChg>
        <pc:grpChg chg="add mod">
          <ac:chgData name="Nguyễn" userId="27842724c8cf1b5a" providerId="LiveId" clId="{8968A460-DB01-4E9F-BC4E-24DBA8F3018E}" dt="2021-06-01T22:34:00.148" v="4130" actId="164"/>
          <ac:grpSpMkLst>
            <pc:docMk/>
            <pc:sldMk cId="516740714" sldId="294"/>
            <ac:grpSpMk id="6" creationId="{E044AC55-A087-4840-A933-7D826171586D}"/>
          </ac:grpSpMkLst>
        </pc:grpChg>
      </pc:sldChg>
      <pc:sldChg chg="delSp mod">
        <pc:chgData name="Nguyễn" userId="27842724c8cf1b5a" providerId="LiveId" clId="{8968A460-DB01-4E9F-BC4E-24DBA8F3018E}" dt="2021-06-01T22:49:12.441" v="4314" actId="478"/>
        <pc:sldMkLst>
          <pc:docMk/>
          <pc:sldMk cId="1746502864" sldId="294"/>
        </pc:sldMkLst>
        <pc:spChg chg="del">
          <ac:chgData name="Nguyễn" userId="27842724c8cf1b5a" providerId="LiveId" clId="{8968A460-DB01-4E9F-BC4E-24DBA8F3018E}" dt="2021-06-01T22:49:12.441" v="4314" actId="478"/>
          <ac:spMkLst>
            <pc:docMk/>
            <pc:sldMk cId="1746502864" sldId="294"/>
            <ac:spMk id="24" creationId="{6D7859F1-7003-48E1-8BC3-AB9ADB7C4870}"/>
          </ac:spMkLst>
        </pc:spChg>
        <pc:picChg chg="del">
          <ac:chgData name="Nguyễn" userId="27842724c8cf1b5a" providerId="LiveId" clId="{8968A460-DB01-4E9F-BC4E-24DBA8F3018E}" dt="2021-06-01T22:49:12.441" v="4314" actId="478"/>
          <ac:picMkLst>
            <pc:docMk/>
            <pc:sldMk cId="1746502864" sldId="294"/>
            <ac:picMk id="23" creationId="{56BA80B7-C83A-4188-BA8E-6F45C1BF5725}"/>
          </ac:picMkLst>
        </pc:picChg>
      </pc:sldChg>
      <pc:sldChg chg="addSp delSp modSp add mod modAnim">
        <pc:chgData name="Nguyễn" userId="27842724c8cf1b5a" providerId="LiveId" clId="{8968A460-DB01-4E9F-BC4E-24DBA8F3018E}" dt="2021-06-01T23:07:07.879" v="4688" actId="165"/>
        <pc:sldMkLst>
          <pc:docMk/>
          <pc:sldMk cId="191064102" sldId="295"/>
        </pc:sldMkLst>
        <pc:spChg chg="del">
          <ac:chgData name="Nguyễn" userId="27842724c8cf1b5a" providerId="LiveId" clId="{8968A460-DB01-4E9F-BC4E-24DBA8F3018E}" dt="2021-06-01T22:48:59.496" v="4309" actId="478"/>
          <ac:spMkLst>
            <pc:docMk/>
            <pc:sldMk cId="191064102" sldId="295"/>
            <ac:spMk id="24" creationId="{6D7859F1-7003-48E1-8BC3-AB9ADB7C4870}"/>
          </ac:spMkLst>
        </pc:spChg>
        <pc:spChg chg="add del mod">
          <ac:chgData name="Nguyễn" userId="27842724c8cf1b5a" providerId="LiveId" clId="{8968A460-DB01-4E9F-BC4E-24DBA8F3018E}" dt="2021-06-01T23:06:15.129" v="4610"/>
          <ac:spMkLst>
            <pc:docMk/>
            <pc:sldMk cId="191064102" sldId="295"/>
            <ac:spMk id="38" creationId="{7AD26BD6-CC56-43AC-9D6A-E537FC819FD3}"/>
          </ac:spMkLst>
        </pc:spChg>
        <pc:spChg chg="add del mod">
          <ac:chgData name="Nguyễn" userId="27842724c8cf1b5a" providerId="LiveId" clId="{8968A460-DB01-4E9F-BC4E-24DBA8F3018E}" dt="2021-06-01T23:06:15.129" v="4610"/>
          <ac:spMkLst>
            <pc:docMk/>
            <pc:sldMk cId="191064102" sldId="295"/>
            <ac:spMk id="39" creationId="{FFB0469E-27CC-4BDB-9299-0EA013850766}"/>
          </ac:spMkLst>
        </pc:spChg>
        <pc:spChg chg="add del mod">
          <ac:chgData name="Nguyễn" userId="27842724c8cf1b5a" providerId="LiveId" clId="{8968A460-DB01-4E9F-BC4E-24DBA8F3018E}" dt="2021-06-01T23:06:15.129" v="4610"/>
          <ac:spMkLst>
            <pc:docMk/>
            <pc:sldMk cId="191064102" sldId="295"/>
            <ac:spMk id="40" creationId="{B057D51A-C4E8-4C8A-B120-280732CEDBAF}"/>
          </ac:spMkLst>
        </pc:spChg>
        <pc:spChg chg="add del mod">
          <ac:chgData name="Nguyễn" userId="27842724c8cf1b5a" providerId="LiveId" clId="{8968A460-DB01-4E9F-BC4E-24DBA8F3018E}" dt="2021-06-01T23:06:15.129" v="4610"/>
          <ac:spMkLst>
            <pc:docMk/>
            <pc:sldMk cId="191064102" sldId="295"/>
            <ac:spMk id="41" creationId="{D0797A0B-3EE0-4D17-8A8A-FF0A0D414471}"/>
          </ac:spMkLst>
        </pc:spChg>
        <pc:spChg chg="add mod topLvl">
          <ac:chgData name="Nguyễn" userId="27842724c8cf1b5a" providerId="LiveId" clId="{8968A460-DB01-4E9F-BC4E-24DBA8F3018E}" dt="2021-06-01T23:07:07.879" v="4688" actId="165"/>
          <ac:spMkLst>
            <pc:docMk/>
            <pc:sldMk cId="191064102" sldId="295"/>
            <ac:spMk id="42" creationId="{02E5B7FC-C5AD-4E3E-A0C3-35865A66E4FC}"/>
          </ac:spMkLst>
        </pc:spChg>
        <pc:spChg chg="add mod topLvl">
          <ac:chgData name="Nguyễn" userId="27842724c8cf1b5a" providerId="LiveId" clId="{8968A460-DB01-4E9F-BC4E-24DBA8F3018E}" dt="2021-06-01T23:07:07.879" v="4688" actId="165"/>
          <ac:spMkLst>
            <pc:docMk/>
            <pc:sldMk cId="191064102" sldId="295"/>
            <ac:spMk id="44" creationId="{4C343AE3-0732-42DC-83E1-22F2ECE01788}"/>
          </ac:spMkLst>
        </pc:spChg>
        <pc:spChg chg="add mod topLvl">
          <ac:chgData name="Nguyễn" userId="27842724c8cf1b5a" providerId="LiveId" clId="{8968A460-DB01-4E9F-BC4E-24DBA8F3018E}" dt="2021-06-01T23:07:07.879" v="4688" actId="165"/>
          <ac:spMkLst>
            <pc:docMk/>
            <pc:sldMk cId="191064102" sldId="295"/>
            <ac:spMk id="45" creationId="{9646D870-397D-4A61-B600-A6545567AE15}"/>
          </ac:spMkLst>
        </pc:spChg>
        <pc:spChg chg="add mod topLvl">
          <ac:chgData name="Nguyễn" userId="27842724c8cf1b5a" providerId="LiveId" clId="{8968A460-DB01-4E9F-BC4E-24DBA8F3018E}" dt="2021-06-01T23:07:07.879" v="4688" actId="165"/>
          <ac:spMkLst>
            <pc:docMk/>
            <pc:sldMk cId="191064102" sldId="295"/>
            <ac:spMk id="46" creationId="{F15BBF5C-C4BF-4995-B7B3-DBB7A016AAD0}"/>
          </ac:spMkLst>
        </pc:spChg>
        <pc:grpChg chg="add del mod ord">
          <ac:chgData name="Nguyễn" userId="27842724c8cf1b5a" providerId="LiveId" clId="{8968A460-DB01-4E9F-BC4E-24DBA8F3018E}" dt="2021-06-01T23:07:07.879" v="4688" actId="165"/>
          <ac:grpSpMkLst>
            <pc:docMk/>
            <pc:sldMk cId="191064102" sldId="295"/>
            <ac:grpSpMk id="3" creationId="{23125988-BAE5-4026-AB3D-7572F2B5638A}"/>
          </ac:grpSpMkLst>
        </pc:grpChg>
        <pc:grpChg chg="mod">
          <ac:chgData name="Nguyễn" userId="27842724c8cf1b5a" providerId="LiveId" clId="{8968A460-DB01-4E9F-BC4E-24DBA8F3018E}" dt="2021-06-01T22:48:10.784" v="4300" actId="688"/>
          <ac:grpSpMkLst>
            <pc:docMk/>
            <pc:sldMk cId="191064102" sldId="295"/>
            <ac:grpSpMk id="64" creationId="{0126A513-DA70-433F-9412-4935450D40D3}"/>
          </ac:grpSpMkLst>
        </pc:grpChg>
        <pc:picChg chg="del">
          <ac:chgData name="Nguyễn" userId="27842724c8cf1b5a" providerId="LiveId" clId="{8968A460-DB01-4E9F-BC4E-24DBA8F3018E}" dt="2021-06-01T22:48:59.496" v="4309" actId="478"/>
          <ac:picMkLst>
            <pc:docMk/>
            <pc:sldMk cId="191064102" sldId="295"/>
            <ac:picMk id="23" creationId="{56BA80B7-C83A-4188-BA8E-6F45C1BF5725}"/>
          </ac:picMkLst>
        </pc:picChg>
      </pc:sldChg>
      <pc:sldChg chg="addSp delSp modSp add mod modTransition delAnim">
        <pc:chgData name="Nguyễn" userId="27842724c8cf1b5a" providerId="LiveId" clId="{8968A460-DB01-4E9F-BC4E-24DBA8F3018E}" dt="2021-06-01T23:09:15.739" v="4707" actId="1076"/>
        <pc:sldMkLst>
          <pc:docMk/>
          <pc:sldMk cId="3177259024" sldId="296"/>
        </pc:sldMkLst>
        <pc:spChg chg="mod ord topLvl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2" creationId="{2BBFC51E-DE82-4027-BEBC-9462B2F93470}"/>
          </ac:spMkLst>
        </pc:spChg>
        <pc:spChg chg="mod ord topLvl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4" creationId="{5B2AA966-C43A-473B-960B-A5D3C0C9ACA6}"/>
          </ac:spMkLst>
        </pc:spChg>
        <pc:spChg chg="mod ord topLvl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5" creationId="{C5CD45A4-00F7-43FE-B423-A680EDAF7738}"/>
          </ac:spMkLst>
        </pc:spChg>
        <pc:spChg chg="mod ord topLvl modVis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6" creationId="{CAD51B9B-E19A-4EA2-AF7D-48E48F5D0861}"/>
          </ac:spMkLst>
        </pc:spChg>
        <pc:spChg chg="mod ord topLvl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9" creationId="{580CBFF7-2E0E-4F65-98E3-A8183C80D5E8}"/>
          </ac:spMkLst>
        </pc:spChg>
        <pc:spChg chg="ord">
          <ac:chgData name="Nguyễn" userId="27842724c8cf1b5a" providerId="LiveId" clId="{8968A460-DB01-4E9F-BC4E-24DBA8F3018E}" dt="2021-06-01T22:50:28.046" v="4358" actId="13244"/>
          <ac:spMkLst>
            <pc:docMk/>
            <pc:sldMk cId="3177259024" sldId="296"/>
            <ac:spMk id="11" creationId="{0876FA49-F510-4272-9C3B-3BADEB2AF961}"/>
          </ac:spMkLst>
        </pc:spChg>
        <pc:spChg chg="mod ord topLvl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12" creationId="{BFD8101D-61BB-40A6-B513-0E02627FBE09}"/>
          </ac:spMkLst>
        </pc:spChg>
        <pc:spChg chg="mod ord topLvl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13" creationId="{24E566C9-D672-42DC-A18C-F3DD1BFE2790}"/>
          </ac:spMkLst>
        </pc:spChg>
        <pc:spChg chg="mod ord topLvl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14" creationId="{D78AE11D-49C9-4A0E-92E0-537AF37D81A7}"/>
          </ac:spMkLst>
        </pc:spChg>
        <pc:spChg chg="mod ord topLvl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15" creationId="{E91E7933-58FA-47A6-BD69-B0C9644CF84F}"/>
          </ac:spMkLst>
        </pc:spChg>
        <pc:spChg chg="mod ord topLvl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19" creationId="{1352FC20-6520-4D60-8421-9729AAFE87B9}"/>
          </ac:spMkLst>
        </pc:spChg>
        <pc:spChg chg="del">
          <ac:chgData name="Nguyễn" userId="27842724c8cf1b5a" providerId="LiveId" clId="{8968A460-DB01-4E9F-BC4E-24DBA8F3018E}" dt="2021-06-01T22:50:12.725" v="4317" actId="478"/>
          <ac:spMkLst>
            <pc:docMk/>
            <pc:sldMk cId="3177259024" sldId="296"/>
            <ac:spMk id="22" creationId="{23FEDADE-311B-4C28-A0AD-CE9E0520BDE0}"/>
          </ac:spMkLst>
        </pc:spChg>
        <pc:spChg chg="del">
          <ac:chgData name="Nguyễn" userId="27842724c8cf1b5a" providerId="LiveId" clId="{8968A460-DB01-4E9F-BC4E-24DBA8F3018E}" dt="2021-06-01T22:48:53.884" v="4308" actId="478"/>
          <ac:spMkLst>
            <pc:docMk/>
            <pc:sldMk cId="3177259024" sldId="296"/>
            <ac:spMk id="24" creationId="{6D7859F1-7003-48E1-8BC3-AB9ADB7C4870}"/>
          </ac:spMkLst>
        </pc:spChg>
        <pc:spChg chg="add mod ord topLvl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38" creationId="{2A8C7E87-71E4-4A85-AAAB-0893ECBE47E3}"/>
          </ac:spMkLst>
        </pc:spChg>
        <pc:spChg chg="add mod ord topLvl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39" creationId="{C4E06891-1196-4C08-8549-0CAD9AF795CD}"/>
          </ac:spMkLst>
        </pc:spChg>
        <pc:spChg chg="add mod ord topLvl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40" creationId="{FD73B369-8080-41B4-A60B-883B35528A96}"/>
          </ac:spMkLst>
        </pc:spChg>
        <pc:spChg chg="add mod ord topLvl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41" creationId="{EE4DA8A5-A775-4280-B4E1-E1A524983311}"/>
          </ac:spMkLst>
        </pc:spChg>
        <pc:spChg chg="del">
          <ac:chgData name="Nguyễn" userId="27842724c8cf1b5a" providerId="LiveId" clId="{8968A460-DB01-4E9F-BC4E-24DBA8F3018E}" dt="2021-06-01T22:50:17.282" v="4318" actId="478"/>
          <ac:spMkLst>
            <pc:docMk/>
            <pc:sldMk cId="3177259024" sldId="296"/>
            <ac:spMk id="43" creationId="{B03A37C0-92B3-40AB-B66A-595A4009292E}"/>
          </ac:spMkLst>
        </pc:spChg>
        <pc:spChg chg="mod">
          <ac:chgData name="Nguyễn" userId="27842724c8cf1b5a" providerId="LiveId" clId="{8968A460-DB01-4E9F-BC4E-24DBA8F3018E}" dt="2021-06-01T23:01:46.615" v="4547" actId="165"/>
          <ac:spMkLst>
            <pc:docMk/>
            <pc:sldMk cId="3177259024" sldId="296"/>
            <ac:spMk id="44" creationId="{833D8B1F-E8D1-404E-B3D9-AA204DB217CB}"/>
          </ac:spMkLst>
        </pc:spChg>
        <pc:spChg chg="mod">
          <ac:chgData name="Nguyễn" userId="27842724c8cf1b5a" providerId="LiveId" clId="{8968A460-DB01-4E9F-BC4E-24DBA8F3018E}" dt="2021-06-01T23:01:46.615" v="4547" actId="165"/>
          <ac:spMkLst>
            <pc:docMk/>
            <pc:sldMk cId="3177259024" sldId="296"/>
            <ac:spMk id="45" creationId="{4B5311B9-1136-426D-B1F4-1418A452098C}"/>
          </ac:spMkLst>
        </pc:spChg>
        <pc:spChg chg="add mod">
          <ac:chgData name="Nguyễn" userId="27842724c8cf1b5a" providerId="LiveId" clId="{8968A460-DB01-4E9F-BC4E-24DBA8F3018E}" dt="2021-06-01T22:54:30.993" v="4426" actId="571"/>
          <ac:spMkLst>
            <pc:docMk/>
            <pc:sldMk cId="3177259024" sldId="296"/>
            <ac:spMk id="46" creationId="{61848B8D-F72D-44DD-9763-B4E32010887E}"/>
          </ac:spMkLst>
        </pc:spChg>
        <pc:spChg chg="del">
          <ac:chgData name="Nguyễn" userId="27842724c8cf1b5a" providerId="LiveId" clId="{8968A460-DB01-4E9F-BC4E-24DBA8F3018E}" dt="2021-06-01T22:50:17.282" v="4318" actId="478"/>
          <ac:spMkLst>
            <pc:docMk/>
            <pc:sldMk cId="3177259024" sldId="296"/>
            <ac:spMk id="47" creationId="{4DE54298-DB59-4DB0-8E27-16CC7B83E42F}"/>
          </ac:spMkLst>
        </pc:spChg>
        <pc:spChg chg="add mod">
          <ac:chgData name="Nguyễn" userId="27842724c8cf1b5a" providerId="LiveId" clId="{8968A460-DB01-4E9F-BC4E-24DBA8F3018E}" dt="2021-06-01T22:54:30.993" v="4426" actId="571"/>
          <ac:spMkLst>
            <pc:docMk/>
            <pc:sldMk cId="3177259024" sldId="296"/>
            <ac:spMk id="48" creationId="{0A77415D-D900-40BD-A753-3A4487CF3BA3}"/>
          </ac:spMkLst>
        </pc:spChg>
        <pc:spChg chg="add del mod">
          <ac:chgData name="Nguyễn" userId="27842724c8cf1b5a" providerId="LiveId" clId="{8968A460-DB01-4E9F-BC4E-24DBA8F3018E}" dt="2021-06-01T22:54:30.993" v="4426" actId="571"/>
          <ac:spMkLst>
            <pc:docMk/>
            <pc:sldMk cId="3177259024" sldId="296"/>
            <ac:spMk id="49" creationId="{D01CD35A-193E-45DD-A5D0-1E5765841E98}"/>
          </ac:spMkLst>
        </pc:spChg>
        <pc:spChg chg="add del">
          <ac:chgData name="Nguyễn" userId="27842724c8cf1b5a" providerId="LiveId" clId="{8968A460-DB01-4E9F-BC4E-24DBA8F3018E}" dt="2021-06-01T22:56:37.950" v="4436" actId="22"/>
          <ac:spMkLst>
            <pc:docMk/>
            <pc:sldMk cId="3177259024" sldId="296"/>
            <ac:spMk id="50" creationId="{52F7BE08-A73A-497A-93B4-20C14A2AB97F}"/>
          </ac:spMkLst>
        </pc:spChg>
        <pc:spChg chg="add mod topLvl">
          <ac:chgData name="Nguyễn" userId="27842724c8cf1b5a" providerId="LiveId" clId="{8968A460-DB01-4E9F-BC4E-24DBA8F3018E}" dt="2021-06-01T23:09:15.739" v="4707" actId="1076"/>
          <ac:spMkLst>
            <pc:docMk/>
            <pc:sldMk cId="3177259024" sldId="296"/>
            <ac:spMk id="51" creationId="{99023731-15FB-464F-8538-BDAE1DFF28ED}"/>
          </ac:spMkLst>
        </pc:spChg>
        <pc:spChg chg="add 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52" creationId="{A99C59D6-E67F-46DF-A5A9-4209FB2FEEF9}"/>
          </ac:spMkLst>
        </pc:spChg>
        <pc:spChg chg="add 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53" creationId="{3532B2AE-988A-407A-925C-7D732F3470D0}"/>
          </ac:spMkLst>
        </pc:spChg>
        <pc:spChg chg="add 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54" creationId="{6B693017-A91F-4E8B-8AB3-7E8D2D6C508D}"/>
          </ac:spMkLst>
        </pc:spChg>
        <pc:spChg chg="add 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55" creationId="{281CE2DD-971F-4733-B4EC-A2E78A5BF377}"/>
          </ac:spMkLst>
        </pc:spChg>
        <pc:spChg chg="add 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56" creationId="{6B05B41C-209D-4B4E-B138-2F10A2FFF2B7}"/>
          </ac:spMkLst>
        </pc:spChg>
        <pc:spChg chg="add 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57" creationId="{52818213-5EA5-4912-8C4E-453B13F92F35}"/>
          </ac:spMkLst>
        </pc:spChg>
        <pc:spChg chg="add 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70" creationId="{2E6017A6-A44D-4171-9F49-5D7849D2C0D4}"/>
          </ac:spMkLst>
        </pc:spChg>
        <pc:spChg chg="add 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71" creationId="{6086152E-07B2-4309-8ACB-11979597B466}"/>
          </ac:spMkLst>
        </pc:spChg>
        <pc:spChg chg="add 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72" creationId="{490CCC44-A5CC-46A6-A527-2C8A066D5247}"/>
          </ac:spMkLst>
        </pc:spChg>
        <pc:spChg chg="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74" creationId="{A9FC0C1D-02F2-4FD4-A9C4-419AF7789194}"/>
          </ac:spMkLst>
        </pc:spChg>
        <pc:spChg chg="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75" creationId="{DC0449ED-4EA8-4C1A-8E39-5AA1DDDF47E6}"/>
          </ac:spMkLst>
        </pc:spChg>
        <pc:spChg chg="add 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76" creationId="{1DF9D10C-0224-407C-9373-551F3160F33F}"/>
          </ac:spMkLst>
        </pc:spChg>
        <pc:spChg chg="add 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77" creationId="{7428F976-A4F7-4CD7-8F6C-8B91DF2C0C17}"/>
          </ac:spMkLst>
        </pc:spChg>
        <pc:spChg chg="add 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78" creationId="{D98A8CED-A5B6-458F-9E43-DF5BD85AE418}"/>
          </ac:spMkLst>
        </pc:spChg>
        <pc:spChg chg="add 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79" creationId="{0DC4FC79-A289-48F7-9549-5FD74CDBDBED}"/>
          </ac:spMkLst>
        </pc:spChg>
        <pc:spChg chg="add mod">
          <ac:chgData name="Nguyễn" userId="27842724c8cf1b5a" providerId="LiveId" clId="{8968A460-DB01-4E9F-BC4E-24DBA8F3018E}" dt="2021-06-01T23:07:22.324" v="4690" actId="571"/>
          <ac:spMkLst>
            <pc:docMk/>
            <pc:sldMk cId="3177259024" sldId="296"/>
            <ac:spMk id="80" creationId="{4E5625B3-8E47-4455-BD49-DCF9615A1EDD}"/>
          </ac:spMkLst>
        </pc:spChg>
        <pc:grpChg chg="add del mod">
          <ac:chgData name="Nguyễn" userId="27842724c8cf1b5a" providerId="LiveId" clId="{8968A460-DB01-4E9F-BC4E-24DBA8F3018E}" dt="2021-06-01T22:51:08.097" v="4364" actId="165"/>
          <ac:grpSpMkLst>
            <pc:docMk/>
            <pc:sldMk cId="3177259024" sldId="296"/>
            <ac:grpSpMk id="3" creationId="{CD89432A-C10A-4E84-B316-6BB77C262D5B}"/>
          </ac:grpSpMkLst>
        </pc:grpChg>
        <pc:grpChg chg="add del mod">
          <ac:chgData name="Nguyễn" userId="27842724c8cf1b5a" providerId="LiveId" clId="{8968A460-DB01-4E9F-BC4E-24DBA8F3018E}" dt="2021-06-01T23:01:46.615" v="4547" actId="165"/>
          <ac:grpSpMkLst>
            <pc:docMk/>
            <pc:sldMk cId="3177259024" sldId="296"/>
            <ac:grpSpMk id="16" creationId="{B3C3DD53-00C2-46FC-84A8-2F7BB9A06C3F}"/>
          </ac:grpSpMkLst>
        </pc:grpChg>
        <pc:grpChg chg="add del mod">
          <ac:chgData name="Nguyễn" userId="27842724c8cf1b5a" providerId="LiveId" clId="{8968A460-DB01-4E9F-BC4E-24DBA8F3018E}" dt="2021-06-01T23:02:24.644" v="4552" actId="165"/>
          <ac:grpSpMkLst>
            <pc:docMk/>
            <pc:sldMk cId="3177259024" sldId="296"/>
            <ac:grpSpMk id="17" creationId="{C9F88BC1-D4A6-418B-9AF6-8DE8A57DC90D}"/>
          </ac:grpSpMkLst>
        </pc:grpChg>
        <pc:grpChg chg="add del mod">
          <ac:chgData name="Nguyễn" userId="27842724c8cf1b5a" providerId="LiveId" clId="{8968A460-DB01-4E9F-BC4E-24DBA8F3018E}" dt="2021-06-01T23:07:57.428" v="4701" actId="165"/>
          <ac:grpSpMkLst>
            <pc:docMk/>
            <pc:sldMk cId="3177259024" sldId="296"/>
            <ac:grpSpMk id="18" creationId="{37BA8F3E-949C-491E-A181-511A7F508135}"/>
          </ac:grpSpMkLst>
        </pc:grpChg>
        <pc:grpChg chg="add del mod">
          <ac:chgData name="Nguyễn" userId="27842724c8cf1b5a" providerId="LiveId" clId="{8968A460-DB01-4E9F-BC4E-24DBA8F3018E}" dt="2021-06-01T23:08:14.586" v="4705" actId="165"/>
          <ac:grpSpMkLst>
            <pc:docMk/>
            <pc:sldMk cId="3177259024" sldId="296"/>
            <ac:grpSpMk id="20" creationId="{59F1D0F7-C141-4B1C-9F5B-9F32E9BF4685}"/>
          </ac:grpSpMkLst>
        </pc:grpChg>
        <pc:grpChg chg="del">
          <ac:chgData name="Nguyễn" userId="27842724c8cf1b5a" providerId="LiveId" clId="{8968A460-DB01-4E9F-BC4E-24DBA8F3018E}" dt="2021-06-01T22:50:44.009" v="4360" actId="478"/>
          <ac:grpSpMkLst>
            <pc:docMk/>
            <pc:sldMk cId="3177259024" sldId="296"/>
            <ac:grpSpMk id="35" creationId="{F6D77BA9-F81B-4EFE-87E9-ED2208259863}"/>
          </ac:grpSpMkLst>
        </pc:grpChg>
        <pc:grpChg chg="add mod ord topLvl">
          <ac:chgData name="Nguyễn" userId="27842724c8cf1b5a" providerId="LiveId" clId="{8968A460-DB01-4E9F-BC4E-24DBA8F3018E}" dt="2021-06-01T23:09:15.739" v="4707" actId="1076"/>
          <ac:grpSpMkLst>
            <pc:docMk/>
            <pc:sldMk cId="3177259024" sldId="296"/>
            <ac:grpSpMk id="42" creationId="{19C50C7C-3879-4EA1-A236-E7C275AC3365}"/>
          </ac:grpSpMkLst>
        </pc:grpChg>
        <pc:grpChg chg="del">
          <ac:chgData name="Nguyễn" userId="27842724c8cf1b5a" providerId="LiveId" clId="{8968A460-DB01-4E9F-BC4E-24DBA8F3018E}" dt="2021-06-01T22:48:49.053" v="4306" actId="478"/>
          <ac:grpSpMkLst>
            <pc:docMk/>
            <pc:sldMk cId="3177259024" sldId="296"/>
            <ac:grpSpMk id="58" creationId="{F09F4EAE-3E62-4EE8-86A4-6F2917DCE75D}"/>
          </ac:grpSpMkLst>
        </pc:grpChg>
        <pc:grpChg chg="del">
          <ac:chgData name="Nguyễn" userId="27842724c8cf1b5a" providerId="LiveId" clId="{8968A460-DB01-4E9F-BC4E-24DBA8F3018E}" dt="2021-06-01T22:48:49.053" v="4306" actId="478"/>
          <ac:grpSpMkLst>
            <pc:docMk/>
            <pc:sldMk cId="3177259024" sldId="296"/>
            <ac:grpSpMk id="61" creationId="{465A5390-01C0-4DE9-97C0-30A7F4D42114}"/>
          </ac:grpSpMkLst>
        </pc:grpChg>
        <pc:grpChg chg="del">
          <ac:chgData name="Nguyễn" userId="27842724c8cf1b5a" providerId="LiveId" clId="{8968A460-DB01-4E9F-BC4E-24DBA8F3018E}" dt="2021-06-01T22:48:49.053" v="4306" actId="478"/>
          <ac:grpSpMkLst>
            <pc:docMk/>
            <pc:sldMk cId="3177259024" sldId="296"/>
            <ac:grpSpMk id="64" creationId="{0126A513-DA70-433F-9412-4935450D40D3}"/>
          </ac:grpSpMkLst>
        </pc:grpChg>
        <pc:grpChg chg="del">
          <ac:chgData name="Nguyễn" userId="27842724c8cf1b5a" providerId="LiveId" clId="{8968A460-DB01-4E9F-BC4E-24DBA8F3018E}" dt="2021-06-01T22:48:49.053" v="4306" actId="478"/>
          <ac:grpSpMkLst>
            <pc:docMk/>
            <pc:sldMk cId="3177259024" sldId="296"/>
            <ac:grpSpMk id="67" creationId="{883D57AB-C3F8-4D9B-B080-DA8E8D96DD85}"/>
          </ac:grpSpMkLst>
        </pc:grpChg>
        <pc:grpChg chg="add mod">
          <ac:chgData name="Nguyễn" userId="27842724c8cf1b5a" providerId="LiveId" clId="{8968A460-DB01-4E9F-BC4E-24DBA8F3018E}" dt="2021-06-01T23:07:22.324" v="4690" actId="571"/>
          <ac:grpSpMkLst>
            <pc:docMk/>
            <pc:sldMk cId="3177259024" sldId="296"/>
            <ac:grpSpMk id="73" creationId="{64A3A83B-AB21-4DAD-B0DD-E5092F49147F}"/>
          </ac:grpSpMkLst>
        </pc:grpChg>
        <pc:picChg chg="del">
          <ac:chgData name="Nguyễn" userId="27842724c8cf1b5a" providerId="LiveId" clId="{8968A460-DB01-4E9F-BC4E-24DBA8F3018E}" dt="2021-06-01T22:48:52.579" v="4307" actId="478"/>
          <ac:picMkLst>
            <pc:docMk/>
            <pc:sldMk cId="3177259024" sldId="296"/>
            <ac:picMk id="23" creationId="{56BA80B7-C83A-4188-BA8E-6F45C1BF5725}"/>
          </ac:picMkLst>
        </pc:picChg>
      </pc:sldChg>
      <pc:sldChg chg="addSp delSp modSp add mod modTransition modAnim">
        <pc:chgData name="Nguyễn" userId="27842724c8cf1b5a" providerId="LiveId" clId="{8968A460-DB01-4E9F-BC4E-24DBA8F3018E}" dt="2021-06-02T02:37:16.818" v="5889"/>
        <pc:sldMkLst>
          <pc:docMk/>
          <pc:sldMk cId="1692325091" sldId="297"/>
        </pc:sldMkLst>
        <pc:spChg chg="mod ord topLvl">
          <ac:chgData name="Nguyễn" userId="27842724c8cf1b5a" providerId="LiveId" clId="{8968A460-DB01-4E9F-BC4E-24DBA8F3018E}" dt="2021-06-01T23:01:43.218" v="4546" actId="165"/>
          <ac:spMkLst>
            <pc:docMk/>
            <pc:sldMk cId="1692325091" sldId="297"/>
            <ac:spMk id="2" creationId="{2BBFC51E-DE82-4027-BEBC-9462B2F93470}"/>
          </ac:spMkLst>
        </pc:spChg>
        <pc:spChg chg="mod ord topLvl">
          <ac:chgData name="Nguyễn" userId="27842724c8cf1b5a" providerId="LiveId" clId="{8968A460-DB01-4E9F-BC4E-24DBA8F3018E}" dt="2021-06-01T23:01:43.218" v="4546" actId="165"/>
          <ac:spMkLst>
            <pc:docMk/>
            <pc:sldMk cId="1692325091" sldId="297"/>
            <ac:spMk id="4" creationId="{5B2AA966-C43A-473B-960B-A5D3C0C9ACA6}"/>
          </ac:spMkLst>
        </pc:spChg>
        <pc:spChg chg="mod ord topLvl">
          <ac:chgData name="Nguyễn" userId="27842724c8cf1b5a" providerId="LiveId" clId="{8968A460-DB01-4E9F-BC4E-24DBA8F3018E}" dt="2021-06-01T23:01:43.218" v="4546" actId="165"/>
          <ac:spMkLst>
            <pc:docMk/>
            <pc:sldMk cId="1692325091" sldId="297"/>
            <ac:spMk id="5" creationId="{C5CD45A4-00F7-43FE-B423-A680EDAF7738}"/>
          </ac:spMkLst>
        </pc:spChg>
        <pc:spChg chg="mod ord topLvl">
          <ac:chgData name="Nguyễn" userId="27842724c8cf1b5a" providerId="LiveId" clId="{8968A460-DB01-4E9F-BC4E-24DBA8F3018E}" dt="2021-06-01T23:01:43.218" v="4546" actId="165"/>
          <ac:spMkLst>
            <pc:docMk/>
            <pc:sldMk cId="1692325091" sldId="297"/>
            <ac:spMk id="6" creationId="{CAD51B9B-E19A-4EA2-AF7D-48E48F5D0861}"/>
          </ac:spMkLst>
        </pc:spChg>
        <pc:spChg chg="mod ord topLvl">
          <ac:chgData name="Nguyễn" userId="27842724c8cf1b5a" providerId="LiveId" clId="{8968A460-DB01-4E9F-BC4E-24DBA8F3018E}" dt="2021-06-01T23:01:43.218" v="4546" actId="165"/>
          <ac:spMkLst>
            <pc:docMk/>
            <pc:sldMk cId="1692325091" sldId="297"/>
            <ac:spMk id="9" creationId="{580CBFF7-2E0E-4F65-98E3-A8183C80D5E8}"/>
          </ac:spMkLst>
        </pc:spChg>
        <pc:spChg chg="mod ord topLvl">
          <ac:chgData name="Nguyễn" userId="27842724c8cf1b5a" providerId="LiveId" clId="{8968A460-DB01-4E9F-BC4E-24DBA8F3018E}" dt="2021-06-01T23:01:43.218" v="4546" actId="165"/>
          <ac:spMkLst>
            <pc:docMk/>
            <pc:sldMk cId="1692325091" sldId="297"/>
            <ac:spMk id="12" creationId="{BFD8101D-61BB-40A6-B513-0E02627FBE09}"/>
          </ac:spMkLst>
        </pc:spChg>
        <pc:spChg chg="mod ord topLvl">
          <ac:chgData name="Nguyễn" userId="27842724c8cf1b5a" providerId="LiveId" clId="{8968A460-DB01-4E9F-BC4E-24DBA8F3018E}" dt="2021-06-01T23:01:43.218" v="4546" actId="165"/>
          <ac:spMkLst>
            <pc:docMk/>
            <pc:sldMk cId="1692325091" sldId="297"/>
            <ac:spMk id="13" creationId="{24E566C9-D672-42DC-A18C-F3DD1BFE2790}"/>
          </ac:spMkLst>
        </pc:spChg>
        <pc:spChg chg="mod ord topLvl">
          <ac:chgData name="Nguyễn" userId="27842724c8cf1b5a" providerId="LiveId" clId="{8968A460-DB01-4E9F-BC4E-24DBA8F3018E}" dt="2021-06-01T23:01:43.218" v="4546" actId="165"/>
          <ac:spMkLst>
            <pc:docMk/>
            <pc:sldMk cId="1692325091" sldId="297"/>
            <ac:spMk id="14" creationId="{D78AE11D-49C9-4A0E-92E0-537AF37D81A7}"/>
          </ac:spMkLst>
        </pc:spChg>
        <pc:spChg chg="mod ord topLvl">
          <ac:chgData name="Nguyễn" userId="27842724c8cf1b5a" providerId="LiveId" clId="{8968A460-DB01-4E9F-BC4E-24DBA8F3018E}" dt="2021-06-01T23:01:43.218" v="4546" actId="165"/>
          <ac:spMkLst>
            <pc:docMk/>
            <pc:sldMk cId="1692325091" sldId="297"/>
            <ac:spMk id="15" creationId="{E91E7933-58FA-47A6-BD69-B0C9644CF84F}"/>
          </ac:spMkLst>
        </pc:spChg>
        <pc:spChg chg="mod ord topLvl">
          <ac:chgData name="Nguyễn" userId="27842724c8cf1b5a" providerId="LiveId" clId="{8968A460-DB01-4E9F-BC4E-24DBA8F3018E}" dt="2021-06-01T23:01:43.218" v="4546" actId="165"/>
          <ac:spMkLst>
            <pc:docMk/>
            <pc:sldMk cId="1692325091" sldId="297"/>
            <ac:spMk id="19" creationId="{1352FC20-6520-4D60-8421-9729AAFE87B9}"/>
          </ac:spMkLst>
        </pc:spChg>
        <pc:spChg chg="add mod ord">
          <ac:chgData name="Nguyễn" userId="27842724c8cf1b5a" providerId="LiveId" clId="{8968A460-DB01-4E9F-BC4E-24DBA8F3018E}" dt="2021-06-01T23:03:31.467" v="4591" actId="170"/>
          <ac:spMkLst>
            <pc:docMk/>
            <pc:sldMk cId="1692325091" sldId="297"/>
            <ac:spMk id="29" creationId="{A252BC73-9867-47BA-AB9D-94339712EE01}"/>
          </ac:spMkLst>
        </pc:spChg>
        <pc:spChg chg="add mod ord">
          <ac:chgData name="Nguyễn" userId="27842724c8cf1b5a" providerId="LiveId" clId="{8968A460-DB01-4E9F-BC4E-24DBA8F3018E}" dt="2021-06-01T23:03:31.467" v="4591" actId="170"/>
          <ac:spMkLst>
            <pc:docMk/>
            <pc:sldMk cId="1692325091" sldId="297"/>
            <ac:spMk id="30" creationId="{61E6B8E6-6DE9-4C87-B204-CC86460D97F9}"/>
          </ac:spMkLst>
        </pc:spChg>
        <pc:spChg chg="add mod ord">
          <ac:chgData name="Nguyễn" userId="27842724c8cf1b5a" providerId="LiveId" clId="{8968A460-DB01-4E9F-BC4E-24DBA8F3018E}" dt="2021-06-01T23:03:51.252" v="4593" actId="1076"/>
          <ac:spMkLst>
            <pc:docMk/>
            <pc:sldMk cId="1692325091" sldId="297"/>
            <ac:spMk id="31" creationId="{F97AE2E5-9C35-4111-B726-5550CC8AFFA8}"/>
          </ac:spMkLst>
        </pc:spChg>
        <pc:spChg chg="add mod ord">
          <ac:chgData name="Nguyễn" userId="27842724c8cf1b5a" providerId="LiveId" clId="{8968A460-DB01-4E9F-BC4E-24DBA8F3018E}" dt="2021-06-01T23:03:47.472" v="4592" actId="1076"/>
          <ac:spMkLst>
            <pc:docMk/>
            <pc:sldMk cId="1692325091" sldId="297"/>
            <ac:spMk id="32" creationId="{E9B19CD7-F033-46B6-8304-AFEEFB0EB5B8}"/>
          </ac:spMkLst>
        </pc:spChg>
        <pc:spChg chg="mod">
          <ac:chgData name="Nguyễn" userId="27842724c8cf1b5a" providerId="LiveId" clId="{8968A460-DB01-4E9F-BC4E-24DBA8F3018E}" dt="2021-06-01T23:23:29.402" v="4846"/>
          <ac:spMkLst>
            <pc:docMk/>
            <pc:sldMk cId="1692325091" sldId="297"/>
            <ac:spMk id="34" creationId="{1B2C029D-081F-4638-ADB2-27A8E128EC43}"/>
          </ac:spMkLst>
        </pc:spChg>
        <pc:spChg chg="mod">
          <ac:chgData name="Nguyễn" userId="27842724c8cf1b5a" providerId="LiveId" clId="{8968A460-DB01-4E9F-BC4E-24DBA8F3018E}" dt="2021-06-01T23:23:29.402" v="4846"/>
          <ac:spMkLst>
            <pc:docMk/>
            <pc:sldMk cId="1692325091" sldId="297"/>
            <ac:spMk id="35" creationId="{57E1A49B-C287-4161-AE50-0D232A916984}"/>
          </ac:spMkLst>
        </pc:spChg>
        <pc:spChg chg="mod">
          <ac:chgData name="Nguyễn" userId="27842724c8cf1b5a" providerId="LiveId" clId="{8968A460-DB01-4E9F-BC4E-24DBA8F3018E}" dt="2021-06-01T23:23:29.402" v="4846"/>
          <ac:spMkLst>
            <pc:docMk/>
            <pc:sldMk cId="1692325091" sldId="297"/>
            <ac:spMk id="36" creationId="{F6C31160-9BB5-4859-8040-F9B160DAA310}"/>
          </ac:spMkLst>
        </pc:spChg>
        <pc:spChg chg="mod topLvl">
          <ac:chgData name="Nguyễn" userId="27842724c8cf1b5a" providerId="LiveId" clId="{8968A460-DB01-4E9F-BC4E-24DBA8F3018E}" dt="2021-06-01T23:02:37.684" v="4554" actId="164"/>
          <ac:spMkLst>
            <pc:docMk/>
            <pc:sldMk cId="1692325091" sldId="297"/>
            <ac:spMk id="38" creationId="{2A8C7E87-71E4-4A85-AAAB-0893ECBE47E3}"/>
          </ac:spMkLst>
        </pc:spChg>
        <pc:spChg chg="mod">
          <ac:chgData name="Nguyễn" userId="27842724c8cf1b5a" providerId="LiveId" clId="{8968A460-DB01-4E9F-BC4E-24DBA8F3018E}" dt="2021-06-02T02:32:37.254" v="5862"/>
          <ac:spMkLst>
            <pc:docMk/>
            <pc:sldMk cId="1692325091" sldId="297"/>
            <ac:spMk id="39" creationId="{9679C18B-823B-4B1B-9C5C-9EDFC9BE1D5B}"/>
          </ac:spMkLst>
        </pc:spChg>
        <pc:spChg chg="mod topLvl">
          <ac:chgData name="Nguyễn" userId="27842724c8cf1b5a" providerId="LiveId" clId="{8968A460-DB01-4E9F-BC4E-24DBA8F3018E}" dt="2021-06-01T23:02:37.684" v="4554" actId="164"/>
          <ac:spMkLst>
            <pc:docMk/>
            <pc:sldMk cId="1692325091" sldId="297"/>
            <ac:spMk id="39" creationId="{C4E06891-1196-4C08-8549-0CAD9AF795CD}"/>
          </ac:spMkLst>
        </pc:spChg>
        <pc:spChg chg="mod">
          <ac:chgData name="Nguyễn" userId="27842724c8cf1b5a" providerId="LiveId" clId="{8968A460-DB01-4E9F-BC4E-24DBA8F3018E}" dt="2021-06-02T02:32:37.254" v="5862"/>
          <ac:spMkLst>
            <pc:docMk/>
            <pc:sldMk cId="1692325091" sldId="297"/>
            <ac:spMk id="40" creationId="{9B7A6335-68E0-46A5-A5B9-7CEB5FF8EBBA}"/>
          </ac:spMkLst>
        </pc:spChg>
        <pc:spChg chg="mod topLvl">
          <ac:chgData name="Nguyễn" userId="27842724c8cf1b5a" providerId="LiveId" clId="{8968A460-DB01-4E9F-BC4E-24DBA8F3018E}" dt="2021-06-01T23:02:37.684" v="4554" actId="164"/>
          <ac:spMkLst>
            <pc:docMk/>
            <pc:sldMk cId="1692325091" sldId="297"/>
            <ac:spMk id="40" creationId="{FD73B369-8080-41B4-A60B-883B35528A96}"/>
          </ac:spMkLst>
        </pc:spChg>
        <pc:spChg chg="mod topLvl">
          <ac:chgData name="Nguyễn" userId="27842724c8cf1b5a" providerId="LiveId" clId="{8968A460-DB01-4E9F-BC4E-24DBA8F3018E}" dt="2021-06-01T23:02:37.684" v="4554" actId="164"/>
          <ac:spMkLst>
            <pc:docMk/>
            <pc:sldMk cId="1692325091" sldId="297"/>
            <ac:spMk id="41" creationId="{EE4DA8A5-A775-4280-B4E1-E1A524983311}"/>
          </ac:spMkLst>
        </pc:spChg>
        <pc:spChg chg="mod">
          <ac:chgData name="Nguyễn" userId="27842724c8cf1b5a" providerId="LiveId" clId="{8968A460-DB01-4E9F-BC4E-24DBA8F3018E}" dt="2021-06-02T02:32:37.254" v="5862"/>
          <ac:spMkLst>
            <pc:docMk/>
            <pc:sldMk cId="1692325091" sldId="297"/>
            <ac:spMk id="41" creationId="{F4B85D6D-82A4-4CA2-B50B-BBEA8B39F2AF}"/>
          </ac:spMkLst>
        </pc:spChg>
        <pc:spChg chg="mod">
          <ac:chgData name="Nguyễn" userId="27842724c8cf1b5a" providerId="LiveId" clId="{8968A460-DB01-4E9F-BC4E-24DBA8F3018E}" dt="2021-06-01T23:23:33.749" v="4847"/>
          <ac:spMkLst>
            <pc:docMk/>
            <pc:sldMk cId="1692325091" sldId="297"/>
            <ac:spMk id="43" creationId="{A7D9B78E-FEB7-42F1-B710-4E31C8D7BEDF}"/>
          </ac:spMkLst>
        </pc:spChg>
        <pc:spChg chg="mod">
          <ac:chgData name="Nguyễn" userId="27842724c8cf1b5a" providerId="LiveId" clId="{8968A460-DB01-4E9F-BC4E-24DBA8F3018E}" dt="2021-06-01T23:01:43.218" v="4546" actId="165"/>
          <ac:spMkLst>
            <pc:docMk/>
            <pc:sldMk cId="1692325091" sldId="297"/>
            <ac:spMk id="44" creationId="{833D8B1F-E8D1-404E-B3D9-AA204DB217CB}"/>
          </ac:spMkLst>
        </pc:spChg>
        <pc:spChg chg="mod">
          <ac:chgData name="Nguyễn" userId="27842724c8cf1b5a" providerId="LiveId" clId="{8968A460-DB01-4E9F-BC4E-24DBA8F3018E}" dt="2021-06-01T23:01:43.218" v="4546" actId="165"/>
          <ac:spMkLst>
            <pc:docMk/>
            <pc:sldMk cId="1692325091" sldId="297"/>
            <ac:spMk id="45" creationId="{4B5311B9-1136-426D-B1F4-1418A452098C}"/>
          </ac:spMkLst>
        </pc:spChg>
        <pc:spChg chg="mod">
          <ac:chgData name="Nguyễn" userId="27842724c8cf1b5a" providerId="LiveId" clId="{8968A460-DB01-4E9F-BC4E-24DBA8F3018E}" dt="2021-06-01T23:23:33.749" v="4847"/>
          <ac:spMkLst>
            <pc:docMk/>
            <pc:sldMk cId="1692325091" sldId="297"/>
            <ac:spMk id="46" creationId="{F93F2590-9987-4E88-8FFB-08AB2878489E}"/>
          </ac:spMkLst>
        </pc:spChg>
        <pc:spChg chg="mod">
          <ac:chgData name="Nguyễn" userId="27842724c8cf1b5a" providerId="LiveId" clId="{8968A460-DB01-4E9F-BC4E-24DBA8F3018E}" dt="2021-06-01T23:23:33.749" v="4847"/>
          <ac:spMkLst>
            <pc:docMk/>
            <pc:sldMk cId="1692325091" sldId="297"/>
            <ac:spMk id="47" creationId="{91840164-89CA-43C4-802A-748832FDC481}"/>
          </ac:spMkLst>
        </pc:spChg>
        <pc:spChg chg="add del mod topLvl">
          <ac:chgData name="Nguyễn" userId="27842724c8cf1b5a" providerId="LiveId" clId="{8968A460-DB01-4E9F-BC4E-24DBA8F3018E}" dt="2021-06-01T22:57:54.397" v="4495" actId="478"/>
          <ac:spMkLst>
            <pc:docMk/>
            <pc:sldMk cId="1692325091" sldId="297"/>
            <ac:spMk id="51" creationId="{99023731-15FB-464F-8538-BDAE1DFF28ED}"/>
          </ac:spMkLst>
        </pc:spChg>
        <pc:grpChg chg="add mod">
          <ac:chgData name="Nguyễn" userId="27842724c8cf1b5a" providerId="LiveId" clId="{8968A460-DB01-4E9F-BC4E-24DBA8F3018E}" dt="2021-06-01T22:57:06.991" v="4443" actId="164"/>
          <ac:grpSpMkLst>
            <pc:docMk/>
            <pc:sldMk cId="1692325091" sldId="297"/>
            <ac:grpSpMk id="3" creationId="{F12B8DC2-F952-44F7-916E-E1A08E499871}"/>
          </ac:grpSpMkLst>
        </pc:grpChg>
        <pc:grpChg chg="add del mod">
          <ac:chgData name="Nguyễn" userId="27842724c8cf1b5a" providerId="LiveId" clId="{8968A460-DB01-4E9F-BC4E-24DBA8F3018E}" dt="2021-06-01T22:57:25.884" v="4447" actId="165"/>
          <ac:grpSpMkLst>
            <pc:docMk/>
            <pc:sldMk cId="1692325091" sldId="297"/>
            <ac:grpSpMk id="10" creationId="{210C4E63-C2A7-4A23-BB00-33D073710EF7}"/>
          </ac:grpSpMkLst>
        </pc:grpChg>
        <pc:grpChg chg="add del mod">
          <ac:chgData name="Nguyễn" userId="27842724c8cf1b5a" providerId="LiveId" clId="{8968A460-DB01-4E9F-BC4E-24DBA8F3018E}" dt="2021-06-01T22:57:50.472" v="4494" actId="165"/>
          <ac:grpSpMkLst>
            <pc:docMk/>
            <pc:sldMk cId="1692325091" sldId="297"/>
            <ac:grpSpMk id="16" creationId="{367FA9C4-0D43-4100-A8D2-98B80B3127BB}"/>
          </ac:grpSpMkLst>
        </pc:grpChg>
        <pc:grpChg chg="add mod">
          <ac:chgData name="Nguyễn" userId="27842724c8cf1b5a" providerId="LiveId" clId="{8968A460-DB01-4E9F-BC4E-24DBA8F3018E}" dt="2021-06-01T23:01:15.431" v="4540" actId="164"/>
          <ac:grpSpMkLst>
            <pc:docMk/>
            <pc:sldMk cId="1692325091" sldId="297"/>
            <ac:grpSpMk id="17" creationId="{39574203-E4B7-4320-BB57-1216BB49412D}"/>
          </ac:grpSpMkLst>
        </pc:grpChg>
        <pc:grpChg chg="add del mod">
          <ac:chgData name="Nguyễn" userId="27842724c8cf1b5a" providerId="LiveId" clId="{8968A460-DB01-4E9F-BC4E-24DBA8F3018E}" dt="2021-06-01T23:01:43.218" v="4546" actId="165"/>
          <ac:grpSpMkLst>
            <pc:docMk/>
            <pc:sldMk cId="1692325091" sldId="297"/>
            <ac:grpSpMk id="18" creationId="{50F87B9A-7AD7-45C9-A89A-A1BBBDB959FC}"/>
          </ac:grpSpMkLst>
        </pc:grpChg>
        <pc:grpChg chg="add del mod">
          <ac:chgData name="Nguyễn" userId="27842724c8cf1b5a" providerId="LiveId" clId="{8968A460-DB01-4E9F-BC4E-24DBA8F3018E}" dt="2021-06-01T23:03:06.738" v="4560" actId="478"/>
          <ac:grpSpMkLst>
            <pc:docMk/>
            <pc:sldMk cId="1692325091" sldId="297"/>
            <ac:grpSpMk id="20" creationId="{FCA9F1A2-C308-4D47-BBCC-835BA5041B04}"/>
          </ac:grpSpMkLst>
        </pc:grpChg>
        <pc:grpChg chg="add mod">
          <ac:chgData name="Nguyễn" userId="27842724c8cf1b5a" providerId="LiveId" clId="{8968A460-DB01-4E9F-BC4E-24DBA8F3018E}" dt="2021-06-02T02:36:19.336" v="5882" actId="1076"/>
          <ac:grpSpMkLst>
            <pc:docMk/>
            <pc:sldMk cId="1692325091" sldId="297"/>
            <ac:grpSpMk id="33" creationId="{365CA1F9-64A5-407E-8F64-48D71A93E104}"/>
          </ac:grpSpMkLst>
        </pc:grpChg>
        <pc:grpChg chg="add mod">
          <ac:chgData name="Nguyễn" userId="27842724c8cf1b5a" providerId="LiveId" clId="{8968A460-DB01-4E9F-BC4E-24DBA8F3018E}" dt="2021-06-02T02:36:19.336" v="5882" actId="1076"/>
          <ac:grpSpMkLst>
            <pc:docMk/>
            <pc:sldMk cId="1692325091" sldId="297"/>
            <ac:grpSpMk id="37" creationId="{55897127-3DF1-47B5-85C9-F78DAA98A794}"/>
          </ac:grpSpMkLst>
        </pc:grpChg>
        <pc:grpChg chg="add mod">
          <ac:chgData name="Nguyễn" userId="27842724c8cf1b5a" providerId="LiveId" clId="{8968A460-DB01-4E9F-BC4E-24DBA8F3018E}" dt="2021-06-02T02:36:19.336" v="5882" actId="1076"/>
          <ac:grpSpMkLst>
            <pc:docMk/>
            <pc:sldMk cId="1692325091" sldId="297"/>
            <ac:grpSpMk id="38" creationId="{662503A5-F171-40A9-97D6-3165C4E00B59}"/>
          </ac:grpSpMkLst>
        </pc:grpChg>
        <pc:grpChg chg="mod ord topLvl">
          <ac:chgData name="Nguyễn" userId="27842724c8cf1b5a" providerId="LiveId" clId="{8968A460-DB01-4E9F-BC4E-24DBA8F3018E}" dt="2021-06-01T23:01:43.218" v="4546" actId="165"/>
          <ac:grpSpMkLst>
            <pc:docMk/>
            <pc:sldMk cId="1692325091" sldId="297"/>
            <ac:grpSpMk id="42" creationId="{19C50C7C-3879-4EA1-A236-E7C275AC3365}"/>
          </ac:grpSpMkLst>
        </pc:grpChg>
      </pc:sldChg>
      <pc:sldChg chg="addSp delSp modSp add mod modTransition modAnim">
        <pc:chgData name="Nguyễn" userId="27842724c8cf1b5a" providerId="LiveId" clId="{8968A460-DB01-4E9F-BC4E-24DBA8F3018E}" dt="2021-06-02T02:35:10.305" v="5870" actId="1076"/>
        <pc:sldMkLst>
          <pc:docMk/>
          <pc:sldMk cId="618807645" sldId="298"/>
        </pc:sldMkLst>
        <pc:spChg chg="add del mod">
          <ac:chgData name="Nguyễn" userId="27842724c8cf1b5a" providerId="LiveId" clId="{8968A460-DB01-4E9F-BC4E-24DBA8F3018E}" dt="2021-06-01T23:13:42.636" v="4750"/>
          <ac:spMkLst>
            <pc:docMk/>
            <pc:sldMk cId="618807645" sldId="298"/>
            <ac:spMk id="3" creationId="{4C76AB41-F755-44DB-9256-BD7CB9FA6C40}"/>
          </ac:spMkLst>
        </pc:spChg>
        <pc:spChg chg="mod">
          <ac:chgData name="Nguyễn" userId="27842724c8cf1b5a" providerId="LiveId" clId="{8968A460-DB01-4E9F-BC4E-24DBA8F3018E}" dt="2021-06-02T02:35:07.429" v="5869" actId="1076"/>
          <ac:spMkLst>
            <pc:docMk/>
            <pc:sldMk cId="618807645" sldId="298"/>
            <ac:spMk id="8" creationId="{B25B43C2-71F0-4FBE-8323-ADA8BCF7F671}"/>
          </ac:spMkLst>
        </pc:spChg>
        <pc:spChg chg="add del mod">
          <ac:chgData name="Nguyễn" userId="27842724c8cf1b5a" providerId="LiveId" clId="{8968A460-DB01-4E9F-BC4E-24DBA8F3018E}" dt="2021-06-01T23:10:03.401" v="4709"/>
          <ac:spMkLst>
            <pc:docMk/>
            <pc:sldMk cId="618807645" sldId="298"/>
            <ac:spMk id="23" creationId="{999366A1-0A5A-4798-9B1C-17DF5FA8E476}"/>
          </ac:spMkLst>
        </pc:spChg>
        <pc:spChg chg="add del mod">
          <ac:chgData name="Nguyễn" userId="27842724c8cf1b5a" providerId="LiveId" clId="{8968A460-DB01-4E9F-BC4E-24DBA8F3018E}" dt="2021-06-01T23:10:03.401" v="4709"/>
          <ac:spMkLst>
            <pc:docMk/>
            <pc:sldMk cId="618807645" sldId="298"/>
            <ac:spMk id="24" creationId="{681891FF-BE29-4627-8919-9B34AEE52268}"/>
          </ac:spMkLst>
        </pc:spChg>
        <pc:spChg chg="mod">
          <ac:chgData name="Nguyễn" userId="27842724c8cf1b5a" providerId="LiveId" clId="{8968A460-DB01-4E9F-BC4E-24DBA8F3018E}" dt="2021-06-01T23:10:00.955" v="4708"/>
          <ac:spMkLst>
            <pc:docMk/>
            <pc:sldMk cId="618807645" sldId="298"/>
            <ac:spMk id="26" creationId="{2EED2ACF-1EC0-4760-A252-E1D909855EBB}"/>
          </ac:spMkLst>
        </pc:spChg>
        <pc:spChg chg="mod">
          <ac:chgData name="Nguyễn" userId="27842724c8cf1b5a" providerId="LiveId" clId="{8968A460-DB01-4E9F-BC4E-24DBA8F3018E}" dt="2021-06-01T23:10:00.955" v="4708"/>
          <ac:spMkLst>
            <pc:docMk/>
            <pc:sldMk cId="618807645" sldId="298"/>
            <ac:spMk id="27" creationId="{C78223DD-56D8-4752-B8F3-47AE9418B131}"/>
          </ac:spMkLst>
        </pc:spChg>
        <pc:spChg chg="mod">
          <ac:chgData name="Nguyễn" userId="27842724c8cf1b5a" providerId="LiveId" clId="{8968A460-DB01-4E9F-BC4E-24DBA8F3018E}" dt="2021-06-01T23:10:00.955" v="4708"/>
          <ac:spMkLst>
            <pc:docMk/>
            <pc:sldMk cId="618807645" sldId="298"/>
            <ac:spMk id="29" creationId="{87920376-D33F-4A77-991D-F0A65FF09334}"/>
          </ac:spMkLst>
        </pc:spChg>
        <pc:spChg chg="mod">
          <ac:chgData name="Nguyễn" userId="27842724c8cf1b5a" providerId="LiveId" clId="{8968A460-DB01-4E9F-BC4E-24DBA8F3018E}" dt="2021-06-01T23:10:00.955" v="4708"/>
          <ac:spMkLst>
            <pc:docMk/>
            <pc:sldMk cId="618807645" sldId="298"/>
            <ac:spMk id="30" creationId="{E50F10BD-7BAE-4ABB-B8AA-E8D96BC80B32}"/>
          </ac:spMkLst>
        </pc:spChg>
        <pc:spChg chg="add del mod">
          <ac:chgData name="Nguyễn" userId="27842724c8cf1b5a" providerId="LiveId" clId="{8968A460-DB01-4E9F-BC4E-24DBA8F3018E}" dt="2021-06-01T23:10:03.401" v="4709"/>
          <ac:spMkLst>
            <pc:docMk/>
            <pc:sldMk cId="618807645" sldId="298"/>
            <ac:spMk id="31" creationId="{58A95E2A-94CB-485A-B470-E570A12267E5}"/>
          </ac:spMkLst>
        </pc:spChg>
        <pc:spChg chg="mod">
          <ac:chgData name="Nguyễn" userId="27842724c8cf1b5a" providerId="LiveId" clId="{8968A460-DB01-4E9F-BC4E-24DBA8F3018E}" dt="2021-06-01T23:10:00.955" v="4708"/>
          <ac:spMkLst>
            <pc:docMk/>
            <pc:sldMk cId="618807645" sldId="298"/>
            <ac:spMk id="33" creationId="{5D398DFF-89F1-49B6-8C1D-43D79D0ED8D7}"/>
          </ac:spMkLst>
        </pc:spChg>
        <pc:spChg chg="mod">
          <ac:chgData name="Nguyễn" userId="27842724c8cf1b5a" providerId="LiveId" clId="{8968A460-DB01-4E9F-BC4E-24DBA8F3018E}" dt="2021-06-01T23:10:00.955" v="4708"/>
          <ac:spMkLst>
            <pc:docMk/>
            <pc:sldMk cId="618807645" sldId="298"/>
            <ac:spMk id="34" creationId="{0DEDBEA5-3F99-40D6-A302-262033587B9D}"/>
          </ac:spMkLst>
        </pc:spChg>
        <pc:spChg chg="add del mod">
          <ac:chgData name="Nguyễn" userId="27842724c8cf1b5a" providerId="LiveId" clId="{8968A460-DB01-4E9F-BC4E-24DBA8F3018E}" dt="2021-06-01T23:12:56.205" v="4741" actId="478"/>
          <ac:spMkLst>
            <pc:docMk/>
            <pc:sldMk cId="618807645" sldId="298"/>
            <ac:spMk id="35" creationId="{674089E5-E8D1-48A6-A1D6-333CF0AB82F6}"/>
          </ac:spMkLst>
        </pc:spChg>
        <pc:spChg chg="add del mod">
          <ac:chgData name="Nguyễn" userId="27842724c8cf1b5a" providerId="LiveId" clId="{8968A460-DB01-4E9F-BC4E-24DBA8F3018E}" dt="2021-06-01T23:12:56.205" v="4741" actId="478"/>
          <ac:spMkLst>
            <pc:docMk/>
            <pc:sldMk cId="618807645" sldId="298"/>
            <ac:spMk id="36" creationId="{8E7270BD-AAC2-4E4E-A534-1E16F861A250}"/>
          </ac:spMkLst>
        </pc:spChg>
        <pc:spChg chg="add del mod">
          <ac:chgData name="Nguyễn" userId="27842724c8cf1b5a" providerId="LiveId" clId="{8968A460-DB01-4E9F-BC4E-24DBA8F3018E}" dt="2021-06-01T23:13:42.636" v="4750"/>
          <ac:spMkLst>
            <pc:docMk/>
            <pc:sldMk cId="618807645" sldId="298"/>
            <ac:spMk id="37" creationId="{4384FF43-4002-444F-B65F-8B6E98D7FD45}"/>
          </ac:spMkLst>
        </pc:spChg>
        <pc:spChg chg="add del">
          <ac:chgData name="Nguyễn" userId="27842724c8cf1b5a" providerId="LiveId" clId="{8968A460-DB01-4E9F-BC4E-24DBA8F3018E}" dt="2021-06-01T23:10:32.060" v="4721" actId="478"/>
          <ac:spMkLst>
            <pc:docMk/>
            <pc:sldMk cId="618807645" sldId="298"/>
            <ac:spMk id="38" creationId="{2A8C7E87-71E4-4A85-AAAB-0893ECBE47E3}"/>
          </ac:spMkLst>
        </pc:spChg>
        <pc:spChg chg="mod">
          <ac:chgData name="Nguyễn" userId="27842724c8cf1b5a" providerId="LiveId" clId="{8968A460-DB01-4E9F-BC4E-24DBA8F3018E}" dt="2021-06-01T23:04:10.400" v="4597" actId="1076"/>
          <ac:spMkLst>
            <pc:docMk/>
            <pc:sldMk cId="618807645" sldId="298"/>
            <ac:spMk id="39" creationId="{C4E06891-1196-4C08-8549-0CAD9AF795CD}"/>
          </ac:spMkLst>
        </pc:spChg>
        <pc:spChg chg="mod">
          <ac:chgData name="Nguyễn" userId="27842724c8cf1b5a" providerId="LiveId" clId="{8968A460-DB01-4E9F-BC4E-24DBA8F3018E}" dt="2021-06-01T23:04:06.787" v="4596" actId="1076"/>
          <ac:spMkLst>
            <pc:docMk/>
            <pc:sldMk cId="618807645" sldId="298"/>
            <ac:spMk id="40" creationId="{FD73B369-8080-41B4-A60B-883B35528A96}"/>
          </ac:spMkLst>
        </pc:spChg>
        <pc:spChg chg="mod">
          <ac:chgData name="Nguyễn" userId="27842724c8cf1b5a" providerId="LiveId" clId="{8968A460-DB01-4E9F-BC4E-24DBA8F3018E}" dt="2021-06-01T23:04:15.569" v="4598" actId="1076"/>
          <ac:spMkLst>
            <pc:docMk/>
            <pc:sldMk cId="618807645" sldId="298"/>
            <ac:spMk id="41" creationId="{EE4DA8A5-A775-4280-B4E1-E1A524983311}"/>
          </ac:spMkLst>
        </pc:spChg>
        <pc:spChg chg="add del mod">
          <ac:chgData name="Nguyễn" userId="27842724c8cf1b5a" providerId="LiveId" clId="{8968A460-DB01-4E9F-BC4E-24DBA8F3018E}" dt="2021-06-01T23:12:56.205" v="4741" actId="478"/>
          <ac:spMkLst>
            <pc:docMk/>
            <pc:sldMk cId="618807645" sldId="298"/>
            <ac:spMk id="43" creationId="{218698EA-D556-43A8-8FD7-CDC23EFCF876}"/>
          </ac:spMkLst>
        </pc:spChg>
        <pc:spChg chg="add del mod">
          <ac:chgData name="Nguyễn" userId="27842724c8cf1b5a" providerId="LiveId" clId="{8968A460-DB01-4E9F-BC4E-24DBA8F3018E}" dt="2021-06-01T23:10:35.169" v="4722" actId="478"/>
          <ac:spMkLst>
            <pc:docMk/>
            <pc:sldMk cId="618807645" sldId="298"/>
            <ac:spMk id="46" creationId="{F6A46765-1351-4164-8163-839B5F92BBCE}"/>
          </ac:spMkLst>
        </pc:spChg>
        <pc:spChg chg="add del mod">
          <ac:chgData name="Nguyễn" userId="27842724c8cf1b5a" providerId="LiveId" clId="{8968A460-DB01-4E9F-BC4E-24DBA8F3018E}" dt="2021-06-01T23:13:58.307" v="4756"/>
          <ac:spMkLst>
            <pc:docMk/>
            <pc:sldMk cId="618807645" sldId="298"/>
            <ac:spMk id="47" creationId="{F241ACEB-1F5A-45D0-96D5-8382BA91DFD1}"/>
          </ac:spMkLst>
        </pc:spChg>
        <pc:spChg chg="add del mod">
          <ac:chgData name="Nguyễn" userId="27842724c8cf1b5a" providerId="LiveId" clId="{8968A460-DB01-4E9F-BC4E-24DBA8F3018E}" dt="2021-06-01T23:13:47.593" v="4752"/>
          <ac:spMkLst>
            <pc:docMk/>
            <pc:sldMk cId="618807645" sldId="298"/>
            <ac:spMk id="48" creationId="{EDF67CCF-20A6-4079-8E35-B150A7A1022A}"/>
          </ac:spMkLst>
        </pc:spChg>
        <pc:spChg chg="add del mod">
          <ac:chgData name="Nguyễn" userId="27842724c8cf1b5a" providerId="LiveId" clId="{8968A460-DB01-4E9F-BC4E-24DBA8F3018E}" dt="2021-06-01T23:13:28.992" v="4749" actId="478"/>
          <ac:spMkLst>
            <pc:docMk/>
            <pc:sldMk cId="618807645" sldId="298"/>
            <ac:spMk id="49" creationId="{AEFFEC5F-D137-4094-BF4F-DF624C53DE81}"/>
          </ac:spMkLst>
        </pc:spChg>
        <pc:spChg chg="add mod">
          <ac:chgData name="Nguyễn" userId="27842724c8cf1b5a" providerId="LiveId" clId="{8968A460-DB01-4E9F-BC4E-24DBA8F3018E}" dt="2021-06-01T23:13:17.935" v="4746" actId="571"/>
          <ac:spMkLst>
            <pc:docMk/>
            <pc:sldMk cId="618807645" sldId="298"/>
            <ac:spMk id="50" creationId="{E5E9825B-95F2-468A-B6A2-4F85FEE76EA7}"/>
          </ac:spMkLst>
        </pc:spChg>
        <pc:spChg chg="add mod">
          <ac:chgData name="Nguyễn" userId="27842724c8cf1b5a" providerId="LiveId" clId="{8968A460-DB01-4E9F-BC4E-24DBA8F3018E}" dt="2021-06-01T23:13:17.935" v="4746" actId="571"/>
          <ac:spMkLst>
            <pc:docMk/>
            <pc:sldMk cId="618807645" sldId="298"/>
            <ac:spMk id="52" creationId="{200BCC2B-85AE-4B18-AC7C-2DEE2D14C7EE}"/>
          </ac:spMkLst>
        </pc:spChg>
        <pc:spChg chg="add del mod">
          <ac:chgData name="Nguyễn" userId="27842724c8cf1b5a" providerId="LiveId" clId="{8968A460-DB01-4E9F-BC4E-24DBA8F3018E}" dt="2021-06-01T23:13:28.992" v="4749" actId="478"/>
          <ac:spMkLst>
            <pc:docMk/>
            <pc:sldMk cId="618807645" sldId="298"/>
            <ac:spMk id="53" creationId="{FBB5D58B-8E07-426F-AD32-710F018991FE}"/>
          </ac:spMkLst>
        </pc:spChg>
        <pc:spChg chg="del mod">
          <ac:chgData name="Nguyễn" userId="27842724c8cf1b5a" providerId="LiveId" clId="{8968A460-DB01-4E9F-BC4E-24DBA8F3018E}" dt="2021-06-01T23:13:58.307" v="4756"/>
          <ac:spMkLst>
            <pc:docMk/>
            <pc:sldMk cId="618807645" sldId="298"/>
            <ac:spMk id="54" creationId="{89785B92-FCAC-490B-BF7E-F85A3BBDFFC0}"/>
          </ac:spMkLst>
        </pc:spChg>
        <pc:spChg chg="add del mod">
          <ac:chgData name="Nguyễn" userId="27842724c8cf1b5a" providerId="LiveId" clId="{8968A460-DB01-4E9F-BC4E-24DBA8F3018E}" dt="2021-06-01T23:13:47.593" v="4752"/>
          <ac:spMkLst>
            <pc:docMk/>
            <pc:sldMk cId="618807645" sldId="298"/>
            <ac:spMk id="55" creationId="{8214A463-D618-469C-9AFF-6C63088BA461}"/>
          </ac:spMkLst>
        </pc:spChg>
        <pc:spChg chg="add del mod">
          <ac:chgData name="Nguyễn" userId="27842724c8cf1b5a" providerId="LiveId" clId="{8968A460-DB01-4E9F-BC4E-24DBA8F3018E}" dt="2021-06-01T23:14:05.550" v="4760"/>
          <ac:spMkLst>
            <pc:docMk/>
            <pc:sldMk cId="618807645" sldId="298"/>
            <ac:spMk id="56" creationId="{B6BD2C03-C76C-40D5-A5D7-78C06BD91585}"/>
          </ac:spMkLst>
        </pc:spChg>
        <pc:spChg chg="add mod">
          <ac:chgData name="Nguyễn" userId="27842724c8cf1b5a" providerId="LiveId" clId="{8968A460-DB01-4E9F-BC4E-24DBA8F3018E}" dt="2021-06-01T23:20:22.349" v="4825" actId="208"/>
          <ac:spMkLst>
            <pc:docMk/>
            <pc:sldMk cId="618807645" sldId="298"/>
            <ac:spMk id="57" creationId="{D3925523-48E2-4076-9E94-82E1A985D371}"/>
          </ac:spMkLst>
        </pc:spChg>
        <pc:spChg chg="add del mod">
          <ac:chgData name="Nguyễn" userId="27842724c8cf1b5a" providerId="LiveId" clId="{8968A460-DB01-4E9F-BC4E-24DBA8F3018E}" dt="2021-06-01T23:13:54.130" v="4755"/>
          <ac:spMkLst>
            <pc:docMk/>
            <pc:sldMk cId="618807645" sldId="298"/>
            <ac:spMk id="58" creationId="{31C168AE-712F-40D2-9392-F45D7D388CC9}"/>
          </ac:spMkLst>
        </pc:spChg>
        <pc:spChg chg="mod">
          <ac:chgData name="Nguyễn" userId="27842724c8cf1b5a" providerId="LiveId" clId="{8968A460-DB01-4E9F-BC4E-24DBA8F3018E}" dt="2021-06-01T23:20:12.027" v="4823" actId="207"/>
          <ac:spMkLst>
            <pc:docMk/>
            <pc:sldMk cId="618807645" sldId="298"/>
            <ac:spMk id="59" creationId="{D6B79723-2ECA-4B44-ADB6-B11F92308A82}"/>
          </ac:spMkLst>
        </pc:spChg>
        <pc:spChg chg="add del mod">
          <ac:chgData name="Nguyễn" userId="27842724c8cf1b5a" providerId="LiveId" clId="{8968A460-DB01-4E9F-BC4E-24DBA8F3018E}" dt="2021-06-01T23:14:05.550" v="4760"/>
          <ac:spMkLst>
            <pc:docMk/>
            <pc:sldMk cId="618807645" sldId="298"/>
            <ac:spMk id="60" creationId="{BE4D8449-C9CE-41D8-9789-F713110D7E90}"/>
          </ac:spMkLst>
        </pc:spChg>
        <pc:spChg chg="mod">
          <ac:chgData name="Nguyễn" userId="27842724c8cf1b5a" providerId="LiveId" clId="{8968A460-DB01-4E9F-BC4E-24DBA8F3018E}" dt="2021-06-01T23:14:04.288" v="4759"/>
          <ac:spMkLst>
            <pc:docMk/>
            <pc:sldMk cId="618807645" sldId="298"/>
            <ac:spMk id="61" creationId="{B92D2E2E-4F2C-42A5-864B-D0BD46A5213F}"/>
          </ac:spMkLst>
        </pc:spChg>
        <pc:spChg chg="del mod">
          <ac:chgData name="Nguyễn" userId="27842724c8cf1b5a" providerId="LiveId" clId="{8968A460-DB01-4E9F-BC4E-24DBA8F3018E}" dt="2021-06-01T23:16:34.188" v="4819" actId="478"/>
          <ac:spMkLst>
            <pc:docMk/>
            <pc:sldMk cId="618807645" sldId="298"/>
            <ac:spMk id="62" creationId="{CB78C18D-6981-4B59-8CE5-3FA68E2B8497}"/>
          </ac:spMkLst>
        </pc:spChg>
        <pc:spChg chg="add mod">
          <ac:chgData name="Nguyễn" userId="27842724c8cf1b5a" providerId="LiveId" clId="{8968A460-DB01-4E9F-BC4E-24DBA8F3018E}" dt="2021-06-01T23:20:18.433" v="4824" actId="208"/>
          <ac:spMkLst>
            <pc:docMk/>
            <pc:sldMk cId="618807645" sldId="298"/>
            <ac:spMk id="63" creationId="{6F8B19C0-1E73-4495-92B6-EEEBFC86BC4F}"/>
          </ac:spMkLst>
        </pc:spChg>
        <pc:grpChg chg="add mod">
          <ac:chgData name="Nguyễn" userId="27842724c8cf1b5a" providerId="LiveId" clId="{8968A460-DB01-4E9F-BC4E-24DBA8F3018E}" dt="2021-06-02T02:35:10.305" v="5870" actId="1076"/>
          <ac:grpSpMkLst>
            <pc:docMk/>
            <pc:sldMk cId="618807645" sldId="298"/>
            <ac:grpSpMk id="10" creationId="{7B344604-AABA-4BD0-A2D8-89E1D9E595E2}"/>
          </ac:grpSpMkLst>
        </pc:grpChg>
        <pc:grpChg chg="add del mod">
          <ac:chgData name="Nguyễn" userId="27842724c8cf1b5a" providerId="LiveId" clId="{8968A460-DB01-4E9F-BC4E-24DBA8F3018E}" dt="2021-06-01T23:10:03.401" v="4709"/>
          <ac:grpSpMkLst>
            <pc:docMk/>
            <pc:sldMk cId="618807645" sldId="298"/>
            <ac:grpSpMk id="25" creationId="{58213393-912D-44A1-92C8-231C91D999B2}"/>
          </ac:grpSpMkLst>
        </pc:grpChg>
        <pc:grpChg chg="add del mod">
          <ac:chgData name="Nguyễn" userId="27842724c8cf1b5a" providerId="LiveId" clId="{8968A460-DB01-4E9F-BC4E-24DBA8F3018E}" dt="2021-06-01T23:10:03.401" v="4709"/>
          <ac:grpSpMkLst>
            <pc:docMk/>
            <pc:sldMk cId="618807645" sldId="298"/>
            <ac:grpSpMk id="28" creationId="{4F6F370E-E0DE-491F-B638-FA38EE3AF25E}"/>
          </ac:grpSpMkLst>
        </pc:grpChg>
        <pc:grpChg chg="add del mod">
          <ac:chgData name="Nguyễn" userId="27842724c8cf1b5a" providerId="LiveId" clId="{8968A460-DB01-4E9F-BC4E-24DBA8F3018E}" dt="2021-06-01T23:10:03.401" v="4709"/>
          <ac:grpSpMkLst>
            <pc:docMk/>
            <pc:sldMk cId="618807645" sldId="298"/>
            <ac:grpSpMk id="32" creationId="{1F3BE2D3-8324-4DEE-8AA8-F6B0209BE3DA}"/>
          </ac:grpSpMkLst>
        </pc:grpChg>
        <pc:picChg chg="add del">
          <ac:chgData name="Nguyễn" userId="27842724c8cf1b5a" providerId="LiveId" clId="{8968A460-DB01-4E9F-BC4E-24DBA8F3018E}" dt="2021-06-01T23:20:37.943" v="4828" actId="21"/>
          <ac:picMkLst>
            <pc:docMk/>
            <pc:sldMk cId="618807645" sldId="298"/>
            <ac:picMk id="17" creationId="{7EAAE2AF-583C-49A5-99CA-5BB8A0CFAC29}"/>
          </ac:picMkLst>
        </pc:picChg>
      </pc:sldChg>
      <pc:sldChg chg="addSp delSp modSp add del mod ord">
        <pc:chgData name="Nguyễn" userId="27842724c8cf1b5a" providerId="LiveId" clId="{8968A460-DB01-4E9F-BC4E-24DBA8F3018E}" dt="2021-06-01T23:03:54.405" v="4594" actId="47"/>
        <pc:sldMkLst>
          <pc:docMk/>
          <pc:sldMk cId="1462026738" sldId="298"/>
        </pc:sldMkLst>
        <pc:spChg chg="mod ord topLvl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2" creationId="{2BBFC51E-DE82-4027-BEBC-9462B2F93470}"/>
          </ac:spMkLst>
        </pc:spChg>
        <pc:spChg chg="mod ord topLvl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4" creationId="{5B2AA966-C43A-473B-960B-A5D3C0C9ACA6}"/>
          </ac:spMkLst>
        </pc:spChg>
        <pc:spChg chg="mod ord topLvl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5" creationId="{C5CD45A4-00F7-43FE-B423-A680EDAF7738}"/>
          </ac:spMkLst>
        </pc:spChg>
        <pc:spChg chg="mod ord topLvl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6" creationId="{CAD51B9B-E19A-4EA2-AF7D-48E48F5D0861}"/>
          </ac:spMkLst>
        </pc:spChg>
        <pc:spChg chg="mod ord topLvl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9" creationId="{580CBFF7-2E0E-4F65-98E3-A8183C80D5E8}"/>
          </ac:spMkLst>
        </pc:spChg>
        <pc:spChg chg="mod ord topLvl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12" creationId="{BFD8101D-61BB-40A6-B513-0E02627FBE09}"/>
          </ac:spMkLst>
        </pc:spChg>
        <pc:spChg chg="mod ord topLvl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13" creationId="{24E566C9-D672-42DC-A18C-F3DD1BFE2790}"/>
          </ac:spMkLst>
        </pc:spChg>
        <pc:spChg chg="mod ord topLvl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14" creationId="{D78AE11D-49C9-4A0E-92E0-537AF37D81A7}"/>
          </ac:spMkLst>
        </pc:spChg>
        <pc:spChg chg="mod ord topLvl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15" creationId="{E91E7933-58FA-47A6-BD69-B0C9644CF84F}"/>
          </ac:spMkLst>
        </pc:spChg>
        <pc:spChg chg="mod ord topLvl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19" creationId="{1352FC20-6520-4D60-8421-9729AAFE87B9}"/>
          </ac:spMkLst>
        </pc:spChg>
        <pc:spChg chg="add mod topLvl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26" creationId="{4D7D1A2A-25E3-490E-8BBE-8CD78B40F7FD}"/>
          </ac:spMkLst>
        </pc:spChg>
        <pc:spChg chg="add del mod topLvl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38" creationId="{2A8C7E87-71E4-4A85-AAAB-0893ECBE47E3}"/>
          </ac:spMkLst>
        </pc:spChg>
        <pc:spChg chg="mod topLvl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39" creationId="{C4E06891-1196-4C08-8549-0CAD9AF795CD}"/>
          </ac:spMkLst>
        </pc:spChg>
        <pc:spChg chg="mod topLvl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40" creationId="{FD73B369-8080-41B4-A60B-883B35528A96}"/>
          </ac:spMkLst>
        </pc:spChg>
        <pc:spChg chg="del mod">
          <ac:chgData name="Nguyễn" userId="27842724c8cf1b5a" providerId="LiveId" clId="{8968A460-DB01-4E9F-BC4E-24DBA8F3018E}" dt="2021-06-01T22:58:29.549" v="4503" actId="478"/>
          <ac:spMkLst>
            <pc:docMk/>
            <pc:sldMk cId="1462026738" sldId="298"/>
            <ac:spMk id="41" creationId="{EE4DA8A5-A775-4280-B4E1-E1A524983311}"/>
          </ac:spMkLst>
        </pc:spChg>
        <pc:spChg chg="mod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44" creationId="{833D8B1F-E8D1-404E-B3D9-AA204DB217CB}"/>
          </ac:spMkLst>
        </pc:spChg>
        <pc:spChg chg="mod">
          <ac:chgData name="Nguyễn" userId="27842724c8cf1b5a" providerId="LiveId" clId="{8968A460-DB01-4E9F-BC4E-24DBA8F3018E}" dt="2021-06-01T23:01:37.178" v="4545" actId="165"/>
          <ac:spMkLst>
            <pc:docMk/>
            <pc:sldMk cId="1462026738" sldId="298"/>
            <ac:spMk id="45" creationId="{4B5311B9-1136-426D-B1F4-1418A452098C}"/>
          </ac:spMkLst>
        </pc:spChg>
        <pc:spChg chg="del mod topLvl">
          <ac:chgData name="Nguyễn" userId="27842724c8cf1b5a" providerId="LiveId" clId="{8968A460-DB01-4E9F-BC4E-24DBA8F3018E}" dt="2021-06-01T22:58:47.521" v="4513" actId="478"/>
          <ac:spMkLst>
            <pc:docMk/>
            <pc:sldMk cId="1462026738" sldId="298"/>
            <ac:spMk id="51" creationId="{99023731-15FB-464F-8538-BDAE1DFF28ED}"/>
          </ac:spMkLst>
        </pc:spChg>
        <pc:grpChg chg="add mod">
          <ac:chgData name="Nguyễn" userId="27842724c8cf1b5a" providerId="LiveId" clId="{8968A460-DB01-4E9F-BC4E-24DBA8F3018E}" dt="2021-06-01T22:58:27.449" v="4502" actId="164"/>
          <ac:grpSpMkLst>
            <pc:docMk/>
            <pc:sldMk cId="1462026738" sldId="298"/>
            <ac:grpSpMk id="3" creationId="{28763677-76BF-446B-B770-B83DFD9A122B}"/>
          </ac:grpSpMkLst>
        </pc:grpChg>
        <pc:grpChg chg="add mod">
          <ac:chgData name="Nguyễn" userId="27842724c8cf1b5a" providerId="LiveId" clId="{8968A460-DB01-4E9F-BC4E-24DBA8F3018E}" dt="2021-06-01T22:58:35.017" v="4507" actId="164"/>
          <ac:grpSpMkLst>
            <pc:docMk/>
            <pc:sldMk cId="1462026738" sldId="298"/>
            <ac:grpSpMk id="10" creationId="{4252BDDF-366A-429F-B063-EB0F5C459E74}"/>
          </ac:grpSpMkLst>
        </pc:grpChg>
        <pc:grpChg chg="add del mod">
          <ac:chgData name="Nguyễn" userId="27842724c8cf1b5a" providerId="LiveId" clId="{8968A460-DB01-4E9F-BC4E-24DBA8F3018E}" dt="2021-06-01T22:58:41.995" v="4510" actId="165"/>
          <ac:grpSpMkLst>
            <pc:docMk/>
            <pc:sldMk cId="1462026738" sldId="298"/>
            <ac:grpSpMk id="16" creationId="{984825A3-2FC0-4801-A974-FDF8A471A0F1}"/>
          </ac:grpSpMkLst>
        </pc:grpChg>
        <pc:grpChg chg="add del mod">
          <ac:chgData name="Nguyễn" userId="27842724c8cf1b5a" providerId="LiveId" clId="{8968A460-DB01-4E9F-BC4E-24DBA8F3018E}" dt="2021-06-01T23:01:37.178" v="4545" actId="165"/>
          <ac:grpSpMkLst>
            <pc:docMk/>
            <pc:sldMk cId="1462026738" sldId="298"/>
            <ac:grpSpMk id="17" creationId="{3DDB03C9-D4BE-41FF-A2F5-C3C1BD27D213}"/>
          </ac:grpSpMkLst>
        </pc:grpChg>
        <pc:grpChg chg="mod ord topLvl">
          <ac:chgData name="Nguyễn" userId="27842724c8cf1b5a" providerId="LiveId" clId="{8968A460-DB01-4E9F-BC4E-24DBA8F3018E}" dt="2021-06-01T23:01:37.178" v="4545" actId="165"/>
          <ac:grpSpMkLst>
            <pc:docMk/>
            <pc:sldMk cId="1462026738" sldId="298"/>
            <ac:grpSpMk id="42" creationId="{19C50C7C-3879-4EA1-A236-E7C275AC3365}"/>
          </ac:grpSpMkLst>
        </pc:grpChg>
      </pc:sldChg>
      <pc:sldChg chg="modSp add del mod ord">
        <pc:chgData name="Nguyễn" userId="27842724c8cf1b5a" providerId="LiveId" clId="{8968A460-DB01-4E9F-BC4E-24DBA8F3018E}" dt="2021-06-01T23:41:26.540" v="5099" actId="47"/>
        <pc:sldMkLst>
          <pc:docMk/>
          <pc:sldMk cId="2308234921" sldId="299"/>
        </pc:sldMkLst>
        <pc:spChg chg="mod">
          <ac:chgData name="Nguyễn" userId="27842724c8cf1b5a" providerId="LiveId" clId="{8968A460-DB01-4E9F-BC4E-24DBA8F3018E}" dt="2021-06-01T23:04:37.062" v="4603" actId="1076"/>
          <ac:spMkLst>
            <pc:docMk/>
            <pc:sldMk cId="2308234921" sldId="299"/>
            <ac:spMk id="39" creationId="{C4E06891-1196-4C08-8549-0CAD9AF795CD}"/>
          </ac:spMkLst>
        </pc:spChg>
        <pc:spChg chg="mod">
          <ac:chgData name="Nguyễn" userId="27842724c8cf1b5a" providerId="LiveId" clId="{8968A460-DB01-4E9F-BC4E-24DBA8F3018E}" dt="2021-06-01T23:04:43.551" v="4604" actId="1076"/>
          <ac:spMkLst>
            <pc:docMk/>
            <pc:sldMk cId="2308234921" sldId="299"/>
            <ac:spMk id="40" creationId="{FD73B369-8080-41B4-A60B-883B35528A96}"/>
          </ac:spMkLst>
        </pc:spChg>
        <pc:spChg chg="mod">
          <ac:chgData name="Nguyễn" userId="27842724c8cf1b5a" providerId="LiveId" clId="{8968A460-DB01-4E9F-BC4E-24DBA8F3018E}" dt="2021-06-01T23:04:32.532" v="4602" actId="1076"/>
          <ac:spMkLst>
            <pc:docMk/>
            <pc:sldMk cId="2308234921" sldId="299"/>
            <ac:spMk id="41" creationId="{EE4DA8A5-A775-4280-B4E1-E1A524983311}"/>
          </ac:spMkLst>
        </pc:spChg>
      </pc:sldChg>
      <pc:sldChg chg="addSp delSp modSp add mod modTransition modAnim">
        <pc:chgData name="Nguyễn" userId="27842724c8cf1b5a" providerId="LiveId" clId="{8968A460-DB01-4E9F-BC4E-24DBA8F3018E}" dt="2021-06-02T02:36:25.122" v="5885" actId="12788"/>
        <pc:sldMkLst>
          <pc:docMk/>
          <pc:sldMk cId="271881112" sldId="300"/>
        </pc:sldMkLst>
        <pc:spChg chg="mod">
          <ac:chgData name="Nguyễn" userId="27842724c8cf1b5a" providerId="LiveId" clId="{8968A460-DB01-4E9F-BC4E-24DBA8F3018E}" dt="2021-06-01T23:21:13.597" v="4836"/>
          <ac:spMkLst>
            <pc:docMk/>
            <pc:sldMk cId="271881112" sldId="300"/>
            <ac:spMk id="30" creationId="{C238A13D-82BD-4141-B88B-FEAF0627684D}"/>
          </ac:spMkLst>
        </pc:spChg>
        <pc:spChg chg="mod">
          <ac:chgData name="Nguyễn" userId="27842724c8cf1b5a" providerId="LiveId" clId="{8968A460-DB01-4E9F-BC4E-24DBA8F3018E}" dt="2021-06-01T23:21:13.597" v="4836"/>
          <ac:spMkLst>
            <pc:docMk/>
            <pc:sldMk cId="271881112" sldId="300"/>
            <ac:spMk id="31" creationId="{C53E3DC5-B11F-459E-9474-D7687F81419B}"/>
          </ac:spMkLst>
        </pc:spChg>
        <pc:spChg chg="mod">
          <ac:chgData name="Nguyễn" userId="27842724c8cf1b5a" providerId="LiveId" clId="{8968A460-DB01-4E9F-BC4E-24DBA8F3018E}" dt="2021-06-01T23:21:13.597" v="4836"/>
          <ac:spMkLst>
            <pc:docMk/>
            <pc:sldMk cId="271881112" sldId="300"/>
            <ac:spMk id="32" creationId="{105244B6-7A3B-4F33-A2E7-FB14B165BE30}"/>
          </ac:spMkLst>
        </pc:spChg>
        <pc:spChg chg="mod">
          <ac:chgData name="Nguyễn" userId="27842724c8cf1b5a" providerId="LiveId" clId="{8968A460-DB01-4E9F-BC4E-24DBA8F3018E}" dt="2021-06-01T23:20:30.632" v="4826" actId="208"/>
          <ac:spMkLst>
            <pc:docMk/>
            <pc:sldMk cId="271881112" sldId="300"/>
            <ac:spMk id="57" creationId="{D3925523-48E2-4076-9E94-82E1A985D371}"/>
          </ac:spMkLst>
        </pc:spChg>
        <pc:spChg chg="del">
          <ac:chgData name="Nguyễn" userId="27842724c8cf1b5a" providerId="LiveId" clId="{8968A460-DB01-4E9F-BC4E-24DBA8F3018E}" dt="2021-06-01T23:16:32.169" v="4818" actId="478"/>
          <ac:spMkLst>
            <pc:docMk/>
            <pc:sldMk cId="271881112" sldId="300"/>
            <ac:spMk id="59" creationId="{D6B79723-2ECA-4B44-ADB6-B11F92308A82}"/>
          </ac:spMkLst>
        </pc:spChg>
        <pc:spChg chg="add del mod">
          <ac:chgData name="Nguyễn" userId="27842724c8cf1b5a" providerId="LiveId" clId="{8968A460-DB01-4E9F-BC4E-24DBA8F3018E}" dt="2021-06-01T23:21:01.196" v="4834" actId="207"/>
          <ac:spMkLst>
            <pc:docMk/>
            <pc:sldMk cId="271881112" sldId="300"/>
            <ac:spMk id="62" creationId="{CB78C18D-6981-4B59-8CE5-3FA68E2B8497}"/>
          </ac:spMkLst>
        </pc:spChg>
        <pc:spChg chg="mod">
          <ac:chgData name="Nguyễn" userId="27842724c8cf1b5a" providerId="LiveId" clId="{8968A460-DB01-4E9F-BC4E-24DBA8F3018E}" dt="2021-06-01T23:20:33.954" v="4827" actId="208"/>
          <ac:spMkLst>
            <pc:docMk/>
            <pc:sldMk cId="271881112" sldId="300"/>
            <ac:spMk id="63" creationId="{6F8B19C0-1E73-4495-92B6-EEEBFC86BC4F}"/>
          </ac:spMkLst>
        </pc:spChg>
        <pc:grpChg chg="add mod">
          <ac:chgData name="Nguyễn" userId="27842724c8cf1b5a" providerId="LiveId" clId="{8968A460-DB01-4E9F-BC4E-24DBA8F3018E}" dt="2021-06-02T02:36:25.122" v="5885" actId="12788"/>
          <ac:grpSpMkLst>
            <pc:docMk/>
            <pc:sldMk cId="271881112" sldId="300"/>
            <ac:grpSpMk id="3" creationId="{3AF918D6-5D42-4192-B505-5FDC86FD2701}"/>
          </ac:grpSpMkLst>
        </pc:grpChg>
        <pc:grpChg chg="add mod">
          <ac:chgData name="Nguyễn" userId="27842724c8cf1b5a" providerId="LiveId" clId="{8968A460-DB01-4E9F-BC4E-24DBA8F3018E}" dt="2021-06-02T02:36:25.122" v="5885" actId="12788"/>
          <ac:grpSpMkLst>
            <pc:docMk/>
            <pc:sldMk cId="271881112" sldId="300"/>
            <ac:grpSpMk id="29" creationId="{B13789B5-0128-40FE-ABB0-87F7B4F1E823}"/>
          </ac:grpSpMkLst>
        </pc:grpChg>
        <pc:picChg chg="add del mod">
          <ac:chgData name="Nguyễn" userId="27842724c8cf1b5a" providerId="LiveId" clId="{8968A460-DB01-4E9F-BC4E-24DBA8F3018E}" dt="2021-06-01T23:21:03.340" v="4835" actId="478"/>
          <ac:picMkLst>
            <pc:docMk/>
            <pc:sldMk cId="271881112" sldId="300"/>
            <ac:picMk id="28" creationId="{68B73EB1-F3FE-4C3F-9037-F802419F50CE}"/>
          </ac:picMkLst>
        </pc:picChg>
      </pc:sldChg>
      <pc:sldChg chg="addSp delSp modSp new del mod delAnim modAnim">
        <pc:chgData name="Nguyễn" userId="27842724c8cf1b5a" providerId="LiveId" clId="{8968A460-DB01-4E9F-BC4E-24DBA8F3018E}" dt="2021-06-01T23:10:39.053" v="4723" actId="47"/>
        <pc:sldMkLst>
          <pc:docMk/>
          <pc:sldMk cId="3255766476" sldId="300"/>
        </pc:sldMkLst>
        <pc:spChg chg="del">
          <ac:chgData name="Nguyễn" userId="27842724c8cf1b5a" providerId="LiveId" clId="{8968A460-DB01-4E9F-BC4E-24DBA8F3018E}" dt="2021-06-01T23:10:08.423" v="4713"/>
          <ac:spMkLst>
            <pc:docMk/>
            <pc:sldMk cId="3255766476" sldId="300"/>
            <ac:spMk id="2" creationId="{2460ECA2-D544-4BAF-AEAE-EDF2E0B2F4A2}"/>
          </ac:spMkLst>
        </pc:spChg>
        <pc:spChg chg="del">
          <ac:chgData name="Nguyễn" userId="27842724c8cf1b5a" providerId="LiveId" clId="{8968A460-DB01-4E9F-BC4E-24DBA8F3018E}" dt="2021-06-01T23:10:08.423" v="4713"/>
          <ac:spMkLst>
            <pc:docMk/>
            <pc:sldMk cId="3255766476" sldId="300"/>
            <ac:spMk id="3" creationId="{E7AC5F49-F9C4-4921-8D77-FF291E0D217A}"/>
          </ac:spMkLst>
        </pc:spChg>
        <pc:spChg chg="add del mod">
          <ac:chgData name="Nguyễn" userId="27842724c8cf1b5a" providerId="LiveId" clId="{8968A460-DB01-4E9F-BC4E-24DBA8F3018E}" dt="2021-06-01T23:10:05.708" v="4712"/>
          <ac:spMkLst>
            <pc:docMk/>
            <pc:sldMk cId="3255766476" sldId="300"/>
            <ac:spMk id="4" creationId="{A39E44A9-75EC-4E18-A2D9-5077E3B3E11F}"/>
          </ac:spMkLst>
        </pc:spChg>
        <pc:spChg chg="add del mod">
          <ac:chgData name="Nguyễn" userId="27842724c8cf1b5a" providerId="LiveId" clId="{8968A460-DB01-4E9F-BC4E-24DBA8F3018E}" dt="2021-06-01T23:10:05.708" v="4712"/>
          <ac:spMkLst>
            <pc:docMk/>
            <pc:sldMk cId="3255766476" sldId="300"/>
            <ac:spMk id="5" creationId="{87DE0CAA-E436-4AAD-A4B1-A853AACB43C3}"/>
          </ac:spMkLst>
        </pc:spChg>
        <pc:spChg chg="mod">
          <ac:chgData name="Nguyễn" userId="27842724c8cf1b5a" providerId="LiveId" clId="{8968A460-DB01-4E9F-BC4E-24DBA8F3018E}" dt="2021-06-01T23:10:04.943" v="4711"/>
          <ac:spMkLst>
            <pc:docMk/>
            <pc:sldMk cId="3255766476" sldId="300"/>
            <ac:spMk id="7" creationId="{C88EA35E-E300-42E8-9BB5-7B21792C0C51}"/>
          </ac:spMkLst>
        </pc:spChg>
        <pc:spChg chg="mod">
          <ac:chgData name="Nguyễn" userId="27842724c8cf1b5a" providerId="LiveId" clId="{8968A460-DB01-4E9F-BC4E-24DBA8F3018E}" dt="2021-06-01T23:10:04.943" v="4711"/>
          <ac:spMkLst>
            <pc:docMk/>
            <pc:sldMk cId="3255766476" sldId="300"/>
            <ac:spMk id="8" creationId="{D909352E-2E2A-4EFE-82A2-38A06908573B}"/>
          </ac:spMkLst>
        </pc:spChg>
        <pc:spChg chg="mod">
          <ac:chgData name="Nguyễn" userId="27842724c8cf1b5a" providerId="LiveId" clId="{8968A460-DB01-4E9F-BC4E-24DBA8F3018E}" dt="2021-06-01T23:10:04.943" v="4711"/>
          <ac:spMkLst>
            <pc:docMk/>
            <pc:sldMk cId="3255766476" sldId="300"/>
            <ac:spMk id="10" creationId="{1E1F6F05-66B8-4178-BB7F-1094D86A67A2}"/>
          </ac:spMkLst>
        </pc:spChg>
        <pc:spChg chg="mod">
          <ac:chgData name="Nguyễn" userId="27842724c8cf1b5a" providerId="LiveId" clId="{8968A460-DB01-4E9F-BC4E-24DBA8F3018E}" dt="2021-06-01T23:10:04.943" v="4711"/>
          <ac:spMkLst>
            <pc:docMk/>
            <pc:sldMk cId="3255766476" sldId="300"/>
            <ac:spMk id="11" creationId="{392E6DA0-E75E-4DC4-A1B8-A2EF133F6D68}"/>
          </ac:spMkLst>
        </pc:spChg>
        <pc:spChg chg="add del mod">
          <ac:chgData name="Nguyễn" userId="27842724c8cf1b5a" providerId="LiveId" clId="{8968A460-DB01-4E9F-BC4E-24DBA8F3018E}" dt="2021-06-01T23:10:05.708" v="4712"/>
          <ac:spMkLst>
            <pc:docMk/>
            <pc:sldMk cId="3255766476" sldId="300"/>
            <ac:spMk id="12" creationId="{6DC10CAD-8882-4466-99E7-5204720E4D04}"/>
          </ac:spMkLst>
        </pc:spChg>
        <pc:spChg chg="mod">
          <ac:chgData name="Nguyễn" userId="27842724c8cf1b5a" providerId="LiveId" clId="{8968A460-DB01-4E9F-BC4E-24DBA8F3018E}" dt="2021-06-01T23:10:04.943" v="4711"/>
          <ac:spMkLst>
            <pc:docMk/>
            <pc:sldMk cId="3255766476" sldId="300"/>
            <ac:spMk id="14" creationId="{400972B8-BA4C-4704-8091-36F6266C947E}"/>
          </ac:spMkLst>
        </pc:spChg>
        <pc:spChg chg="mod">
          <ac:chgData name="Nguyễn" userId="27842724c8cf1b5a" providerId="LiveId" clId="{8968A460-DB01-4E9F-BC4E-24DBA8F3018E}" dt="2021-06-01T23:10:04.943" v="4711"/>
          <ac:spMkLst>
            <pc:docMk/>
            <pc:sldMk cId="3255766476" sldId="300"/>
            <ac:spMk id="15" creationId="{76256B18-3C66-4D66-944F-2A555853A49F}"/>
          </ac:spMkLst>
        </pc:spChg>
        <pc:spChg chg="add mod">
          <ac:chgData name="Nguyễn" userId="27842724c8cf1b5a" providerId="LiveId" clId="{8968A460-DB01-4E9F-BC4E-24DBA8F3018E}" dt="2021-06-01T23:10:09.108" v="4714"/>
          <ac:spMkLst>
            <pc:docMk/>
            <pc:sldMk cId="3255766476" sldId="300"/>
            <ac:spMk id="16" creationId="{E41CCFFC-7DB1-4342-927A-DC93233E8284}"/>
          </ac:spMkLst>
        </pc:spChg>
        <pc:spChg chg="add mod">
          <ac:chgData name="Nguyễn" userId="27842724c8cf1b5a" providerId="LiveId" clId="{8968A460-DB01-4E9F-BC4E-24DBA8F3018E}" dt="2021-06-01T23:10:09.108" v="4714"/>
          <ac:spMkLst>
            <pc:docMk/>
            <pc:sldMk cId="3255766476" sldId="300"/>
            <ac:spMk id="17" creationId="{6CB6D661-C151-4A07-B9C8-C18901CFAC35}"/>
          </ac:spMkLst>
        </pc:spChg>
        <pc:spChg chg="mod topLvl">
          <ac:chgData name="Nguyễn" userId="27842724c8cf1b5a" providerId="LiveId" clId="{8968A460-DB01-4E9F-BC4E-24DBA8F3018E}" dt="2021-06-01T23:10:19.113" v="4717" actId="478"/>
          <ac:spMkLst>
            <pc:docMk/>
            <pc:sldMk cId="3255766476" sldId="300"/>
            <ac:spMk id="19" creationId="{DCDDC760-FA57-4C18-98CA-3EC6CAEF336D}"/>
          </ac:spMkLst>
        </pc:spChg>
        <pc:spChg chg="del mod topLvl">
          <ac:chgData name="Nguyễn" userId="27842724c8cf1b5a" providerId="LiveId" clId="{8968A460-DB01-4E9F-BC4E-24DBA8F3018E}" dt="2021-06-01T23:10:19.113" v="4717" actId="478"/>
          <ac:spMkLst>
            <pc:docMk/>
            <pc:sldMk cId="3255766476" sldId="300"/>
            <ac:spMk id="20" creationId="{5B5912A7-DFEE-4F8F-823F-47401BE61C64}"/>
          </ac:spMkLst>
        </pc:spChg>
        <pc:spChg chg="mod topLvl">
          <ac:chgData name="Nguyễn" userId="27842724c8cf1b5a" providerId="LiveId" clId="{8968A460-DB01-4E9F-BC4E-24DBA8F3018E}" dt="2021-06-01T23:10:21.697" v="4718" actId="478"/>
          <ac:spMkLst>
            <pc:docMk/>
            <pc:sldMk cId="3255766476" sldId="300"/>
            <ac:spMk id="22" creationId="{38A32F0D-5E08-45D9-BA9F-0DFC4FE3E86E}"/>
          </ac:spMkLst>
        </pc:spChg>
        <pc:spChg chg="del mod topLvl">
          <ac:chgData name="Nguyễn" userId="27842724c8cf1b5a" providerId="LiveId" clId="{8968A460-DB01-4E9F-BC4E-24DBA8F3018E}" dt="2021-06-01T23:10:21.697" v="4718" actId="478"/>
          <ac:spMkLst>
            <pc:docMk/>
            <pc:sldMk cId="3255766476" sldId="300"/>
            <ac:spMk id="23" creationId="{1CA9A4AC-B914-477A-BAB6-FFA46F12BE40}"/>
          </ac:spMkLst>
        </pc:spChg>
        <pc:spChg chg="add mod">
          <ac:chgData name="Nguyễn" userId="27842724c8cf1b5a" providerId="LiveId" clId="{8968A460-DB01-4E9F-BC4E-24DBA8F3018E}" dt="2021-06-01T23:10:09.108" v="4714"/>
          <ac:spMkLst>
            <pc:docMk/>
            <pc:sldMk cId="3255766476" sldId="300"/>
            <ac:spMk id="24" creationId="{A5D568CC-42DB-4045-8033-707DF6DF1CC9}"/>
          </ac:spMkLst>
        </pc:spChg>
        <pc:spChg chg="del mod topLvl">
          <ac:chgData name="Nguyễn" userId="27842724c8cf1b5a" providerId="LiveId" clId="{8968A460-DB01-4E9F-BC4E-24DBA8F3018E}" dt="2021-06-01T23:10:12.992" v="4715" actId="478"/>
          <ac:spMkLst>
            <pc:docMk/>
            <pc:sldMk cId="3255766476" sldId="300"/>
            <ac:spMk id="26" creationId="{01D68B54-2400-4E9C-9C3F-885C8A6918A2}"/>
          </ac:spMkLst>
        </pc:spChg>
        <pc:spChg chg="mod topLvl">
          <ac:chgData name="Nguyễn" userId="27842724c8cf1b5a" providerId="LiveId" clId="{8968A460-DB01-4E9F-BC4E-24DBA8F3018E}" dt="2021-06-01T23:10:12.992" v="4715" actId="478"/>
          <ac:spMkLst>
            <pc:docMk/>
            <pc:sldMk cId="3255766476" sldId="300"/>
            <ac:spMk id="27" creationId="{4EB8883F-4163-472B-BE91-69C7BE1821E9}"/>
          </ac:spMkLst>
        </pc:spChg>
        <pc:grpChg chg="add del mod">
          <ac:chgData name="Nguyễn" userId="27842724c8cf1b5a" providerId="LiveId" clId="{8968A460-DB01-4E9F-BC4E-24DBA8F3018E}" dt="2021-06-01T23:10:05.708" v="4712"/>
          <ac:grpSpMkLst>
            <pc:docMk/>
            <pc:sldMk cId="3255766476" sldId="300"/>
            <ac:grpSpMk id="6" creationId="{B958348B-2158-4F93-A8E4-BF2AB6475092}"/>
          </ac:grpSpMkLst>
        </pc:grpChg>
        <pc:grpChg chg="add del mod">
          <ac:chgData name="Nguyễn" userId="27842724c8cf1b5a" providerId="LiveId" clId="{8968A460-DB01-4E9F-BC4E-24DBA8F3018E}" dt="2021-06-01T23:10:05.708" v="4712"/>
          <ac:grpSpMkLst>
            <pc:docMk/>
            <pc:sldMk cId="3255766476" sldId="300"/>
            <ac:grpSpMk id="9" creationId="{9F70DF9B-ADF5-4135-BEB2-7038C7ECF568}"/>
          </ac:grpSpMkLst>
        </pc:grpChg>
        <pc:grpChg chg="add del mod">
          <ac:chgData name="Nguyễn" userId="27842724c8cf1b5a" providerId="LiveId" clId="{8968A460-DB01-4E9F-BC4E-24DBA8F3018E}" dt="2021-06-01T23:10:05.708" v="4712"/>
          <ac:grpSpMkLst>
            <pc:docMk/>
            <pc:sldMk cId="3255766476" sldId="300"/>
            <ac:grpSpMk id="13" creationId="{7B4A2EA0-B413-4001-84A0-CC41D867D04A}"/>
          </ac:grpSpMkLst>
        </pc:grpChg>
        <pc:grpChg chg="add del mod">
          <ac:chgData name="Nguyễn" userId="27842724c8cf1b5a" providerId="LiveId" clId="{8968A460-DB01-4E9F-BC4E-24DBA8F3018E}" dt="2021-06-01T23:10:19.113" v="4717" actId="478"/>
          <ac:grpSpMkLst>
            <pc:docMk/>
            <pc:sldMk cId="3255766476" sldId="300"/>
            <ac:grpSpMk id="18" creationId="{213B51AB-9357-4F6E-9041-0681D5701442}"/>
          </ac:grpSpMkLst>
        </pc:grpChg>
        <pc:grpChg chg="add del mod">
          <ac:chgData name="Nguyễn" userId="27842724c8cf1b5a" providerId="LiveId" clId="{8968A460-DB01-4E9F-BC4E-24DBA8F3018E}" dt="2021-06-01T23:10:21.697" v="4718" actId="478"/>
          <ac:grpSpMkLst>
            <pc:docMk/>
            <pc:sldMk cId="3255766476" sldId="300"/>
            <ac:grpSpMk id="21" creationId="{2652D588-27A8-4EB0-9D27-825B8F5B1B3E}"/>
          </ac:grpSpMkLst>
        </pc:grpChg>
        <pc:grpChg chg="add del mod">
          <ac:chgData name="Nguyễn" userId="27842724c8cf1b5a" providerId="LiveId" clId="{8968A460-DB01-4E9F-BC4E-24DBA8F3018E}" dt="2021-06-01T23:10:12.992" v="4715" actId="478"/>
          <ac:grpSpMkLst>
            <pc:docMk/>
            <pc:sldMk cId="3255766476" sldId="300"/>
            <ac:grpSpMk id="25" creationId="{1F283AF8-E5B7-456E-B677-7F15CB98CD73}"/>
          </ac:grpSpMkLst>
        </pc:grpChg>
      </pc:sldChg>
      <pc:sldChg chg="addSp delSp modSp add del mod delAnim modAnim">
        <pc:chgData name="Nguyễn" userId="27842724c8cf1b5a" providerId="LiveId" clId="{8968A460-DB01-4E9F-BC4E-24DBA8F3018E}" dt="2021-06-01T23:41:57.475" v="5100" actId="47"/>
        <pc:sldMkLst>
          <pc:docMk/>
          <pc:sldMk cId="1136530499" sldId="301"/>
        </pc:sldMkLst>
        <pc:spChg chg="add del mod">
          <ac:chgData name="Nguyễn" userId="27842724c8cf1b5a" providerId="LiveId" clId="{8968A460-DB01-4E9F-BC4E-24DBA8F3018E}" dt="2021-06-01T23:27:50.318" v="4895"/>
          <ac:spMkLst>
            <pc:docMk/>
            <pc:sldMk cId="1136530499" sldId="301"/>
            <ac:spMk id="3" creationId="{B4BBE5DF-A3E3-4130-99E1-542A458804AF}"/>
          </ac:spMkLst>
        </pc:spChg>
        <pc:spChg chg="del mod topLvl">
          <ac:chgData name="Nguyễn" userId="27842724c8cf1b5a" providerId="LiveId" clId="{8968A460-DB01-4E9F-BC4E-24DBA8F3018E}" dt="2021-06-01T23:24:55.721" v="4852" actId="478"/>
          <ac:spMkLst>
            <pc:docMk/>
            <pc:sldMk cId="1136530499" sldId="301"/>
            <ac:spMk id="34" creationId="{1B2C029D-081F-4638-ADB2-27A8E128EC43}"/>
          </ac:spMkLst>
        </pc:spChg>
        <pc:spChg chg="del mod topLvl">
          <ac:chgData name="Nguyễn" userId="27842724c8cf1b5a" providerId="LiveId" clId="{8968A460-DB01-4E9F-BC4E-24DBA8F3018E}" dt="2021-06-01T23:25:02.438" v="4854" actId="478"/>
          <ac:spMkLst>
            <pc:docMk/>
            <pc:sldMk cId="1136530499" sldId="301"/>
            <ac:spMk id="35" creationId="{57E1A49B-C287-4161-AE50-0D232A916984}"/>
          </ac:spMkLst>
        </pc:spChg>
        <pc:spChg chg="del mod topLvl">
          <ac:chgData name="Nguyễn" userId="27842724c8cf1b5a" providerId="LiveId" clId="{8968A460-DB01-4E9F-BC4E-24DBA8F3018E}" dt="2021-06-01T23:24:59.598" v="4853" actId="478"/>
          <ac:spMkLst>
            <pc:docMk/>
            <pc:sldMk cId="1136530499" sldId="301"/>
            <ac:spMk id="36" creationId="{F6C31160-9BB5-4859-8040-F9B160DAA310}"/>
          </ac:spMkLst>
        </pc:spChg>
        <pc:spChg chg="add del mod">
          <ac:chgData name="Nguyễn" userId="27842724c8cf1b5a" providerId="LiveId" clId="{8968A460-DB01-4E9F-BC4E-24DBA8F3018E}" dt="2021-06-01T23:27:12.611" v="4883"/>
          <ac:spMkLst>
            <pc:docMk/>
            <pc:sldMk cId="1136530499" sldId="301"/>
            <ac:spMk id="38" creationId="{3160348E-126D-4727-95E3-CEC84B4BADAD}"/>
          </ac:spMkLst>
        </pc:spChg>
        <pc:spChg chg="add del mod">
          <ac:chgData name="Nguyễn" userId="27842724c8cf1b5a" providerId="LiveId" clId="{8968A460-DB01-4E9F-BC4E-24DBA8F3018E}" dt="2021-06-01T23:26:41.600" v="4874" actId="478"/>
          <ac:spMkLst>
            <pc:docMk/>
            <pc:sldMk cId="1136530499" sldId="301"/>
            <ac:spMk id="39" creationId="{32DEC437-8AFC-41FC-BBBD-05263D862CD5}"/>
          </ac:spMkLst>
        </pc:spChg>
        <pc:spChg chg="add del mod topLvl">
          <ac:chgData name="Nguyễn" userId="27842724c8cf1b5a" providerId="LiveId" clId="{8968A460-DB01-4E9F-BC4E-24DBA8F3018E}" dt="2021-06-01T23:27:50.318" v="4895"/>
          <ac:spMkLst>
            <pc:docMk/>
            <pc:sldMk cId="1136530499" sldId="301"/>
            <ac:spMk id="41" creationId="{9D76B238-3454-4E3B-95D1-9D9DAA21C116}"/>
          </ac:spMkLst>
        </pc:spChg>
        <pc:spChg chg="del mod topLvl">
          <ac:chgData name="Nguyễn" userId="27842724c8cf1b5a" providerId="LiveId" clId="{8968A460-DB01-4E9F-BC4E-24DBA8F3018E}" dt="2021-06-01T23:24:55.721" v="4852" actId="478"/>
          <ac:spMkLst>
            <pc:docMk/>
            <pc:sldMk cId="1136530499" sldId="301"/>
            <ac:spMk id="43" creationId="{A7D9B78E-FEB7-42F1-B710-4E31C8D7BEDF}"/>
          </ac:spMkLst>
        </pc:spChg>
        <pc:spChg chg="del mod topLvl">
          <ac:chgData name="Nguyễn" userId="27842724c8cf1b5a" providerId="LiveId" clId="{8968A460-DB01-4E9F-BC4E-24DBA8F3018E}" dt="2021-06-01T23:24:59.598" v="4853" actId="478"/>
          <ac:spMkLst>
            <pc:docMk/>
            <pc:sldMk cId="1136530499" sldId="301"/>
            <ac:spMk id="46" creationId="{F93F2590-9987-4E88-8FFB-08AB2878489E}"/>
          </ac:spMkLst>
        </pc:spChg>
        <pc:spChg chg="del">
          <ac:chgData name="Nguyễn" userId="27842724c8cf1b5a" providerId="LiveId" clId="{8968A460-DB01-4E9F-BC4E-24DBA8F3018E}" dt="2021-06-01T23:24:48.461" v="4850" actId="478"/>
          <ac:spMkLst>
            <pc:docMk/>
            <pc:sldMk cId="1136530499" sldId="301"/>
            <ac:spMk id="47" creationId="{91840164-89CA-43C4-802A-748832FDC481}"/>
          </ac:spMkLst>
        </pc:spChg>
        <pc:spChg chg="del mod topLvl">
          <ac:chgData name="Nguyễn" userId="27842724c8cf1b5a" providerId="LiveId" clId="{8968A460-DB01-4E9F-BC4E-24DBA8F3018E}" dt="2021-06-01T23:25:26.005" v="4859" actId="478"/>
          <ac:spMkLst>
            <pc:docMk/>
            <pc:sldMk cId="1136530499" sldId="301"/>
            <ac:spMk id="48" creationId="{0E5FED7A-C686-4FC8-8F91-7A452B4E07C3}"/>
          </ac:spMkLst>
        </pc:spChg>
        <pc:spChg chg="del mod topLvl">
          <ac:chgData name="Nguyễn" userId="27842724c8cf1b5a" providerId="LiveId" clId="{8968A460-DB01-4E9F-BC4E-24DBA8F3018E}" dt="2021-06-01T23:26:43.485" v="4875" actId="478"/>
          <ac:spMkLst>
            <pc:docMk/>
            <pc:sldMk cId="1136530499" sldId="301"/>
            <ac:spMk id="50" creationId="{82887AAB-9F7D-4637-807D-25B7A21010D5}"/>
          </ac:spMkLst>
        </pc:spChg>
        <pc:spChg chg="del mod topLvl">
          <ac:chgData name="Nguyễn" userId="27842724c8cf1b5a" providerId="LiveId" clId="{8968A460-DB01-4E9F-BC4E-24DBA8F3018E}" dt="2021-06-01T23:25:28.124" v="4860" actId="478"/>
          <ac:spMkLst>
            <pc:docMk/>
            <pc:sldMk cId="1136530499" sldId="301"/>
            <ac:spMk id="51" creationId="{3A9E730E-F7F5-47F3-9168-613BE6139000}"/>
          </ac:spMkLst>
        </pc:spChg>
        <pc:spChg chg="add mod">
          <ac:chgData name="Nguyễn" userId="27842724c8cf1b5a" providerId="LiveId" clId="{8968A460-DB01-4E9F-BC4E-24DBA8F3018E}" dt="2021-06-01T23:25:21.202" v="4857"/>
          <ac:spMkLst>
            <pc:docMk/>
            <pc:sldMk cId="1136530499" sldId="301"/>
            <ac:spMk id="52" creationId="{3DEAEE8E-6F74-4E02-8272-603C22F6760D}"/>
          </ac:spMkLst>
        </pc:spChg>
        <pc:spChg chg="del mod topLvl">
          <ac:chgData name="Nguyễn" userId="27842724c8cf1b5a" providerId="LiveId" clId="{8968A460-DB01-4E9F-BC4E-24DBA8F3018E}" dt="2021-06-01T23:25:26.005" v="4859" actId="478"/>
          <ac:spMkLst>
            <pc:docMk/>
            <pc:sldMk cId="1136530499" sldId="301"/>
            <ac:spMk id="54" creationId="{FD4395B3-FA6D-4A99-9FB0-84B0BCED7D19}"/>
          </ac:spMkLst>
        </pc:spChg>
        <pc:spChg chg="add del mod topLvl">
          <ac:chgData name="Nguyễn" userId="27842724c8cf1b5a" providerId="LiveId" clId="{8968A460-DB01-4E9F-BC4E-24DBA8F3018E}" dt="2021-06-01T23:27:13.210" v="4884"/>
          <ac:spMkLst>
            <pc:docMk/>
            <pc:sldMk cId="1136530499" sldId="301"/>
            <ac:spMk id="55" creationId="{4DBB4284-B0D6-431D-9F86-0AC97CFD6143}"/>
          </ac:spMkLst>
        </pc:spChg>
        <pc:spChg chg="add del mod">
          <ac:chgData name="Nguyễn" userId="27842724c8cf1b5a" providerId="LiveId" clId="{8968A460-DB01-4E9F-BC4E-24DBA8F3018E}" dt="2021-06-01T23:27:12.611" v="4883"/>
          <ac:spMkLst>
            <pc:docMk/>
            <pc:sldMk cId="1136530499" sldId="301"/>
            <ac:spMk id="56" creationId="{E064178A-DF29-425F-A9AC-3E2038B713BC}"/>
          </ac:spMkLst>
        </pc:spChg>
        <pc:spChg chg="add del mod">
          <ac:chgData name="Nguyễn" userId="27842724c8cf1b5a" providerId="LiveId" clId="{8968A460-DB01-4E9F-BC4E-24DBA8F3018E}" dt="2021-06-01T23:27:22.624" v="4886"/>
          <ac:spMkLst>
            <pc:docMk/>
            <pc:sldMk cId="1136530499" sldId="301"/>
            <ac:spMk id="57" creationId="{D87F4A0F-0C4C-4783-8C6E-91A9D82C999A}"/>
          </ac:spMkLst>
        </pc:spChg>
        <pc:spChg chg="add del mod">
          <ac:chgData name="Nguyễn" userId="27842724c8cf1b5a" providerId="LiveId" clId="{8968A460-DB01-4E9F-BC4E-24DBA8F3018E}" dt="2021-06-01T23:26:23.062" v="4873" actId="478"/>
          <ac:spMkLst>
            <pc:docMk/>
            <pc:sldMk cId="1136530499" sldId="301"/>
            <ac:spMk id="58" creationId="{12DFA1A9-5084-4CB9-8A82-F3DE39CEE035}"/>
          </ac:spMkLst>
        </pc:spChg>
        <pc:spChg chg="add del mod">
          <ac:chgData name="Nguyễn" userId="27842724c8cf1b5a" providerId="LiveId" clId="{8968A460-DB01-4E9F-BC4E-24DBA8F3018E}" dt="2021-06-01T23:26:23.062" v="4873" actId="478"/>
          <ac:spMkLst>
            <pc:docMk/>
            <pc:sldMk cId="1136530499" sldId="301"/>
            <ac:spMk id="59" creationId="{7701D7B0-4685-44FB-805E-63ED9BCAD167}"/>
          </ac:spMkLst>
        </pc:spChg>
        <pc:spChg chg="add del mod">
          <ac:chgData name="Nguyễn" userId="27842724c8cf1b5a" providerId="LiveId" clId="{8968A460-DB01-4E9F-BC4E-24DBA8F3018E}" dt="2021-06-01T23:27:13.210" v="4884"/>
          <ac:spMkLst>
            <pc:docMk/>
            <pc:sldMk cId="1136530499" sldId="301"/>
            <ac:spMk id="60" creationId="{E41CE20A-D6CF-4E1F-B404-5BE4FCD7C53C}"/>
          </ac:spMkLst>
        </pc:spChg>
        <pc:spChg chg="mod">
          <ac:chgData name="Nguyễn" userId="27842724c8cf1b5a" providerId="LiveId" clId="{8968A460-DB01-4E9F-BC4E-24DBA8F3018E}" dt="2021-06-01T23:35:37.732" v="5058" actId="207"/>
          <ac:spMkLst>
            <pc:docMk/>
            <pc:sldMk cId="1136530499" sldId="301"/>
            <ac:spMk id="61" creationId="{25514CE5-2650-4D67-A04F-16DD04F31414}"/>
          </ac:spMkLst>
        </pc:spChg>
        <pc:spChg chg="add del mod">
          <ac:chgData name="Nguyễn" userId="27842724c8cf1b5a" providerId="LiveId" clId="{8968A460-DB01-4E9F-BC4E-24DBA8F3018E}" dt="2021-06-01T23:27:22.624" v="4886"/>
          <ac:spMkLst>
            <pc:docMk/>
            <pc:sldMk cId="1136530499" sldId="301"/>
            <ac:spMk id="62" creationId="{E9675246-3634-49D5-9CFC-DB7B7ECC2A04}"/>
          </ac:spMkLst>
        </pc:spChg>
        <pc:spChg chg="add del mod">
          <ac:chgData name="Nguyễn" userId="27842724c8cf1b5a" providerId="LiveId" clId="{8968A460-DB01-4E9F-BC4E-24DBA8F3018E}" dt="2021-06-01T23:27:26.289" v="4887"/>
          <ac:spMkLst>
            <pc:docMk/>
            <pc:sldMk cId="1136530499" sldId="301"/>
            <ac:spMk id="63" creationId="{4C527EF3-5A33-4734-BB03-25E6AE3D57F8}"/>
          </ac:spMkLst>
        </pc:spChg>
        <pc:spChg chg="del mod">
          <ac:chgData name="Nguyễn" userId="27842724c8cf1b5a" providerId="LiveId" clId="{8968A460-DB01-4E9F-BC4E-24DBA8F3018E}" dt="2021-06-01T23:27:26.289" v="4887"/>
          <ac:spMkLst>
            <pc:docMk/>
            <pc:sldMk cId="1136530499" sldId="301"/>
            <ac:spMk id="64" creationId="{7922E13C-00FF-400C-ABF0-35684EE31A44}"/>
          </ac:spMkLst>
        </pc:spChg>
        <pc:spChg chg="mod">
          <ac:chgData name="Nguyễn" userId="27842724c8cf1b5a" providerId="LiveId" clId="{8968A460-DB01-4E9F-BC4E-24DBA8F3018E}" dt="2021-06-01T23:35:32.151" v="5057" actId="207"/>
          <ac:spMkLst>
            <pc:docMk/>
            <pc:sldMk cId="1136530499" sldId="301"/>
            <ac:spMk id="65" creationId="{DF95F41C-1964-458A-BDB4-2A3BA47E176D}"/>
          </ac:spMkLst>
        </pc:spChg>
        <pc:spChg chg="add mod">
          <ac:chgData name="Nguyễn" userId="27842724c8cf1b5a" providerId="LiveId" clId="{8968A460-DB01-4E9F-BC4E-24DBA8F3018E}" dt="2021-06-01T23:27:28.296" v="4888"/>
          <ac:spMkLst>
            <pc:docMk/>
            <pc:sldMk cId="1136530499" sldId="301"/>
            <ac:spMk id="66" creationId="{A41AE796-73C7-4A5C-903F-BB3E58D60428}"/>
          </ac:spMkLst>
        </pc:spChg>
        <pc:spChg chg="add del mod">
          <ac:chgData name="Nguyễn" userId="27842724c8cf1b5a" providerId="LiveId" clId="{8968A460-DB01-4E9F-BC4E-24DBA8F3018E}" dt="2021-06-01T23:27:50.904" v="4896"/>
          <ac:spMkLst>
            <pc:docMk/>
            <pc:sldMk cId="1136530499" sldId="301"/>
            <ac:spMk id="67" creationId="{E763B67E-8670-4978-BA0E-B3BAE7532205}"/>
          </ac:spMkLst>
        </pc:spChg>
        <pc:spChg chg="add del mod">
          <ac:chgData name="Nguyễn" userId="27842724c8cf1b5a" providerId="LiveId" clId="{8968A460-DB01-4E9F-BC4E-24DBA8F3018E}" dt="2021-06-01T23:27:50.904" v="4896"/>
          <ac:spMkLst>
            <pc:docMk/>
            <pc:sldMk cId="1136530499" sldId="301"/>
            <ac:spMk id="68" creationId="{5B17E8C2-5C70-4721-B2FA-5D69D7202D7A}"/>
          </ac:spMkLst>
        </pc:spChg>
        <pc:spChg chg="mod">
          <ac:chgData name="Nguyễn" userId="27842724c8cf1b5a" providerId="LiveId" clId="{8968A460-DB01-4E9F-BC4E-24DBA8F3018E}" dt="2021-06-01T23:35:46.597" v="5060" actId="207"/>
          <ac:spMkLst>
            <pc:docMk/>
            <pc:sldMk cId="1136530499" sldId="301"/>
            <ac:spMk id="69" creationId="{06E9112E-57B7-4233-940B-B09BB213E7D5}"/>
          </ac:spMkLst>
        </pc:spChg>
        <pc:spChg chg="add del mod">
          <ac:chgData name="Nguyễn" userId="27842724c8cf1b5a" providerId="LiveId" clId="{8968A460-DB01-4E9F-BC4E-24DBA8F3018E}" dt="2021-06-01T23:27:51.026" v="4897"/>
          <ac:spMkLst>
            <pc:docMk/>
            <pc:sldMk cId="1136530499" sldId="301"/>
            <ac:spMk id="70" creationId="{5237E9FF-F4AB-45F0-9BBB-21645DD0C881}"/>
          </ac:spMkLst>
        </pc:spChg>
        <pc:spChg chg="add del mod">
          <ac:chgData name="Nguyễn" userId="27842724c8cf1b5a" providerId="LiveId" clId="{8968A460-DB01-4E9F-BC4E-24DBA8F3018E}" dt="2021-06-01T23:27:51.026" v="4897"/>
          <ac:spMkLst>
            <pc:docMk/>
            <pc:sldMk cId="1136530499" sldId="301"/>
            <ac:spMk id="71" creationId="{C14F4699-CAED-4888-861A-3D42352DBCD7}"/>
          </ac:spMkLst>
        </pc:spChg>
        <pc:spChg chg="add mod">
          <ac:chgData name="Nguyễn" userId="27842724c8cf1b5a" providerId="LiveId" clId="{8968A460-DB01-4E9F-BC4E-24DBA8F3018E}" dt="2021-06-01T23:27:51.766" v="4898"/>
          <ac:spMkLst>
            <pc:docMk/>
            <pc:sldMk cId="1136530499" sldId="301"/>
            <ac:spMk id="72" creationId="{456D832B-1786-4D5B-B232-3E2EA38E50B2}"/>
          </ac:spMkLst>
        </pc:spChg>
        <pc:spChg chg="add del">
          <ac:chgData name="Nguyễn" userId="27842724c8cf1b5a" providerId="LiveId" clId="{8968A460-DB01-4E9F-BC4E-24DBA8F3018E}" dt="2021-06-01T23:29:25.465" v="4900" actId="22"/>
          <ac:spMkLst>
            <pc:docMk/>
            <pc:sldMk cId="1136530499" sldId="301"/>
            <ac:spMk id="73" creationId="{34C8CF45-1FA7-4353-BC71-ED92EAD2EF64}"/>
          </ac:spMkLst>
        </pc:spChg>
        <pc:spChg chg="add mod">
          <ac:chgData name="Nguyễn" userId="27842724c8cf1b5a" providerId="LiveId" clId="{8968A460-DB01-4E9F-BC4E-24DBA8F3018E}" dt="2021-06-01T23:31:46.995" v="5016" actId="1076"/>
          <ac:spMkLst>
            <pc:docMk/>
            <pc:sldMk cId="1136530499" sldId="301"/>
            <ac:spMk id="74" creationId="{23321FFF-8213-400C-8A6E-32C14A5B5ADA}"/>
          </ac:spMkLst>
        </pc:spChg>
        <pc:spChg chg="add mod">
          <ac:chgData name="Nguyễn" userId="27842724c8cf1b5a" providerId="LiveId" clId="{8968A460-DB01-4E9F-BC4E-24DBA8F3018E}" dt="2021-06-01T23:31:46.995" v="5016" actId="1076"/>
          <ac:spMkLst>
            <pc:docMk/>
            <pc:sldMk cId="1136530499" sldId="301"/>
            <ac:spMk id="75" creationId="{D0BF0BF4-4AF4-42E9-BD77-035C34C03A6E}"/>
          </ac:spMkLst>
        </pc:spChg>
        <pc:spChg chg="add mod">
          <ac:chgData name="Nguyễn" userId="27842724c8cf1b5a" providerId="LiveId" clId="{8968A460-DB01-4E9F-BC4E-24DBA8F3018E}" dt="2021-06-01T23:31:46.995" v="5016" actId="1076"/>
          <ac:spMkLst>
            <pc:docMk/>
            <pc:sldMk cId="1136530499" sldId="301"/>
            <ac:spMk id="76" creationId="{9E0847FD-9B5E-4D84-BFAD-576F3801DB30}"/>
          </ac:spMkLst>
        </pc:spChg>
        <pc:spChg chg="add mod">
          <ac:chgData name="Nguyễn" userId="27842724c8cf1b5a" providerId="LiveId" clId="{8968A460-DB01-4E9F-BC4E-24DBA8F3018E}" dt="2021-06-01T23:31:46.995" v="5016" actId="1076"/>
          <ac:spMkLst>
            <pc:docMk/>
            <pc:sldMk cId="1136530499" sldId="301"/>
            <ac:spMk id="77" creationId="{FC824E9D-AC5C-4D5F-A0FE-4946496D069C}"/>
          </ac:spMkLst>
        </pc:spChg>
        <pc:spChg chg="add mod">
          <ac:chgData name="Nguyễn" userId="27842724c8cf1b5a" providerId="LiveId" clId="{8968A460-DB01-4E9F-BC4E-24DBA8F3018E}" dt="2021-06-01T23:31:46.995" v="5016" actId="1076"/>
          <ac:spMkLst>
            <pc:docMk/>
            <pc:sldMk cId="1136530499" sldId="301"/>
            <ac:spMk id="82" creationId="{88AA40A6-FCA7-44E4-9917-2A226F1313EB}"/>
          </ac:spMkLst>
        </pc:spChg>
        <pc:spChg chg="add del mod">
          <ac:chgData name="Nguyễn" userId="27842724c8cf1b5a" providerId="LiveId" clId="{8968A460-DB01-4E9F-BC4E-24DBA8F3018E}" dt="2021-06-01T23:30:57.775" v="4949" actId="478"/>
          <ac:spMkLst>
            <pc:docMk/>
            <pc:sldMk cId="1136530499" sldId="301"/>
            <ac:spMk id="83" creationId="{FCEEFE65-D695-44A5-85B9-040B3604E9C5}"/>
          </ac:spMkLst>
        </pc:spChg>
        <pc:spChg chg="add del mod">
          <ac:chgData name="Nguyễn" userId="27842724c8cf1b5a" providerId="LiveId" clId="{8968A460-DB01-4E9F-BC4E-24DBA8F3018E}" dt="2021-06-01T23:30:57.775" v="4949" actId="478"/>
          <ac:spMkLst>
            <pc:docMk/>
            <pc:sldMk cId="1136530499" sldId="301"/>
            <ac:spMk id="84" creationId="{BBB1DF82-53D5-495B-8DFD-9A6221392BFD}"/>
          </ac:spMkLst>
        </pc:spChg>
        <pc:spChg chg="add mod">
          <ac:chgData name="Nguyễn" userId="27842724c8cf1b5a" providerId="LiveId" clId="{8968A460-DB01-4E9F-BC4E-24DBA8F3018E}" dt="2021-06-01T23:31:46.995" v="5016" actId="1076"/>
          <ac:spMkLst>
            <pc:docMk/>
            <pc:sldMk cId="1136530499" sldId="301"/>
            <ac:spMk id="85" creationId="{7071EC38-39EF-4847-866D-880D2696BB94}"/>
          </ac:spMkLst>
        </pc:spChg>
        <pc:spChg chg="add mod">
          <ac:chgData name="Nguyễn" userId="27842724c8cf1b5a" providerId="LiveId" clId="{8968A460-DB01-4E9F-BC4E-24DBA8F3018E}" dt="2021-06-01T23:32:18.357" v="5041" actId="1076"/>
          <ac:spMkLst>
            <pc:docMk/>
            <pc:sldMk cId="1136530499" sldId="301"/>
            <ac:spMk id="86" creationId="{B713EEC3-F3B8-486E-9F72-4C7C16D0DA53}"/>
          </ac:spMkLst>
        </pc:spChg>
        <pc:spChg chg="add mod">
          <ac:chgData name="Nguyễn" userId="27842724c8cf1b5a" providerId="LiveId" clId="{8968A460-DB01-4E9F-BC4E-24DBA8F3018E}" dt="2021-06-01T23:32:34.132" v="5046" actId="1076"/>
          <ac:spMkLst>
            <pc:docMk/>
            <pc:sldMk cId="1136530499" sldId="301"/>
            <ac:spMk id="87" creationId="{EB5916F8-D45F-441D-BF38-A4AB98E7ECF7}"/>
          </ac:spMkLst>
        </pc:spChg>
        <pc:spChg chg="add mod">
          <ac:chgData name="Nguyễn" userId="27842724c8cf1b5a" providerId="LiveId" clId="{8968A460-DB01-4E9F-BC4E-24DBA8F3018E}" dt="2021-06-01T23:32:29.270" v="5044" actId="1076"/>
          <ac:spMkLst>
            <pc:docMk/>
            <pc:sldMk cId="1136530499" sldId="301"/>
            <ac:spMk id="88" creationId="{DD5CA6CB-E599-4BBE-BC95-1537A665919C}"/>
          </ac:spMkLst>
        </pc:spChg>
        <pc:spChg chg="add mod">
          <ac:chgData name="Nguyễn" userId="27842724c8cf1b5a" providerId="LiveId" clId="{8968A460-DB01-4E9F-BC4E-24DBA8F3018E}" dt="2021-06-01T23:32:31.972" v="5045" actId="1076"/>
          <ac:spMkLst>
            <pc:docMk/>
            <pc:sldMk cId="1136530499" sldId="301"/>
            <ac:spMk id="89" creationId="{93D41B9D-A989-4850-AE69-EE97A4FAD588}"/>
          </ac:spMkLst>
        </pc:spChg>
        <pc:spChg chg="add mod">
          <ac:chgData name="Nguyễn" userId="27842724c8cf1b5a" providerId="LiveId" clId="{8968A460-DB01-4E9F-BC4E-24DBA8F3018E}" dt="2021-06-01T23:32:39.551" v="5048" actId="1076"/>
          <ac:spMkLst>
            <pc:docMk/>
            <pc:sldMk cId="1136530499" sldId="301"/>
            <ac:spMk id="94" creationId="{E73AC66B-3AC3-4C33-B84C-03D60D6F9DED}"/>
          </ac:spMkLst>
        </pc:spChg>
        <pc:spChg chg="add mod">
          <ac:chgData name="Nguyễn" userId="27842724c8cf1b5a" providerId="LiveId" clId="{8968A460-DB01-4E9F-BC4E-24DBA8F3018E}" dt="2021-06-01T23:32:44.974" v="5049" actId="1076"/>
          <ac:spMkLst>
            <pc:docMk/>
            <pc:sldMk cId="1136530499" sldId="301"/>
            <ac:spMk id="95" creationId="{CC85B702-0AA8-465B-AFE7-99E76BDBBBB7}"/>
          </ac:spMkLst>
        </pc:spChg>
        <pc:spChg chg="add del mod">
          <ac:chgData name="Nguyễn" userId="27842724c8cf1b5a" providerId="LiveId" clId="{8968A460-DB01-4E9F-BC4E-24DBA8F3018E}" dt="2021-06-01T23:34:39.880" v="5051"/>
          <ac:spMkLst>
            <pc:docMk/>
            <pc:sldMk cId="1136530499" sldId="301"/>
            <ac:spMk id="96" creationId="{F9C2A833-7001-40F6-ACDC-A6B79B14D07A}"/>
          </ac:spMkLst>
        </pc:spChg>
        <pc:spChg chg="add del mod">
          <ac:chgData name="Nguyễn" userId="27842724c8cf1b5a" providerId="LiveId" clId="{8968A460-DB01-4E9F-BC4E-24DBA8F3018E}" dt="2021-06-01T23:34:39.880" v="5051"/>
          <ac:spMkLst>
            <pc:docMk/>
            <pc:sldMk cId="1136530499" sldId="301"/>
            <ac:spMk id="97" creationId="{2FB6C6AB-C0C4-4454-901E-DC2DCB7DD9D9}"/>
          </ac:spMkLst>
        </pc:spChg>
        <pc:spChg chg="add del mod">
          <ac:chgData name="Nguyễn" userId="27842724c8cf1b5a" providerId="LiveId" clId="{8968A460-DB01-4E9F-BC4E-24DBA8F3018E}" dt="2021-06-01T23:34:39.880" v="5051"/>
          <ac:spMkLst>
            <pc:docMk/>
            <pc:sldMk cId="1136530499" sldId="301"/>
            <ac:spMk id="98" creationId="{A6955630-4287-4538-BA47-07AA9D6D45BA}"/>
          </ac:spMkLst>
        </pc:spChg>
        <pc:spChg chg="add del mod">
          <ac:chgData name="Nguyễn" userId="27842724c8cf1b5a" providerId="LiveId" clId="{8968A460-DB01-4E9F-BC4E-24DBA8F3018E}" dt="2021-06-01T23:34:39.880" v="5051"/>
          <ac:spMkLst>
            <pc:docMk/>
            <pc:sldMk cId="1136530499" sldId="301"/>
            <ac:spMk id="99" creationId="{C312F38A-FF37-42C7-8E2F-218BC737A58E}"/>
          </ac:spMkLst>
        </pc:spChg>
        <pc:spChg chg="add del mod">
          <ac:chgData name="Nguyễn" userId="27842724c8cf1b5a" providerId="LiveId" clId="{8968A460-DB01-4E9F-BC4E-24DBA8F3018E}" dt="2021-06-01T23:34:39.880" v="5051"/>
          <ac:spMkLst>
            <pc:docMk/>
            <pc:sldMk cId="1136530499" sldId="301"/>
            <ac:spMk id="104" creationId="{A0F16448-F865-4CA7-A657-72DF33BAF542}"/>
          </ac:spMkLst>
        </pc:spChg>
        <pc:spChg chg="add del mod">
          <ac:chgData name="Nguyễn" userId="27842724c8cf1b5a" providerId="LiveId" clId="{8968A460-DB01-4E9F-BC4E-24DBA8F3018E}" dt="2021-06-01T23:34:39.880" v="5051"/>
          <ac:spMkLst>
            <pc:docMk/>
            <pc:sldMk cId="1136530499" sldId="301"/>
            <ac:spMk id="105" creationId="{0CCF2AA3-E794-4B12-AE90-3FFE033F6558}"/>
          </ac:spMkLst>
        </pc:spChg>
        <pc:spChg chg="add del mod">
          <ac:chgData name="Nguyễn" userId="27842724c8cf1b5a" providerId="LiveId" clId="{8968A460-DB01-4E9F-BC4E-24DBA8F3018E}" dt="2021-06-01T23:34:39.880" v="5051"/>
          <ac:spMkLst>
            <pc:docMk/>
            <pc:sldMk cId="1136530499" sldId="301"/>
            <ac:spMk id="106" creationId="{2810E39B-F565-46ED-AE99-3B04EA397B74}"/>
          </ac:spMkLst>
        </pc:spChg>
        <pc:spChg chg="add del mod">
          <ac:chgData name="Nguyễn" userId="27842724c8cf1b5a" providerId="LiveId" clId="{8968A460-DB01-4E9F-BC4E-24DBA8F3018E}" dt="2021-06-01T23:34:39.880" v="5051"/>
          <ac:spMkLst>
            <pc:docMk/>
            <pc:sldMk cId="1136530499" sldId="301"/>
            <ac:spMk id="107" creationId="{B2CE36C7-0F56-4AE9-911F-C21CFFF0701F}"/>
          </ac:spMkLst>
        </pc:spChg>
        <pc:grpChg chg="del">
          <ac:chgData name="Nguyễn" userId="27842724c8cf1b5a" providerId="LiveId" clId="{8968A460-DB01-4E9F-BC4E-24DBA8F3018E}" dt="2021-06-01T23:24:53.115" v="4851" actId="165"/>
          <ac:grpSpMkLst>
            <pc:docMk/>
            <pc:sldMk cId="1136530499" sldId="301"/>
            <ac:grpSpMk id="33" creationId="{365CA1F9-64A5-407E-8F64-48D71A93E104}"/>
          </ac:grpSpMkLst>
        </pc:grpChg>
        <pc:grpChg chg="del">
          <ac:chgData name="Nguyễn" userId="27842724c8cf1b5a" providerId="LiveId" clId="{8968A460-DB01-4E9F-BC4E-24DBA8F3018E}" dt="2021-06-01T23:24:53.115" v="4851" actId="165"/>
          <ac:grpSpMkLst>
            <pc:docMk/>
            <pc:sldMk cId="1136530499" sldId="301"/>
            <ac:grpSpMk id="37" creationId="{55897127-3DF1-47B5-85C9-F78DAA98A794}"/>
          </ac:grpSpMkLst>
        </pc:grpChg>
        <pc:grpChg chg="add del mod">
          <ac:chgData name="Nguyễn" userId="27842724c8cf1b5a" providerId="LiveId" clId="{8968A460-DB01-4E9F-BC4E-24DBA8F3018E}" dt="2021-06-01T23:25:23.112" v="4858" actId="165"/>
          <ac:grpSpMkLst>
            <pc:docMk/>
            <pc:sldMk cId="1136530499" sldId="301"/>
            <ac:grpSpMk id="40" creationId="{C1877506-8A43-4509-8CA5-71590E0A7282}"/>
          </ac:grpSpMkLst>
        </pc:grpChg>
        <pc:grpChg chg="add del mod">
          <ac:chgData name="Nguyễn" userId="27842724c8cf1b5a" providerId="LiveId" clId="{8968A460-DB01-4E9F-BC4E-24DBA8F3018E}" dt="2021-06-01T23:25:23.112" v="4858" actId="165"/>
          <ac:grpSpMkLst>
            <pc:docMk/>
            <pc:sldMk cId="1136530499" sldId="301"/>
            <ac:grpSpMk id="49" creationId="{806A1ED9-1069-4245-A468-73EF74F9C3C8}"/>
          </ac:grpSpMkLst>
        </pc:grpChg>
        <pc:grpChg chg="add del mod">
          <ac:chgData name="Nguyễn" userId="27842724c8cf1b5a" providerId="LiveId" clId="{8968A460-DB01-4E9F-BC4E-24DBA8F3018E}" dt="2021-06-01T23:25:23.112" v="4858" actId="165"/>
          <ac:grpSpMkLst>
            <pc:docMk/>
            <pc:sldMk cId="1136530499" sldId="301"/>
            <ac:grpSpMk id="53" creationId="{91FD147A-5B19-4C57-800B-01C8EE1F4663}"/>
          </ac:grpSpMkLst>
        </pc:grpChg>
        <pc:grpChg chg="add mod">
          <ac:chgData name="Nguyễn" userId="27842724c8cf1b5a" providerId="LiveId" clId="{8968A460-DB01-4E9F-BC4E-24DBA8F3018E}" dt="2021-06-01T23:31:46.995" v="5016" actId="1076"/>
          <ac:grpSpMkLst>
            <pc:docMk/>
            <pc:sldMk cId="1136530499" sldId="301"/>
            <ac:grpSpMk id="78" creationId="{971C26D2-C726-4022-8C97-EE5A420DB011}"/>
          </ac:grpSpMkLst>
        </pc:grpChg>
        <pc:grpChg chg="add mod">
          <ac:chgData name="Nguyễn" userId="27842724c8cf1b5a" providerId="LiveId" clId="{8968A460-DB01-4E9F-BC4E-24DBA8F3018E}" dt="2021-06-01T23:32:37.105" v="5047" actId="1076"/>
          <ac:grpSpMkLst>
            <pc:docMk/>
            <pc:sldMk cId="1136530499" sldId="301"/>
            <ac:grpSpMk id="90" creationId="{B57B9303-D95C-4B96-BC8C-E63FBCBFC972}"/>
          </ac:grpSpMkLst>
        </pc:grpChg>
        <pc:grpChg chg="add del mod">
          <ac:chgData name="Nguyễn" userId="27842724c8cf1b5a" providerId="LiveId" clId="{8968A460-DB01-4E9F-BC4E-24DBA8F3018E}" dt="2021-06-01T23:34:39.880" v="5051"/>
          <ac:grpSpMkLst>
            <pc:docMk/>
            <pc:sldMk cId="1136530499" sldId="301"/>
            <ac:grpSpMk id="100" creationId="{42933703-0691-42C1-B0FF-B3A6CBB97EAA}"/>
          </ac:grpSpMkLst>
        </pc:grpChg>
        <pc:picChg chg="add del">
          <ac:chgData name="Nguyễn" userId="27842724c8cf1b5a" providerId="LiveId" clId="{8968A460-DB01-4E9F-BC4E-24DBA8F3018E}" dt="2021-06-01T23:35:05.703" v="5055" actId="478"/>
          <ac:picMkLst>
            <pc:docMk/>
            <pc:sldMk cId="1136530499" sldId="301"/>
            <ac:picMk id="17" creationId="{89AAF99B-46D3-463C-BB98-4B1963D940C6}"/>
          </ac:picMkLst>
        </pc:picChg>
        <pc:picChg chg="add del">
          <ac:chgData name="Nguyễn" userId="27842724c8cf1b5a" providerId="LiveId" clId="{8968A460-DB01-4E9F-BC4E-24DBA8F3018E}" dt="2021-06-01T23:35:48.274" v="5061" actId="478"/>
          <ac:picMkLst>
            <pc:docMk/>
            <pc:sldMk cId="1136530499" sldId="301"/>
            <ac:picMk id="20" creationId="{0DC1ACA0-B588-4CA9-8A53-19070D2CEDAF}"/>
          </ac:picMkLst>
        </pc:picChg>
        <pc:cxnChg chg="mod">
          <ac:chgData name="Nguyễn" userId="27842724c8cf1b5a" providerId="LiveId" clId="{8968A460-DB01-4E9F-BC4E-24DBA8F3018E}" dt="2021-06-01T23:30:10.074" v="4915"/>
          <ac:cxnSpMkLst>
            <pc:docMk/>
            <pc:sldMk cId="1136530499" sldId="301"/>
            <ac:cxnSpMk id="79" creationId="{50B42110-7102-4694-8197-5D02A8ECC29F}"/>
          </ac:cxnSpMkLst>
        </pc:cxnChg>
        <pc:cxnChg chg="mod">
          <ac:chgData name="Nguyễn" userId="27842724c8cf1b5a" providerId="LiveId" clId="{8968A460-DB01-4E9F-BC4E-24DBA8F3018E}" dt="2021-06-01T23:30:10.074" v="4915"/>
          <ac:cxnSpMkLst>
            <pc:docMk/>
            <pc:sldMk cId="1136530499" sldId="301"/>
            <ac:cxnSpMk id="80" creationId="{D006774A-B30A-4653-BC0A-424AE08AEFB0}"/>
          </ac:cxnSpMkLst>
        </pc:cxnChg>
        <pc:cxnChg chg="mod">
          <ac:chgData name="Nguyễn" userId="27842724c8cf1b5a" providerId="LiveId" clId="{8968A460-DB01-4E9F-BC4E-24DBA8F3018E}" dt="2021-06-01T23:30:10.074" v="4915"/>
          <ac:cxnSpMkLst>
            <pc:docMk/>
            <pc:sldMk cId="1136530499" sldId="301"/>
            <ac:cxnSpMk id="81" creationId="{A0DAFC44-06D1-4D39-B72F-28BF797E18E8}"/>
          </ac:cxnSpMkLst>
        </pc:cxnChg>
        <pc:cxnChg chg="mod">
          <ac:chgData name="Nguyễn" userId="27842724c8cf1b5a" providerId="LiveId" clId="{8968A460-DB01-4E9F-BC4E-24DBA8F3018E}" dt="2021-06-01T23:31:51.053" v="5017" actId="571"/>
          <ac:cxnSpMkLst>
            <pc:docMk/>
            <pc:sldMk cId="1136530499" sldId="301"/>
            <ac:cxnSpMk id="91" creationId="{7CA86763-9686-4A6E-BB68-ED4D881FBCEB}"/>
          </ac:cxnSpMkLst>
        </pc:cxnChg>
        <pc:cxnChg chg="mod">
          <ac:chgData name="Nguyễn" userId="27842724c8cf1b5a" providerId="LiveId" clId="{8968A460-DB01-4E9F-BC4E-24DBA8F3018E}" dt="2021-06-01T23:31:51.053" v="5017" actId="571"/>
          <ac:cxnSpMkLst>
            <pc:docMk/>
            <pc:sldMk cId="1136530499" sldId="301"/>
            <ac:cxnSpMk id="92" creationId="{1FE6AE28-6BD7-453F-A691-57C3FE0C9ED5}"/>
          </ac:cxnSpMkLst>
        </pc:cxnChg>
        <pc:cxnChg chg="mod">
          <ac:chgData name="Nguyễn" userId="27842724c8cf1b5a" providerId="LiveId" clId="{8968A460-DB01-4E9F-BC4E-24DBA8F3018E}" dt="2021-06-01T23:31:51.053" v="5017" actId="571"/>
          <ac:cxnSpMkLst>
            <pc:docMk/>
            <pc:sldMk cId="1136530499" sldId="301"/>
            <ac:cxnSpMk id="93" creationId="{4B69EDB2-03A2-423E-BA05-715F349F4C96}"/>
          </ac:cxnSpMkLst>
        </pc:cxnChg>
        <pc:cxnChg chg="mod">
          <ac:chgData name="Nguyễn" userId="27842724c8cf1b5a" providerId="LiveId" clId="{8968A460-DB01-4E9F-BC4E-24DBA8F3018E}" dt="2021-06-01T23:34:38.976" v="5050"/>
          <ac:cxnSpMkLst>
            <pc:docMk/>
            <pc:sldMk cId="1136530499" sldId="301"/>
            <ac:cxnSpMk id="101" creationId="{9DE4A6EE-F74B-468E-B463-041985852EFC}"/>
          </ac:cxnSpMkLst>
        </pc:cxnChg>
        <pc:cxnChg chg="mod">
          <ac:chgData name="Nguyễn" userId="27842724c8cf1b5a" providerId="LiveId" clId="{8968A460-DB01-4E9F-BC4E-24DBA8F3018E}" dt="2021-06-01T23:34:38.976" v="5050"/>
          <ac:cxnSpMkLst>
            <pc:docMk/>
            <pc:sldMk cId="1136530499" sldId="301"/>
            <ac:cxnSpMk id="102" creationId="{E06D89FC-AACD-4C97-98FE-C19CB9C41943}"/>
          </ac:cxnSpMkLst>
        </pc:cxnChg>
        <pc:cxnChg chg="mod">
          <ac:chgData name="Nguyễn" userId="27842724c8cf1b5a" providerId="LiveId" clId="{8968A460-DB01-4E9F-BC4E-24DBA8F3018E}" dt="2021-06-01T23:34:38.976" v="5050"/>
          <ac:cxnSpMkLst>
            <pc:docMk/>
            <pc:sldMk cId="1136530499" sldId="301"/>
            <ac:cxnSpMk id="103" creationId="{C006071F-7BBC-40AD-915C-772C1060F8BF}"/>
          </ac:cxnSpMkLst>
        </pc:cxnChg>
      </pc:sldChg>
      <pc:sldChg chg="addSp delSp modSp add del mod delAnim modAnim">
        <pc:chgData name="Nguyễn" userId="27842724c8cf1b5a" providerId="LiveId" clId="{8968A460-DB01-4E9F-BC4E-24DBA8F3018E}" dt="2021-06-02T02:32:40.433" v="5863" actId="47"/>
        <pc:sldMkLst>
          <pc:docMk/>
          <pc:sldMk cId="1816758342" sldId="302"/>
        </pc:sldMkLst>
        <pc:spChg chg="mod">
          <ac:chgData name="Nguyễn" userId="27842724c8cf1b5a" providerId="LiveId" clId="{8968A460-DB01-4E9F-BC4E-24DBA8F3018E}" dt="2021-06-02T02:31:03.967" v="5835"/>
          <ac:spMkLst>
            <pc:docMk/>
            <pc:sldMk cId="1816758342" sldId="302"/>
            <ac:spMk id="34" creationId="{FF5F134F-5128-4E4E-9F76-11D2D8090D77}"/>
          </ac:spMkLst>
        </pc:spChg>
        <pc:spChg chg="mod">
          <ac:chgData name="Nguyễn" userId="27842724c8cf1b5a" providerId="LiveId" clId="{8968A460-DB01-4E9F-BC4E-24DBA8F3018E}" dt="2021-06-02T02:31:03.967" v="5835"/>
          <ac:spMkLst>
            <pc:docMk/>
            <pc:sldMk cId="1816758342" sldId="302"/>
            <ac:spMk id="35" creationId="{991049D7-E45C-43D0-B4FB-CC6BE769A6A3}"/>
          </ac:spMkLst>
        </pc:spChg>
        <pc:spChg chg="mod">
          <ac:chgData name="Nguyễn" userId="27842724c8cf1b5a" providerId="LiveId" clId="{8968A460-DB01-4E9F-BC4E-24DBA8F3018E}" dt="2021-06-02T02:31:03.967" v="5835"/>
          <ac:spMkLst>
            <pc:docMk/>
            <pc:sldMk cId="1816758342" sldId="302"/>
            <ac:spMk id="36" creationId="{BB8AF8AB-8BB9-4264-8104-E6B6E4E4A1E1}"/>
          </ac:spMkLst>
        </pc:spChg>
        <pc:spChg chg="mod">
          <ac:chgData name="Nguyễn" userId="27842724c8cf1b5a" providerId="LiveId" clId="{8968A460-DB01-4E9F-BC4E-24DBA8F3018E}" dt="2021-06-02T02:31:03.967" v="5835"/>
          <ac:spMkLst>
            <pc:docMk/>
            <pc:sldMk cId="1816758342" sldId="302"/>
            <ac:spMk id="38" creationId="{6800A2B8-5394-4A2C-BA5E-A26AB4F7F568}"/>
          </ac:spMkLst>
        </pc:spChg>
        <pc:spChg chg="mod">
          <ac:chgData name="Nguyễn" userId="27842724c8cf1b5a" providerId="LiveId" clId="{8968A460-DB01-4E9F-BC4E-24DBA8F3018E}" dt="2021-06-02T02:31:03.967" v="5835"/>
          <ac:spMkLst>
            <pc:docMk/>
            <pc:sldMk cId="1816758342" sldId="302"/>
            <ac:spMk id="39" creationId="{9AB04BE7-8DDD-4061-8212-7C97ACDC5573}"/>
          </ac:spMkLst>
        </pc:spChg>
        <pc:spChg chg="mod">
          <ac:chgData name="Nguyễn" userId="27842724c8cf1b5a" providerId="LiveId" clId="{8968A460-DB01-4E9F-BC4E-24DBA8F3018E}" dt="2021-06-02T02:31:03.967" v="5835"/>
          <ac:spMkLst>
            <pc:docMk/>
            <pc:sldMk cId="1816758342" sldId="302"/>
            <ac:spMk id="40" creationId="{D5B50D65-48F0-40D6-AFF1-20C9D9376BB0}"/>
          </ac:spMkLst>
        </pc:spChg>
        <pc:spChg chg="del">
          <ac:chgData name="Nguyễn" userId="27842724c8cf1b5a" providerId="LiveId" clId="{8968A460-DB01-4E9F-BC4E-24DBA8F3018E}" dt="2021-06-01T23:36:26.396" v="5063" actId="478"/>
          <ac:spMkLst>
            <pc:docMk/>
            <pc:sldMk cId="1816758342" sldId="302"/>
            <ac:spMk id="61" creationId="{25514CE5-2650-4D67-A04F-16DD04F31414}"/>
          </ac:spMkLst>
        </pc:spChg>
        <pc:spChg chg="del">
          <ac:chgData name="Nguyễn" userId="27842724c8cf1b5a" providerId="LiveId" clId="{8968A460-DB01-4E9F-BC4E-24DBA8F3018E}" dt="2021-06-01T23:36:28.316" v="5064" actId="478"/>
          <ac:spMkLst>
            <pc:docMk/>
            <pc:sldMk cId="1816758342" sldId="302"/>
            <ac:spMk id="65" creationId="{DF95F41C-1964-458A-BDB4-2A3BA47E176D}"/>
          </ac:spMkLst>
        </pc:spChg>
        <pc:spChg chg="mod">
          <ac:chgData name="Nguyễn" userId="27842724c8cf1b5a" providerId="LiveId" clId="{8968A460-DB01-4E9F-BC4E-24DBA8F3018E}" dt="2021-06-01T23:36:33.334" v="5065" actId="164"/>
          <ac:spMkLst>
            <pc:docMk/>
            <pc:sldMk cId="1816758342" sldId="302"/>
            <ac:spMk id="69" creationId="{06E9112E-57B7-4233-940B-B09BB213E7D5}"/>
          </ac:spMkLst>
        </pc:spChg>
        <pc:spChg chg="mod">
          <ac:chgData name="Nguyễn" userId="27842724c8cf1b5a" providerId="LiveId" clId="{8968A460-DB01-4E9F-BC4E-24DBA8F3018E}" dt="2021-06-01T23:36:33.334" v="5065" actId="164"/>
          <ac:spMkLst>
            <pc:docMk/>
            <pc:sldMk cId="1816758342" sldId="302"/>
            <ac:spMk id="71" creationId="{C14F4699-CAED-4888-861A-3D42352DBCD7}"/>
          </ac:spMkLst>
        </pc:spChg>
        <pc:spChg chg="mod">
          <ac:chgData name="Nguyễn" userId="27842724c8cf1b5a" providerId="LiveId" clId="{8968A460-DB01-4E9F-BC4E-24DBA8F3018E}" dt="2021-06-01T23:36:33.334" v="5065" actId="164"/>
          <ac:spMkLst>
            <pc:docMk/>
            <pc:sldMk cId="1816758342" sldId="302"/>
            <ac:spMk id="72" creationId="{456D832B-1786-4D5B-B232-3E2EA38E50B2}"/>
          </ac:spMkLst>
        </pc:spChg>
        <pc:spChg chg="del">
          <ac:chgData name="Nguyễn" userId="27842724c8cf1b5a" providerId="LiveId" clId="{8968A460-DB01-4E9F-BC4E-24DBA8F3018E}" dt="2021-06-01T23:36:26.396" v="5063" actId="478"/>
          <ac:spMkLst>
            <pc:docMk/>
            <pc:sldMk cId="1816758342" sldId="302"/>
            <ac:spMk id="74" creationId="{23321FFF-8213-400C-8A6E-32C14A5B5ADA}"/>
          </ac:spMkLst>
        </pc:spChg>
        <pc:spChg chg="del">
          <ac:chgData name="Nguyễn" userId="27842724c8cf1b5a" providerId="LiveId" clId="{8968A460-DB01-4E9F-BC4E-24DBA8F3018E}" dt="2021-06-01T23:36:26.396" v="5063" actId="478"/>
          <ac:spMkLst>
            <pc:docMk/>
            <pc:sldMk cId="1816758342" sldId="302"/>
            <ac:spMk id="75" creationId="{D0BF0BF4-4AF4-42E9-BD77-035C34C03A6E}"/>
          </ac:spMkLst>
        </pc:spChg>
        <pc:spChg chg="del">
          <ac:chgData name="Nguyễn" userId="27842724c8cf1b5a" providerId="LiveId" clId="{8968A460-DB01-4E9F-BC4E-24DBA8F3018E}" dt="2021-06-01T23:36:26.396" v="5063" actId="478"/>
          <ac:spMkLst>
            <pc:docMk/>
            <pc:sldMk cId="1816758342" sldId="302"/>
            <ac:spMk id="76" creationId="{9E0847FD-9B5E-4D84-BFAD-576F3801DB30}"/>
          </ac:spMkLst>
        </pc:spChg>
        <pc:spChg chg="del">
          <ac:chgData name="Nguyễn" userId="27842724c8cf1b5a" providerId="LiveId" clId="{8968A460-DB01-4E9F-BC4E-24DBA8F3018E}" dt="2021-06-01T23:36:26.396" v="5063" actId="478"/>
          <ac:spMkLst>
            <pc:docMk/>
            <pc:sldMk cId="1816758342" sldId="302"/>
            <ac:spMk id="77" creationId="{FC824E9D-AC5C-4D5F-A0FE-4946496D069C}"/>
          </ac:spMkLst>
        </pc:spChg>
        <pc:spChg chg="del">
          <ac:chgData name="Nguyễn" userId="27842724c8cf1b5a" providerId="LiveId" clId="{8968A460-DB01-4E9F-BC4E-24DBA8F3018E}" dt="2021-06-01T23:36:26.396" v="5063" actId="478"/>
          <ac:spMkLst>
            <pc:docMk/>
            <pc:sldMk cId="1816758342" sldId="302"/>
            <ac:spMk id="82" creationId="{88AA40A6-FCA7-44E4-9917-2A226F1313EB}"/>
          </ac:spMkLst>
        </pc:spChg>
        <pc:spChg chg="del">
          <ac:chgData name="Nguyễn" userId="27842724c8cf1b5a" providerId="LiveId" clId="{8968A460-DB01-4E9F-BC4E-24DBA8F3018E}" dt="2021-06-01T23:36:26.396" v="5063" actId="478"/>
          <ac:spMkLst>
            <pc:docMk/>
            <pc:sldMk cId="1816758342" sldId="302"/>
            <ac:spMk id="85" creationId="{7071EC38-39EF-4847-866D-880D2696BB94}"/>
          </ac:spMkLst>
        </pc:spChg>
        <pc:spChg chg="del">
          <ac:chgData name="Nguyễn" userId="27842724c8cf1b5a" providerId="LiveId" clId="{8968A460-DB01-4E9F-BC4E-24DBA8F3018E}" dt="2021-06-01T23:36:28.316" v="5064" actId="478"/>
          <ac:spMkLst>
            <pc:docMk/>
            <pc:sldMk cId="1816758342" sldId="302"/>
            <ac:spMk id="86" creationId="{B713EEC3-F3B8-486E-9F72-4C7C16D0DA53}"/>
          </ac:spMkLst>
        </pc:spChg>
        <pc:spChg chg="del">
          <ac:chgData name="Nguyễn" userId="27842724c8cf1b5a" providerId="LiveId" clId="{8968A460-DB01-4E9F-BC4E-24DBA8F3018E}" dt="2021-06-01T23:36:28.316" v="5064" actId="478"/>
          <ac:spMkLst>
            <pc:docMk/>
            <pc:sldMk cId="1816758342" sldId="302"/>
            <ac:spMk id="87" creationId="{EB5916F8-D45F-441D-BF38-A4AB98E7ECF7}"/>
          </ac:spMkLst>
        </pc:spChg>
        <pc:spChg chg="del">
          <ac:chgData name="Nguyễn" userId="27842724c8cf1b5a" providerId="LiveId" clId="{8968A460-DB01-4E9F-BC4E-24DBA8F3018E}" dt="2021-06-01T23:36:28.316" v="5064" actId="478"/>
          <ac:spMkLst>
            <pc:docMk/>
            <pc:sldMk cId="1816758342" sldId="302"/>
            <ac:spMk id="88" creationId="{DD5CA6CB-E599-4BBE-BC95-1537A665919C}"/>
          </ac:spMkLst>
        </pc:spChg>
        <pc:spChg chg="del">
          <ac:chgData name="Nguyễn" userId="27842724c8cf1b5a" providerId="LiveId" clId="{8968A460-DB01-4E9F-BC4E-24DBA8F3018E}" dt="2021-06-01T23:36:28.316" v="5064" actId="478"/>
          <ac:spMkLst>
            <pc:docMk/>
            <pc:sldMk cId="1816758342" sldId="302"/>
            <ac:spMk id="89" creationId="{93D41B9D-A989-4850-AE69-EE97A4FAD588}"/>
          </ac:spMkLst>
        </pc:spChg>
        <pc:spChg chg="del">
          <ac:chgData name="Nguyễn" userId="27842724c8cf1b5a" providerId="LiveId" clId="{8968A460-DB01-4E9F-BC4E-24DBA8F3018E}" dt="2021-06-01T23:36:28.316" v="5064" actId="478"/>
          <ac:spMkLst>
            <pc:docMk/>
            <pc:sldMk cId="1816758342" sldId="302"/>
            <ac:spMk id="94" creationId="{E73AC66B-3AC3-4C33-B84C-03D60D6F9DED}"/>
          </ac:spMkLst>
        </pc:spChg>
        <pc:spChg chg="del">
          <ac:chgData name="Nguyễn" userId="27842724c8cf1b5a" providerId="LiveId" clId="{8968A460-DB01-4E9F-BC4E-24DBA8F3018E}" dt="2021-06-01T23:36:28.316" v="5064" actId="478"/>
          <ac:spMkLst>
            <pc:docMk/>
            <pc:sldMk cId="1816758342" sldId="302"/>
            <ac:spMk id="95" creationId="{CC85B702-0AA8-465B-AFE7-99E76BDBBBB7}"/>
          </ac:spMkLst>
        </pc:spChg>
        <pc:grpChg chg="add del mod">
          <ac:chgData name="Nguyễn" userId="27842724c8cf1b5a" providerId="LiveId" clId="{8968A460-DB01-4E9F-BC4E-24DBA8F3018E}" dt="2021-06-02T02:32:35.289" v="5861" actId="21"/>
          <ac:grpSpMkLst>
            <pc:docMk/>
            <pc:sldMk cId="1816758342" sldId="302"/>
            <ac:grpSpMk id="3" creationId="{FE916B6A-9294-401F-8405-896140E65EBC}"/>
          </ac:grpSpMkLst>
        </pc:grpChg>
        <pc:grpChg chg="add del mod">
          <ac:chgData name="Nguyễn" userId="27842724c8cf1b5a" providerId="LiveId" clId="{8968A460-DB01-4E9F-BC4E-24DBA8F3018E}" dt="2021-06-02T02:31:10.550" v="5836"/>
          <ac:grpSpMkLst>
            <pc:docMk/>
            <pc:sldMk cId="1816758342" sldId="302"/>
            <ac:grpSpMk id="33" creationId="{1E476B35-3B8E-4A26-9ACC-823E809418AF}"/>
          </ac:grpSpMkLst>
        </pc:grpChg>
        <pc:grpChg chg="add del mod">
          <ac:chgData name="Nguyễn" userId="27842724c8cf1b5a" providerId="LiveId" clId="{8968A460-DB01-4E9F-BC4E-24DBA8F3018E}" dt="2021-06-02T02:31:10.550" v="5836"/>
          <ac:grpSpMkLst>
            <pc:docMk/>
            <pc:sldMk cId="1816758342" sldId="302"/>
            <ac:grpSpMk id="37" creationId="{CB370A8A-4231-4618-9DEC-3E3325C9EA0E}"/>
          </ac:grpSpMkLst>
        </pc:grpChg>
        <pc:grpChg chg="del">
          <ac:chgData name="Nguyễn" userId="27842724c8cf1b5a" providerId="LiveId" clId="{8968A460-DB01-4E9F-BC4E-24DBA8F3018E}" dt="2021-06-01T23:36:26.396" v="5063" actId="478"/>
          <ac:grpSpMkLst>
            <pc:docMk/>
            <pc:sldMk cId="1816758342" sldId="302"/>
            <ac:grpSpMk id="78" creationId="{971C26D2-C726-4022-8C97-EE5A420DB011}"/>
          </ac:grpSpMkLst>
        </pc:grpChg>
        <pc:grpChg chg="del">
          <ac:chgData name="Nguyễn" userId="27842724c8cf1b5a" providerId="LiveId" clId="{8968A460-DB01-4E9F-BC4E-24DBA8F3018E}" dt="2021-06-01T23:36:28.316" v="5064" actId="478"/>
          <ac:grpSpMkLst>
            <pc:docMk/>
            <pc:sldMk cId="1816758342" sldId="302"/>
            <ac:grpSpMk id="90" creationId="{B57B9303-D95C-4B96-BC8C-E63FBCBFC972}"/>
          </ac:grpSpMkLst>
        </pc:grpChg>
      </pc:sldChg>
      <pc:sldChg chg="addSp delSp modSp add mod ord modTransition delAnim modAnim">
        <pc:chgData name="Nguyễn" userId="27842724c8cf1b5a" providerId="LiveId" clId="{8968A460-DB01-4E9F-BC4E-24DBA8F3018E}" dt="2021-06-02T02:38:01.773" v="5894"/>
        <pc:sldMkLst>
          <pc:docMk/>
          <pc:sldMk cId="335793665" sldId="303"/>
        </pc:sldMkLst>
        <pc:spChg chg="mod">
          <ac:chgData name="Nguyễn" userId="27842724c8cf1b5a" providerId="LiveId" clId="{8968A460-DB01-4E9F-BC4E-24DBA8F3018E}" dt="2021-06-01T23:37:12.842" v="5071" actId="164"/>
          <ac:spMkLst>
            <pc:docMk/>
            <pc:sldMk cId="335793665" sldId="303"/>
            <ac:spMk id="61" creationId="{25514CE5-2650-4D67-A04F-16DD04F31414}"/>
          </ac:spMkLst>
        </pc:spChg>
        <pc:spChg chg="del">
          <ac:chgData name="Nguyễn" userId="27842724c8cf1b5a" providerId="LiveId" clId="{8968A460-DB01-4E9F-BC4E-24DBA8F3018E}" dt="2021-06-01T23:36:57.800" v="5070" actId="478"/>
          <ac:spMkLst>
            <pc:docMk/>
            <pc:sldMk cId="335793665" sldId="303"/>
            <ac:spMk id="65" creationId="{DF95F41C-1964-458A-BDB4-2A3BA47E176D}"/>
          </ac:spMkLst>
        </pc:spChg>
        <pc:spChg chg="mod">
          <ac:chgData name="Nguyễn" userId="27842724c8cf1b5a" providerId="LiveId" clId="{8968A460-DB01-4E9F-BC4E-24DBA8F3018E}" dt="2021-06-01T23:37:12.842" v="5071" actId="164"/>
          <ac:spMkLst>
            <pc:docMk/>
            <pc:sldMk cId="335793665" sldId="303"/>
            <ac:spMk id="71" creationId="{C14F4699-CAED-4888-861A-3D42352DBCD7}"/>
          </ac:spMkLst>
        </pc:spChg>
        <pc:spChg chg="mod">
          <ac:chgData name="Nguyễn" userId="27842724c8cf1b5a" providerId="LiveId" clId="{8968A460-DB01-4E9F-BC4E-24DBA8F3018E}" dt="2021-06-01T23:37:12.842" v="5071" actId="164"/>
          <ac:spMkLst>
            <pc:docMk/>
            <pc:sldMk cId="335793665" sldId="303"/>
            <ac:spMk id="72" creationId="{456D832B-1786-4D5B-B232-3E2EA38E50B2}"/>
          </ac:spMkLst>
        </pc:spChg>
        <pc:spChg chg="del">
          <ac:chgData name="Nguyễn" userId="27842724c8cf1b5a" providerId="LiveId" clId="{8968A460-DB01-4E9F-BC4E-24DBA8F3018E}" dt="2021-06-01T23:36:57.800" v="5070" actId="478"/>
          <ac:spMkLst>
            <pc:docMk/>
            <pc:sldMk cId="335793665" sldId="303"/>
            <ac:spMk id="86" creationId="{B713EEC3-F3B8-486E-9F72-4C7C16D0DA53}"/>
          </ac:spMkLst>
        </pc:spChg>
        <pc:spChg chg="del">
          <ac:chgData name="Nguyễn" userId="27842724c8cf1b5a" providerId="LiveId" clId="{8968A460-DB01-4E9F-BC4E-24DBA8F3018E}" dt="2021-06-01T23:36:57.800" v="5070" actId="478"/>
          <ac:spMkLst>
            <pc:docMk/>
            <pc:sldMk cId="335793665" sldId="303"/>
            <ac:spMk id="87" creationId="{EB5916F8-D45F-441D-BF38-A4AB98E7ECF7}"/>
          </ac:spMkLst>
        </pc:spChg>
        <pc:spChg chg="del">
          <ac:chgData name="Nguyễn" userId="27842724c8cf1b5a" providerId="LiveId" clId="{8968A460-DB01-4E9F-BC4E-24DBA8F3018E}" dt="2021-06-01T23:36:57.800" v="5070" actId="478"/>
          <ac:spMkLst>
            <pc:docMk/>
            <pc:sldMk cId="335793665" sldId="303"/>
            <ac:spMk id="88" creationId="{DD5CA6CB-E599-4BBE-BC95-1537A665919C}"/>
          </ac:spMkLst>
        </pc:spChg>
        <pc:spChg chg="del">
          <ac:chgData name="Nguyễn" userId="27842724c8cf1b5a" providerId="LiveId" clId="{8968A460-DB01-4E9F-BC4E-24DBA8F3018E}" dt="2021-06-01T23:36:57.800" v="5070" actId="478"/>
          <ac:spMkLst>
            <pc:docMk/>
            <pc:sldMk cId="335793665" sldId="303"/>
            <ac:spMk id="89" creationId="{93D41B9D-A989-4850-AE69-EE97A4FAD588}"/>
          </ac:spMkLst>
        </pc:spChg>
        <pc:spChg chg="del">
          <ac:chgData name="Nguyễn" userId="27842724c8cf1b5a" providerId="LiveId" clId="{8968A460-DB01-4E9F-BC4E-24DBA8F3018E}" dt="2021-06-01T23:36:57.800" v="5070" actId="478"/>
          <ac:spMkLst>
            <pc:docMk/>
            <pc:sldMk cId="335793665" sldId="303"/>
            <ac:spMk id="94" creationId="{E73AC66B-3AC3-4C33-B84C-03D60D6F9DED}"/>
          </ac:spMkLst>
        </pc:spChg>
        <pc:spChg chg="del">
          <ac:chgData name="Nguyễn" userId="27842724c8cf1b5a" providerId="LiveId" clId="{8968A460-DB01-4E9F-BC4E-24DBA8F3018E}" dt="2021-06-01T23:36:57.800" v="5070" actId="478"/>
          <ac:spMkLst>
            <pc:docMk/>
            <pc:sldMk cId="335793665" sldId="303"/>
            <ac:spMk id="95" creationId="{CC85B702-0AA8-465B-AFE7-99E76BDBBBB7}"/>
          </ac:spMkLst>
        </pc:spChg>
        <pc:grpChg chg="add mod">
          <ac:chgData name="Nguyễn" userId="27842724c8cf1b5a" providerId="LiveId" clId="{8968A460-DB01-4E9F-BC4E-24DBA8F3018E}" dt="2021-06-01T23:37:17.200" v="5072" actId="688"/>
          <ac:grpSpMkLst>
            <pc:docMk/>
            <pc:sldMk cId="335793665" sldId="303"/>
            <ac:grpSpMk id="3" creationId="{50670092-18EA-4B5D-98D2-3AAE89B284B8}"/>
          </ac:grpSpMkLst>
        </pc:grpChg>
        <pc:grpChg chg="del">
          <ac:chgData name="Nguyễn" userId="27842724c8cf1b5a" providerId="LiveId" clId="{8968A460-DB01-4E9F-BC4E-24DBA8F3018E}" dt="2021-06-01T23:36:57.800" v="5070" actId="478"/>
          <ac:grpSpMkLst>
            <pc:docMk/>
            <pc:sldMk cId="335793665" sldId="303"/>
            <ac:grpSpMk id="90" creationId="{B57B9303-D95C-4B96-BC8C-E63FBCBFC972}"/>
          </ac:grpSpMkLst>
        </pc:grpChg>
      </pc:sldChg>
      <pc:sldChg chg="addSp modSp add mod ord modTransition modAnim">
        <pc:chgData name="Nguyễn" userId="27842724c8cf1b5a" providerId="LiveId" clId="{8968A460-DB01-4E9F-BC4E-24DBA8F3018E}" dt="2021-06-01T23:46:14.415" v="5339"/>
        <pc:sldMkLst>
          <pc:docMk/>
          <pc:sldMk cId="3035715177" sldId="304"/>
        </pc:sldMkLst>
        <pc:spChg chg="mod">
          <ac:chgData name="Nguyễn" userId="27842724c8cf1b5a" providerId="LiveId" clId="{8968A460-DB01-4E9F-BC4E-24DBA8F3018E}" dt="2021-06-01T23:37:29.855" v="5076" actId="164"/>
          <ac:spMkLst>
            <pc:docMk/>
            <pc:sldMk cId="3035715177" sldId="304"/>
            <ac:spMk id="65" creationId="{DF95F41C-1964-458A-BDB4-2A3BA47E176D}"/>
          </ac:spMkLst>
        </pc:spChg>
        <pc:spChg chg="mod">
          <ac:chgData name="Nguyễn" userId="27842724c8cf1b5a" providerId="LiveId" clId="{8968A460-DB01-4E9F-BC4E-24DBA8F3018E}" dt="2021-06-01T23:37:29.855" v="5076" actId="164"/>
          <ac:spMkLst>
            <pc:docMk/>
            <pc:sldMk cId="3035715177" sldId="304"/>
            <ac:spMk id="71" creationId="{C14F4699-CAED-4888-861A-3D42352DBCD7}"/>
          </ac:spMkLst>
        </pc:spChg>
        <pc:spChg chg="mod">
          <ac:chgData name="Nguyễn" userId="27842724c8cf1b5a" providerId="LiveId" clId="{8968A460-DB01-4E9F-BC4E-24DBA8F3018E}" dt="2021-06-01T23:37:29.855" v="5076" actId="164"/>
          <ac:spMkLst>
            <pc:docMk/>
            <pc:sldMk cId="3035715177" sldId="304"/>
            <ac:spMk id="72" creationId="{456D832B-1786-4D5B-B232-3E2EA38E50B2}"/>
          </ac:spMkLst>
        </pc:spChg>
        <pc:spChg chg="mod">
          <ac:chgData name="Nguyễn" userId="27842724c8cf1b5a" providerId="LiveId" clId="{8968A460-DB01-4E9F-BC4E-24DBA8F3018E}" dt="2021-06-01T23:46:14.415" v="5339"/>
          <ac:spMkLst>
            <pc:docMk/>
            <pc:sldMk cId="3035715177" sldId="304"/>
            <ac:spMk id="94" creationId="{E73AC66B-3AC3-4C33-B84C-03D60D6F9DED}"/>
          </ac:spMkLst>
        </pc:spChg>
        <pc:grpChg chg="add mod">
          <ac:chgData name="Nguyễn" userId="27842724c8cf1b5a" providerId="LiveId" clId="{8968A460-DB01-4E9F-BC4E-24DBA8F3018E}" dt="2021-06-01T23:37:33.016" v="5077" actId="688"/>
          <ac:grpSpMkLst>
            <pc:docMk/>
            <pc:sldMk cId="3035715177" sldId="304"/>
            <ac:grpSpMk id="3" creationId="{34369F14-4341-44EE-AF87-A7D1C7763350}"/>
          </ac:grpSpMkLst>
        </pc:grpChg>
      </pc:sldChg>
      <pc:sldChg chg="addSp delSp modSp add mod modTransition modAnim">
        <pc:chgData name="Nguyễn" userId="27842724c8cf1b5a" providerId="LiveId" clId="{8968A460-DB01-4E9F-BC4E-24DBA8F3018E}" dt="2021-06-01T23:44:22.507" v="5291" actId="688"/>
        <pc:sldMkLst>
          <pc:docMk/>
          <pc:sldMk cId="3797815693" sldId="305"/>
        </pc:sldMkLst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2" creationId="{2BBFC51E-DE82-4027-BEBC-9462B2F93470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4" creationId="{5B2AA966-C43A-473B-960B-A5D3C0C9ACA6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5" creationId="{C5CD45A4-00F7-43FE-B423-A680EDAF7738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6" creationId="{CAD51B9B-E19A-4EA2-AF7D-48E48F5D0861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9" creationId="{580CBFF7-2E0E-4F65-98E3-A8183C80D5E8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12" creationId="{BFD8101D-61BB-40A6-B513-0E02627FBE09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13" creationId="{24E566C9-D672-42DC-A18C-F3DD1BFE2790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14" creationId="{D78AE11D-49C9-4A0E-92E0-537AF37D81A7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15" creationId="{E91E7933-58FA-47A6-BD69-B0C9644CF84F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19" creationId="{1352FC20-6520-4D60-8421-9729AAFE87B9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29" creationId="{A252BC73-9867-47BA-AB9D-94339712EE01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30" creationId="{61E6B8E6-6DE9-4C87-B204-CC86460D97F9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31" creationId="{F97AE2E5-9C35-4111-B726-5550CC8AFFA8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32" creationId="{E9B19CD7-F033-46B6-8304-AFEEFB0EB5B8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51" creationId="{387E8212-3FD9-4E73-B891-FAF187B529F4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52" creationId="{3DEAEE8E-6F74-4E02-8272-603C22F6760D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53" creationId="{3D7A5DB7-8898-489C-909A-B1003C1390DC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54" creationId="{9F5F4DA5-76C0-4342-BF8D-0031C404852D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55" creationId="{2CF82C84-D61B-4413-BA26-06CEAEE0820E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56" creationId="{350992A9-28DF-4E12-9DED-5BA69980E3AF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57" creationId="{ADB053A7-695D-45F7-919E-6DF5DD54102F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58" creationId="{21D3340E-5724-4549-9201-88512A776194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59" creationId="{DBFEAC46-CBAB-45DD-B445-BDF0D20AA6DF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60" creationId="{3E491BA3-C4B7-421F-AF71-C55A6F4310F0}"/>
          </ac:spMkLst>
        </pc:spChg>
        <pc:spChg chg="mod">
          <ac:chgData name="Nguyễn" userId="27842724c8cf1b5a" providerId="LiveId" clId="{8968A460-DB01-4E9F-BC4E-24DBA8F3018E}" dt="2021-06-01T23:40:07.103" v="5094" actId="1076"/>
          <ac:spMkLst>
            <pc:docMk/>
            <pc:sldMk cId="3797815693" sldId="305"/>
            <ac:spMk id="61" creationId="{25514CE5-2650-4D67-A04F-16DD04F31414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62" creationId="{67631E6A-E01B-4EC9-9FF7-4DD941EAB385}"/>
          </ac:spMkLst>
        </pc:spChg>
        <pc:spChg chg="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64" creationId="{CF717402-92BC-4990-87B3-9BC1541AF4F5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66" creationId="{A41AE796-73C7-4A5C-903F-BB3E58D60428}"/>
          </ac:spMkLst>
        </pc:spChg>
        <pc:spChg chg="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67" creationId="{D5684626-8F22-495C-8EAE-3E8A0C47CC68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68" creationId="{9930ACBC-2915-4FF3-B983-404A8EC9E207}"/>
          </ac:spMkLst>
        </pc:spChg>
        <pc:spChg chg="mod">
          <ac:chgData name="Nguyễn" userId="27842724c8cf1b5a" providerId="LiveId" clId="{8968A460-DB01-4E9F-BC4E-24DBA8F3018E}" dt="2021-06-01T23:40:07.103" v="5094" actId="1076"/>
          <ac:spMkLst>
            <pc:docMk/>
            <pc:sldMk cId="3797815693" sldId="305"/>
            <ac:spMk id="69" creationId="{06E9112E-57B7-4233-940B-B09BB213E7D5}"/>
          </ac:spMkLst>
        </pc:spChg>
        <pc:spChg chg="del">
          <ac:chgData name="Nguyễn" userId="27842724c8cf1b5a" providerId="LiveId" clId="{8968A460-DB01-4E9F-BC4E-24DBA8F3018E}" dt="2021-06-01T23:41:19.147" v="5097" actId="478"/>
          <ac:spMkLst>
            <pc:docMk/>
            <pc:sldMk cId="3797815693" sldId="305"/>
            <ac:spMk id="70" creationId="{5237E9FF-F4AB-45F0-9BBB-21645DD0C881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73" creationId="{AE729914-B95B-4D8E-9039-4B952CB6955E}"/>
          </ac:spMkLst>
        </pc:spChg>
        <pc:spChg chg="mod">
          <ac:chgData name="Nguyễn" userId="27842724c8cf1b5a" providerId="LiveId" clId="{8968A460-DB01-4E9F-BC4E-24DBA8F3018E}" dt="2021-06-01T23:40:07.103" v="5094" actId="1076"/>
          <ac:spMkLst>
            <pc:docMk/>
            <pc:sldMk cId="3797815693" sldId="305"/>
            <ac:spMk id="74" creationId="{23321FFF-8213-400C-8A6E-32C14A5B5ADA}"/>
          </ac:spMkLst>
        </pc:spChg>
        <pc:spChg chg="mod">
          <ac:chgData name="Nguyễn" userId="27842724c8cf1b5a" providerId="LiveId" clId="{8968A460-DB01-4E9F-BC4E-24DBA8F3018E}" dt="2021-06-01T23:40:07.103" v="5094" actId="1076"/>
          <ac:spMkLst>
            <pc:docMk/>
            <pc:sldMk cId="3797815693" sldId="305"/>
            <ac:spMk id="75" creationId="{D0BF0BF4-4AF4-42E9-BD77-035C34C03A6E}"/>
          </ac:spMkLst>
        </pc:spChg>
        <pc:spChg chg="mod">
          <ac:chgData name="Nguyễn" userId="27842724c8cf1b5a" providerId="LiveId" clId="{8968A460-DB01-4E9F-BC4E-24DBA8F3018E}" dt="2021-06-01T23:40:07.103" v="5094" actId="1076"/>
          <ac:spMkLst>
            <pc:docMk/>
            <pc:sldMk cId="3797815693" sldId="305"/>
            <ac:spMk id="76" creationId="{9E0847FD-9B5E-4D84-BFAD-576F3801DB30}"/>
          </ac:spMkLst>
        </pc:spChg>
        <pc:spChg chg="mod">
          <ac:chgData name="Nguyễn" userId="27842724c8cf1b5a" providerId="LiveId" clId="{8968A460-DB01-4E9F-BC4E-24DBA8F3018E}" dt="2021-06-01T23:40:07.103" v="5094" actId="1076"/>
          <ac:spMkLst>
            <pc:docMk/>
            <pc:sldMk cId="3797815693" sldId="305"/>
            <ac:spMk id="77" creationId="{FC824E9D-AC5C-4D5F-A0FE-4946496D069C}"/>
          </ac:spMkLst>
        </pc:spChg>
        <pc:spChg chg="mod">
          <ac:chgData name="Nguyễn" userId="27842724c8cf1b5a" providerId="LiveId" clId="{8968A460-DB01-4E9F-BC4E-24DBA8F3018E}" dt="2021-06-01T23:40:07.103" v="5094" actId="1076"/>
          <ac:spMkLst>
            <pc:docMk/>
            <pc:sldMk cId="3797815693" sldId="305"/>
            <ac:spMk id="82" creationId="{88AA40A6-FCA7-44E4-9917-2A226F1313EB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83" creationId="{28A283BE-8794-4AD9-AD0C-17B00174CFFA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84" creationId="{5E7AFB16-C885-4ECC-8D1E-0A37A7587E8B}"/>
          </ac:spMkLst>
        </pc:spChg>
        <pc:spChg chg="mod">
          <ac:chgData name="Nguyễn" userId="27842724c8cf1b5a" providerId="LiveId" clId="{8968A460-DB01-4E9F-BC4E-24DBA8F3018E}" dt="2021-06-01T23:40:07.103" v="5094" actId="1076"/>
          <ac:spMkLst>
            <pc:docMk/>
            <pc:sldMk cId="3797815693" sldId="305"/>
            <ac:spMk id="85" creationId="{7071EC38-39EF-4847-866D-880D2696BB94}"/>
          </ac:spMkLst>
        </pc:spChg>
        <pc:spChg chg="mod">
          <ac:chgData name="Nguyễn" userId="27842724c8cf1b5a" providerId="LiveId" clId="{8968A460-DB01-4E9F-BC4E-24DBA8F3018E}" dt="2021-06-01T23:40:07.103" v="5094" actId="1076"/>
          <ac:spMkLst>
            <pc:docMk/>
            <pc:sldMk cId="3797815693" sldId="305"/>
            <ac:spMk id="86" creationId="{B713EEC3-F3B8-486E-9F72-4C7C16D0DA53}"/>
          </ac:spMkLst>
        </pc:spChg>
        <pc:spChg chg="mod">
          <ac:chgData name="Nguyễn" userId="27842724c8cf1b5a" providerId="LiveId" clId="{8968A460-DB01-4E9F-BC4E-24DBA8F3018E}" dt="2021-06-01T23:40:07.103" v="5094" actId="1076"/>
          <ac:spMkLst>
            <pc:docMk/>
            <pc:sldMk cId="3797815693" sldId="305"/>
            <ac:spMk id="87" creationId="{EB5916F8-D45F-441D-BF38-A4AB98E7ECF7}"/>
          </ac:spMkLst>
        </pc:spChg>
        <pc:spChg chg="mod">
          <ac:chgData name="Nguyễn" userId="27842724c8cf1b5a" providerId="LiveId" clId="{8968A460-DB01-4E9F-BC4E-24DBA8F3018E}" dt="2021-06-01T23:40:07.103" v="5094" actId="1076"/>
          <ac:spMkLst>
            <pc:docMk/>
            <pc:sldMk cId="3797815693" sldId="305"/>
            <ac:spMk id="88" creationId="{DD5CA6CB-E599-4BBE-BC95-1537A665919C}"/>
          </ac:spMkLst>
        </pc:spChg>
        <pc:spChg chg="mod">
          <ac:chgData name="Nguyễn" userId="27842724c8cf1b5a" providerId="LiveId" clId="{8968A460-DB01-4E9F-BC4E-24DBA8F3018E}" dt="2021-06-01T23:40:07.103" v="5094" actId="1076"/>
          <ac:spMkLst>
            <pc:docMk/>
            <pc:sldMk cId="3797815693" sldId="305"/>
            <ac:spMk id="89" creationId="{93D41B9D-A989-4850-AE69-EE97A4FAD588}"/>
          </ac:spMkLst>
        </pc:spChg>
        <pc:spChg chg="mod">
          <ac:chgData name="Nguyễn" userId="27842724c8cf1b5a" providerId="LiveId" clId="{8968A460-DB01-4E9F-BC4E-24DBA8F3018E}" dt="2021-06-01T23:40:07.103" v="5094" actId="1076"/>
          <ac:spMkLst>
            <pc:docMk/>
            <pc:sldMk cId="3797815693" sldId="305"/>
            <ac:spMk id="94" creationId="{E73AC66B-3AC3-4C33-B84C-03D60D6F9DED}"/>
          </ac:spMkLst>
        </pc:spChg>
        <pc:spChg chg="mod">
          <ac:chgData name="Nguyễn" userId="27842724c8cf1b5a" providerId="LiveId" clId="{8968A460-DB01-4E9F-BC4E-24DBA8F3018E}" dt="2021-06-01T23:40:07.103" v="5094" actId="1076"/>
          <ac:spMkLst>
            <pc:docMk/>
            <pc:sldMk cId="3797815693" sldId="305"/>
            <ac:spMk id="95" creationId="{CC85B702-0AA8-465B-AFE7-99E76BDBBBB7}"/>
          </ac:spMkLst>
        </pc:spChg>
        <pc:spChg chg="add mod">
          <ac:chgData name="Nguyễn" userId="27842724c8cf1b5a" providerId="LiveId" clId="{8968A460-DB01-4E9F-BC4E-24DBA8F3018E}" dt="2021-06-01T23:41:19.564" v="5098"/>
          <ac:spMkLst>
            <pc:docMk/>
            <pc:sldMk cId="3797815693" sldId="305"/>
            <ac:spMk id="96" creationId="{72C64E45-E2EC-4C2B-840C-591147DF676B}"/>
          </ac:spMkLst>
        </pc:spChg>
        <pc:spChg chg="mod">
          <ac:chgData name="Nguyễn" userId="27842724c8cf1b5a" providerId="LiveId" clId="{8968A460-DB01-4E9F-BC4E-24DBA8F3018E}" dt="2021-06-01T23:44:05.858" v="5290" actId="20577"/>
          <ac:spMkLst>
            <pc:docMk/>
            <pc:sldMk cId="3797815693" sldId="305"/>
            <ac:spMk id="98" creationId="{AEAB2054-3F1A-4E45-B402-458E5D539604}"/>
          </ac:spMkLst>
        </pc:spChg>
        <pc:spChg chg="mod">
          <ac:chgData name="Nguyễn" userId="27842724c8cf1b5a" providerId="LiveId" clId="{8968A460-DB01-4E9F-BC4E-24DBA8F3018E}" dt="2021-06-01T23:42:10.821" v="5101"/>
          <ac:spMkLst>
            <pc:docMk/>
            <pc:sldMk cId="3797815693" sldId="305"/>
            <ac:spMk id="99" creationId="{49BB4EF1-9005-42A4-ADB5-DAB2CE7E070A}"/>
          </ac:spMkLst>
        </pc:spChg>
        <pc:spChg chg="mod">
          <ac:chgData name="Nguyễn" userId="27842724c8cf1b5a" providerId="LiveId" clId="{8968A460-DB01-4E9F-BC4E-24DBA8F3018E}" dt="2021-06-01T23:42:10.821" v="5101"/>
          <ac:spMkLst>
            <pc:docMk/>
            <pc:sldMk cId="3797815693" sldId="305"/>
            <ac:spMk id="100" creationId="{3708376A-1DB8-4085-A42E-437C8601C320}"/>
          </ac:spMkLst>
        </pc:spChg>
        <pc:grpChg chg="mod">
          <ac:chgData name="Nguyễn" userId="27842724c8cf1b5a" providerId="LiveId" clId="{8968A460-DB01-4E9F-BC4E-24DBA8F3018E}" dt="2021-06-01T23:40:07.103" v="5094" actId="1076"/>
          <ac:grpSpMkLst>
            <pc:docMk/>
            <pc:sldMk cId="3797815693" sldId="305"/>
            <ac:grpSpMk id="3" creationId="{34369F14-4341-44EE-AF87-A7D1C7763350}"/>
          </ac:grpSpMkLst>
        </pc:grpChg>
        <pc:grpChg chg="del">
          <ac:chgData name="Nguyễn" userId="27842724c8cf1b5a" providerId="LiveId" clId="{8968A460-DB01-4E9F-BC4E-24DBA8F3018E}" dt="2021-06-01T23:41:19.147" v="5097" actId="478"/>
          <ac:grpSpMkLst>
            <pc:docMk/>
            <pc:sldMk cId="3797815693" sldId="305"/>
            <ac:grpSpMk id="42" creationId="{19C50C7C-3879-4EA1-A236-E7C275AC3365}"/>
          </ac:grpSpMkLst>
        </pc:grpChg>
        <pc:grpChg chg="add mod">
          <ac:chgData name="Nguyễn" userId="27842724c8cf1b5a" providerId="LiveId" clId="{8968A460-DB01-4E9F-BC4E-24DBA8F3018E}" dt="2021-06-01T23:41:19.564" v="5098"/>
          <ac:grpSpMkLst>
            <pc:docMk/>
            <pc:sldMk cId="3797815693" sldId="305"/>
            <ac:grpSpMk id="63" creationId="{3C6B60C4-19AD-4B5C-A573-51F91CFDB851}"/>
          </ac:grpSpMkLst>
        </pc:grpChg>
        <pc:grpChg chg="mod">
          <ac:chgData name="Nguyễn" userId="27842724c8cf1b5a" providerId="LiveId" clId="{8968A460-DB01-4E9F-BC4E-24DBA8F3018E}" dt="2021-06-01T23:40:07.103" v="5094" actId="1076"/>
          <ac:grpSpMkLst>
            <pc:docMk/>
            <pc:sldMk cId="3797815693" sldId="305"/>
            <ac:grpSpMk id="78" creationId="{971C26D2-C726-4022-8C97-EE5A420DB011}"/>
          </ac:grpSpMkLst>
        </pc:grpChg>
        <pc:grpChg chg="mod">
          <ac:chgData name="Nguyễn" userId="27842724c8cf1b5a" providerId="LiveId" clId="{8968A460-DB01-4E9F-BC4E-24DBA8F3018E}" dt="2021-06-01T23:40:07.103" v="5094" actId="1076"/>
          <ac:grpSpMkLst>
            <pc:docMk/>
            <pc:sldMk cId="3797815693" sldId="305"/>
            <ac:grpSpMk id="90" creationId="{B57B9303-D95C-4B96-BC8C-E63FBCBFC972}"/>
          </ac:grpSpMkLst>
        </pc:grpChg>
        <pc:grpChg chg="add mod">
          <ac:chgData name="Nguyễn" userId="27842724c8cf1b5a" providerId="LiveId" clId="{8968A460-DB01-4E9F-BC4E-24DBA8F3018E}" dt="2021-06-01T23:44:22.507" v="5291" actId="688"/>
          <ac:grpSpMkLst>
            <pc:docMk/>
            <pc:sldMk cId="3797815693" sldId="305"/>
            <ac:grpSpMk id="97" creationId="{5DAE8518-2770-456F-9186-49443536526C}"/>
          </ac:grpSpMkLst>
        </pc:grpChg>
      </pc:sldChg>
      <pc:sldChg chg="addSp delSp modSp add mod ord">
        <pc:chgData name="Nguyễn" userId="27842724c8cf1b5a" providerId="LiveId" clId="{8968A460-DB01-4E9F-BC4E-24DBA8F3018E}" dt="2021-06-01T23:48:26.499" v="5379"/>
        <pc:sldMkLst>
          <pc:docMk/>
          <pc:sldMk cId="1703554485" sldId="306"/>
        </pc:sldMkLst>
        <pc:spChg chg="del">
          <ac:chgData name="Nguyễn" userId="27842724c8cf1b5a" providerId="LiveId" clId="{8968A460-DB01-4E9F-BC4E-24DBA8F3018E}" dt="2021-06-01T23:48:21.590" v="5378" actId="478"/>
          <ac:spMkLst>
            <pc:docMk/>
            <pc:sldMk cId="1703554485" sldId="306"/>
            <ac:spMk id="30" creationId="{61E6B8E6-6DE9-4C87-B204-CC86460D97F9}"/>
          </ac:spMkLst>
        </pc:spChg>
        <pc:spChg chg="del">
          <ac:chgData name="Nguyễn" userId="27842724c8cf1b5a" providerId="LiveId" clId="{8968A460-DB01-4E9F-BC4E-24DBA8F3018E}" dt="2021-06-01T23:48:21.590" v="5378" actId="478"/>
          <ac:spMkLst>
            <pc:docMk/>
            <pc:sldMk cId="1703554485" sldId="306"/>
            <ac:spMk id="31" creationId="{F97AE2E5-9C35-4111-B726-5550CC8AFFA8}"/>
          </ac:spMkLst>
        </pc:spChg>
        <pc:spChg chg="del">
          <ac:chgData name="Nguyễn" userId="27842724c8cf1b5a" providerId="LiveId" clId="{8968A460-DB01-4E9F-BC4E-24DBA8F3018E}" dt="2021-06-01T23:48:21.590" v="5378" actId="478"/>
          <ac:spMkLst>
            <pc:docMk/>
            <pc:sldMk cId="1703554485" sldId="306"/>
            <ac:spMk id="32" creationId="{E9B19CD7-F033-46B6-8304-AFEEFB0EB5B8}"/>
          </ac:spMkLst>
        </pc:spChg>
        <pc:spChg chg="add mod">
          <ac:chgData name="Nguyễn" userId="27842724c8cf1b5a" providerId="LiveId" clId="{8968A460-DB01-4E9F-BC4E-24DBA8F3018E}" dt="2021-06-01T23:48:26.499" v="5379"/>
          <ac:spMkLst>
            <pc:docMk/>
            <pc:sldMk cId="1703554485" sldId="306"/>
            <ac:spMk id="40" creationId="{5E698114-A3F8-4489-8133-C039B7D2DDFF}"/>
          </ac:spMkLst>
        </pc:spChg>
        <pc:spChg chg="add mod">
          <ac:chgData name="Nguyễn" userId="27842724c8cf1b5a" providerId="LiveId" clId="{8968A460-DB01-4E9F-BC4E-24DBA8F3018E}" dt="2021-06-01T23:48:26.499" v="5379"/>
          <ac:spMkLst>
            <pc:docMk/>
            <pc:sldMk cId="1703554485" sldId="306"/>
            <ac:spMk id="41" creationId="{FED4D0AE-6AAC-42A6-B8DB-283C5CD0381D}"/>
          </ac:spMkLst>
        </pc:spChg>
        <pc:spChg chg="add mod">
          <ac:chgData name="Nguyễn" userId="27842724c8cf1b5a" providerId="LiveId" clId="{8968A460-DB01-4E9F-BC4E-24DBA8F3018E}" dt="2021-06-01T23:48:26.499" v="5379"/>
          <ac:spMkLst>
            <pc:docMk/>
            <pc:sldMk cId="1703554485" sldId="306"/>
            <ac:spMk id="43" creationId="{09493471-1D05-4210-8290-4F42FE761C40}"/>
          </ac:spMkLst>
        </pc:spChg>
        <pc:spChg chg="mod">
          <ac:chgData name="Nguyễn" userId="27842724c8cf1b5a" providerId="LiveId" clId="{8968A460-DB01-4E9F-BC4E-24DBA8F3018E}" dt="2021-06-01T23:44:41.819" v="5303"/>
          <ac:spMkLst>
            <pc:docMk/>
            <pc:sldMk cId="1703554485" sldId="306"/>
            <ac:spMk id="69" creationId="{06E9112E-57B7-4233-940B-B09BB213E7D5}"/>
          </ac:spMkLst>
        </pc:spChg>
        <pc:spChg chg="mod">
          <ac:chgData name="Nguyễn" userId="27842724c8cf1b5a" providerId="LiveId" clId="{8968A460-DB01-4E9F-BC4E-24DBA8F3018E}" dt="2021-06-01T23:45:29.065" v="5331" actId="58"/>
          <ac:spMkLst>
            <pc:docMk/>
            <pc:sldMk cId="1703554485" sldId="306"/>
            <ac:spMk id="75" creationId="{D0BF0BF4-4AF4-42E9-BD77-035C34C03A6E}"/>
          </ac:spMkLst>
        </pc:spChg>
        <pc:spChg chg="mod">
          <ac:chgData name="Nguyễn" userId="27842724c8cf1b5a" providerId="LiveId" clId="{8968A460-DB01-4E9F-BC4E-24DBA8F3018E}" dt="2021-06-01T23:45:32.730" v="5332" actId="6549"/>
          <ac:spMkLst>
            <pc:docMk/>
            <pc:sldMk cId="1703554485" sldId="306"/>
            <ac:spMk id="76" creationId="{9E0847FD-9B5E-4D84-BFAD-576F3801DB30}"/>
          </ac:spMkLst>
        </pc:spChg>
        <pc:spChg chg="mod">
          <ac:chgData name="Nguyễn" userId="27842724c8cf1b5a" providerId="LiveId" clId="{8968A460-DB01-4E9F-BC4E-24DBA8F3018E}" dt="2021-06-01T23:45:14.895" v="5316" actId="58"/>
          <ac:spMkLst>
            <pc:docMk/>
            <pc:sldMk cId="1703554485" sldId="306"/>
            <ac:spMk id="82" creationId="{88AA40A6-FCA7-44E4-9917-2A226F1313EB}"/>
          </ac:spMkLst>
        </pc:spChg>
      </pc:sldChg>
      <pc:sldChg chg="addSp delSp modSp add mod ord delAnim modAnim">
        <pc:chgData name="Nguyễn" userId="27842724c8cf1b5a" providerId="LiveId" clId="{8968A460-DB01-4E9F-BC4E-24DBA8F3018E}" dt="2021-06-01T23:48:27.379" v="5380"/>
        <pc:sldMkLst>
          <pc:docMk/>
          <pc:sldMk cId="3935138418" sldId="307"/>
        </pc:sldMkLst>
        <pc:spChg chg="del">
          <ac:chgData name="Nguyễn" userId="27842724c8cf1b5a" providerId="LiveId" clId="{8968A460-DB01-4E9F-BC4E-24DBA8F3018E}" dt="2021-06-01T23:48:17.768" v="5377" actId="478"/>
          <ac:spMkLst>
            <pc:docMk/>
            <pc:sldMk cId="3935138418" sldId="307"/>
            <ac:spMk id="30" creationId="{61E6B8E6-6DE9-4C87-B204-CC86460D97F9}"/>
          </ac:spMkLst>
        </pc:spChg>
        <pc:spChg chg="del">
          <ac:chgData name="Nguyễn" userId="27842724c8cf1b5a" providerId="LiveId" clId="{8968A460-DB01-4E9F-BC4E-24DBA8F3018E}" dt="2021-06-01T23:48:17.768" v="5377" actId="478"/>
          <ac:spMkLst>
            <pc:docMk/>
            <pc:sldMk cId="3935138418" sldId="307"/>
            <ac:spMk id="31" creationId="{F97AE2E5-9C35-4111-B726-5550CC8AFFA8}"/>
          </ac:spMkLst>
        </pc:spChg>
        <pc:spChg chg="del">
          <ac:chgData name="Nguyễn" userId="27842724c8cf1b5a" providerId="LiveId" clId="{8968A460-DB01-4E9F-BC4E-24DBA8F3018E}" dt="2021-06-01T23:48:17.768" v="5377" actId="478"/>
          <ac:spMkLst>
            <pc:docMk/>
            <pc:sldMk cId="3935138418" sldId="307"/>
            <ac:spMk id="32" creationId="{E9B19CD7-F033-46B6-8304-AFEEFB0EB5B8}"/>
          </ac:spMkLst>
        </pc:spChg>
        <pc:spChg chg="add mod">
          <ac:chgData name="Nguyễn" userId="27842724c8cf1b5a" providerId="LiveId" clId="{8968A460-DB01-4E9F-BC4E-24DBA8F3018E}" dt="2021-06-01T23:45:55.441" v="5334"/>
          <ac:spMkLst>
            <pc:docMk/>
            <pc:sldMk cId="3935138418" sldId="307"/>
            <ac:spMk id="51" creationId="{DAC541B4-C4EF-4591-88BE-18F8724A5605}"/>
          </ac:spMkLst>
        </pc:spChg>
        <pc:spChg chg="add mod">
          <ac:chgData name="Nguyễn" userId="27842724c8cf1b5a" providerId="LiveId" clId="{8968A460-DB01-4E9F-BC4E-24DBA8F3018E}" dt="2021-06-01T23:45:55.441" v="5334"/>
          <ac:spMkLst>
            <pc:docMk/>
            <pc:sldMk cId="3935138418" sldId="307"/>
            <ac:spMk id="53" creationId="{BEDBDAFA-3017-4D81-928D-08707678E2B3}"/>
          </ac:spMkLst>
        </pc:spChg>
        <pc:spChg chg="add mod">
          <ac:chgData name="Nguyễn" userId="27842724c8cf1b5a" providerId="LiveId" clId="{8968A460-DB01-4E9F-BC4E-24DBA8F3018E}" dt="2021-06-01T23:45:55.441" v="5334"/>
          <ac:spMkLst>
            <pc:docMk/>
            <pc:sldMk cId="3935138418" sldId="307"/>
            <ac:spMk id="54" creationId="{CFE9F474-209A-4207-9E7D-63CA00435A41}"/>
          </ac:spMkLst>
        </pc:spChg>
        <pc:spChg chg="add mod">
          <ac:chgData name="Nguyễn" userId="27842724c8cf1b5a" providerId="LiveId" clId="{8968A460-DB01-4E9F-BC4E-24DBA8F3018E}" dt="2021-06-01T23:45:55.441" v="5334"/>
          <ac:spMkLst>
            <pc:docMk/>
            <pc:sldMk cId="3935138418" sldId="307"/>
            <ac:spMk id="55" creationId="{CA091610-AFD6-4B7E-8CF0-805D0A929C05}"/>
          </ac:spMkLst>
        </pc:spChg>
        <pc:spChg chg="add mod">
          <ac:chgData name="Nguyễn" userId="27842724c8cf1b5a" providerId="LiveId" clId="{8968A460-DB01-4E9F-BC4E-24DBA8F3018E}" dt="2021-06-01T23:45:55.441" v="5334"/>
          <ac:spMkLst>
            <pc:docMk/>
            <pc:sldMk cId="3935138418" sldId="307"/>
            <ac:spMk id="60" creationId="{00240DF9-383A-416E-B01F-3711F92C6EC6}"/>
          </ac:spMkLst>
        </pc:spChg>
        <pc:spChg chg="add mod">
          <ac:chgData name="Nguyễn" userId="27842724c8cf1b5a" providerId="LiveId" clId="{8968A460-DB01-4E9F-BC4E-24DBA8F3018E}" dt="2021-06-01T23:45:55.441" v="5334"/>
          <ac:spMkLst>
            <pc:docMk/>
            <pc:sldMk cId="3935138418" sldId="307"/>
            <ac:spMk id="62" creationId="{7289D968-69E6-4BFC-BFCB-24428A697CEA}"/>
          </ac:spMkLst>
        </pc:spChg>
        <pc:spChg chg="add mod">
          <ac:chgData name="Nguyễn" userId="27842724c8cf1b5a" providerId="LiveId" clId="{8968A460-DB01-4E9F-BC4E-24DBA8F3018E}" dt="2021-06-01T23:48:27.379" v="5380"/>
          <ac:spMkLst>
            <pc:docMk/>
            <pc:sldMk cId="3935138418" sldId="307"/>
            <ac:spMk id="63" creationId="{89C2441E-22FB-4776-A178-31377190254D}"/>
          </ac:spMkLst>
        </pc:spChg>
        <pc:spChg chg="add mod">
          <ac:chgData name="Nguyễn" userId="27842724c8cf1b5a" providerId="LiveId" clId="{8968A460-DB01-4E9F-BC4E-24DBA8F3018E}" dt="2021-06-01T23:48:27.379" v="5380"/>
          <ac:spMkLst>
            <pc:docMk/>
            <pc:sldMk cId="3935138418" sldId="307"/>
            <ac:spMk id="64" creationId="{5FE91671-F327-4EE3-A693-0CE1D50AAD3D}"/>
          </ac:spMkLst>
        </pc:spChg>
        <pc:spChg chg="add mod">
          <ac:chgData name="Nguyễn" userId="27842724c8cf1b5a" providerId="LiveId" clId="{8968A460-DB01-4E9F-BC4E-24DBA8F3018E}" dt="2021-06-01T23:48:27.379" v="5380"/>
          <ac:spMkLst>
            <pc:docMk/>
            <pc:sldMk cId="3935138418" sldId="307"/>
            <ac:spMk id="67" creationId="{0554AA65-3C59-4404-87E9-545D62DAA628}"/>
          </ac:spMkLst>
        </pc:spChg>
        <pc:spChg chg="mod">
          <ac:chgData name="Nguyễn" userId="27842724c8cf1b5a" providerId="LiveId" clId="{8968A460-DB01-4E9F-BC4E-24DBA8F3018E}" dt="2021-06-01T23:44:57.255" v="5309"/>
          <ac:spMkLst>
            <pc:docMk/>
            <pc:sldMk cId="3935138418" sldId="307"/>
            <ac:spMk id="69" creationId="{06E9112E-57B7-4233-940B-B09BB213E7D5}"/>
          </ac:spMkLst>
        </pc:spChg>
        <pc:spChg chg="del">
          <ac:chgData name="Nguyễn" userId="27842724c8cf1b5a" providerId="LiveId" clId="{8968A460-DB01-4E9F-BC4E-24DBA8F3018E}" dt="2021-06-01T23:45:55.127" v="5333" actId="478"/>
          <ac:spMkLst>
            <pc:docMk/>
            <pc:sldMk cId="3935138418" sldId="307"/>
            <ac:spMk id="74" creationId="{23321FFF-8213-400C-8A6E-32C14A5B5ADA}"/>
          </ac:spMkLst>
        </pc:spChg>
        <pc:spChg chg="del">
          <ac:chgData name="Nguyễn" userId="27842724c8cf1b5a" providerId="LiveId" clId="{8968A460-DB01-4E9F-BC4E-24DBA8F3018E}" dt="2021-06-01T23:45:55.127" v="5333" actId="478"/>
          <ac:spMkLst>
            <pc:docMk/>
            <pc:sldMk cId="3935138418" sldId="307"/>
            <ac:spMk id="75" creationId="{D0BF0BF4-4AF4-42E9-BD77-035C34C03A6E}"/>
          </ac:spMkLst>
        </pc:spChg>
        <pc:spChg chg="del">
          <ac:chgData name="Nguyễn" userId="27842724c8cf1b5a" providerId="LiveId" clId="{8968A460-DB01-4E9F-BC4E-24DBA8F3018E}" dt="2021-06-01T23:45:55.127" v="5333" actId="478"/>
          <ac:spMkLst>
            <pc:docMk/>
            <pc:sldMk cId="3935138418" sldId="307"/>
            <ac:spMk id="76" creationId="{9E0847FD-9B5E-4D84-BFAD-576F3801DB30}"/>
          </ac:spMkLst>
        </pc:spChg>
        <pc:spChg chg="del">
          <ac:chgData name="Nguyễn" userId="27842724c8cf1b5a" providerId="LiveId" clId="{8968A460-DB01-4E9F-BC4E-24DBA8F3018E}" dt="2021-06-01T23:45:55.127" v="5333" actId="478"/>
          <ac:spMkLst>
            <pc:docMk/>
            <pc:sldMk cId="3935138418" sldId="307"/>
            <ac:spMk id="77" creationId="{FC824E9D-AC5C-4D5F-A0FE-4946496D069C}"/>
          </ac:spMkLst>
        </pc:spChg>
        <pc:spChg chg="del">
          <ac:chgData name="Nguyễn" userId="27842724c8cf1b5a" providerId="LiveId" clId="{8968A460-DB01-4E9F-BC4E-24DBA8F3018E}" dt="2021-06-01T23:45:55.127" v="5333" actId="478"/>
          <ac:spMkLst>
            <pc:docMk/>
            <pc:sldMk cId="3935138418" sldId="307"/>
            <ac:spMk id="82" creationId="{88AA40A6-FCA7-44E4-9917-2A226F1313EB}"/>
          </ac:spMkLst>
        </pc:spChg>
        <pc:spChg chg="del">
          <ac:chgData name="Nguyễn" userId="27842724c8cf1b5a" providerId="LiveId" clId="{8968A460-DB01-4E9F-BC4E-24DBA8F3018E}" dt="2021-06-01T23:45:55.127" v="5333" actId="478"/>
          <ac:spMkLst>
            <pc:docMk/>
            <pc:sldMk cId="3935138418" sldId="307"/>
            <ac:spMk id="85" creationId="{7071EC38-39EF-4847-866D-880D2696BB94}"/>
          </ac:spMkLst>
        </pc:spChg>
        <pc:spChg chg="mod">
          <ac:chgData name="Nguyễn" userId="27842724c8cf1b5a" providerId="LiveId" clId="{8968A460-DB01-4E9F-BC4E-24DBA8F3018E}" dt="2021-06-01T23:47:21.702" v="5375" actId="14100"/>
          <ac:spMkLst>
            <pc:docMk/>
            <pc:sldMk cId="3935138418" sldId="307"/>
            <ac:spMk id="86" creationId="{B713EEC3-F3B8-486E-9F72-4C7C16D0DA53}"/>
          </ac:spMkLst>
        </pc:spChg>
        <pc:spChg chg="mod">
          <ac:chgData name="Nguyễn" userId="27842724c8cf1b5a" providerId="LiveId" clId="{8968A460-DB01-4E9F-BC4E-24DBA8F3018E}" dt="2021-06-01T23:47:10.209" v="5369" actId="1076"/>
          <ac:spMkLst>
            <pc:docMk/>
            <pc:sldMk cId="3935138418" sldId="307"/>
            <ac:spMk id="87" creationId="{EB5916F8-D45F-441D-BF38-A4AB98E7ECF7}"/>
          </ac:spMkLst>
        </pc:spChg>
        <pc:spChg chg="del">
          <ac:chgData name="Nguyễn" userId="27842724c8cf1b5a" providerId="LiveId" clId="{8968A460-DB01-4E9F-BC4E-24DBA8F3018E}" dt="2021-06-01T23:46:57.623" v="5365" actId="478"/>
          <ac:spMkLst>
            <pc:docMk/>
            <pc:sldMk cId="3935138418" sldId="307"/>
            <ac:spMk id="88" creationId="{DD5CA6CB-E599-4BBE-BC95-1537A665919C}"/>
          </ac:spMkLst>
        </pc:spChg>
        <pc:spChg chg="del">
          <ac:chgData name="Nguyễn" userId="27842724c8cf1b5a" providerId="LiveId" clId="{8968A460-DB01-4E9F-BC4E-24DBA8F3018E}" dt="2021-06-01T23:46:57.623" v="5365" actId="478"/>
          <ac:spMkLst>
            <pc:docMk/>
            <pc:sldMk cId="3935138418" sldId="307"/>
            <ac:spMk id="89" creationId="{93D41B9D-A989-4850-AE69-EE97A4FAD588}"/>
          </ac:spMkLst>
        </pc:spChg>
        <pc:spChg chg="mod">
          <ac:chgData name="Nguyễn" userId="27842724c8cf1b5a" providerId="LiveId" clId="{8968A460-DB01-4E9F-BC4E-24DBA8F3018E}" dt="2021-06-01T23:47:19.341" v="5374" actId="1076"/>
          <ac:spMkLst>
            <pc:docMk/>
            <pc:sldMk cId="3935138418" sldId="307"/>
            <ac:spMk id="94" creationId="{E73AC66B-3AC3-4C33-B84C-03D60D6F9DED}"/>
          </ac:spMkLst>
        </pc:spChg>
        <pc:spChg chg="mod">
          <ac:chgData name="Nguyễn" userId="27842724c8cf1b5a" providerId="LiveId" clId="{8968A460-DB01-4E9F-BC4E-24DBA8F3018E}" dt="2021-06-01T23:47:19.341" v="5374" actId="1076"/>
          <ac:spMkLst>
            <pc:docMk/>
            <pc:sldMk cId="3935138418" sldId="307"/>
            <ac:spMk id="95" creationId="{CC85B702-0AA8-465B-AFE7-99E76BDBBBB7}"/>
          </ac:spMkLst>
        </pc:spChg>
        <pc:grpChg chg="add mod">
          <ac:chgData name="Nguyễn" userId="27842724c8cf1b5a" providerId="LiveId" clId="{8968A460-DB01-4E9F-BC4E-24DBA8F3018E}" dt="2021-06-01T23:45:55.441" v="5334"/>
          <ac:grpSpMkLst>
            <pc:docMk/>
            <pc:sldMk cId="3935138418" sldId="307"/>
            <ac:grpSpMk id="56" creationId="{1D68DAB8-76E2-4F21-A54D-BB0A1DCA480D}"/>
          </ac:grpSpMkLst>
        </pc:grpChg>
        <pc:grpChg chg="del">
          <ac:chgData name="Nguyễn" userId="27842724c8cf1b5a" providerId="LiveId" clId="{8968A460-DB01-4E9F-BC4E-24DBA8F3018E}" dt="2021-06-01T23:45:55.127" v="5333" actId="478"/>
          <ac:grpSpMkLst>
            <pc:docMk/>
            <pc:sldMk cId="3935138418" sldId="307"/>
            <ac:grpSpMk id="78" creationId="{971C26D2-C726-4022-8C97-EE5A420DB011}"/>
          </ac:grpSpMkLst>
        </pc:grpChg>
        <pc:grpChg chg="mod">
          <ac:chgData name="Nguyễn" userId="27842724c8cf1b5a" providerId="LiveId" clId="{8968A460-DB01-4E9F-BC4E-24DBA8F3018E}" dt="2021-06-01T23:47:19.341" v="5374" actId="1076"/>
          <ac:grpSpMkLst>
            <pc:docMk/>
            <pc:sldMk cId="3935138418" sldId="307"/>
            <ac:grpSpMk id="90" creationId="{B57B9303-D95C-4B96-BC8C-E63FBCBFC972}"/>
          </ac:grpSpMkLst>
        </pc:grpChg>
        <pc:cxnChg chg="mod">
          <ac:chgData name="Nguyễn" userId="27842724c8cf1b5a" providerId="LiveId" clId="{8968A460-DB01-4E9F-BC4E-24DBA8F3018E}" dt="2021-06-01T23:45:55.441" v="5334"/>
          <ac:cxnSpMkLst>
            <pc:docMk/>
            <pc:sldMk cId="3935138418" sldId="307"/>
            <ac:cxnSpMk id="57" creationId="{99E77A34-5897-47B9-AC5E-502B961C9867}"/>
          </ac:cxnSpMkLst>
        </pc:cxnChg>
        <pc:cxnChg chg="mod">
          <ac:chgData name="Nguyễn" userId="27842724c8cf1b5a" providerId="LiveId" clId="{8968A460-DB01-4E9F-BC4E-24DBA8F3018E}" dt="2021-06-01T23:45:55.441" v="5334"/>
          <ac:cxnSpMkLst>
            <pc:docMk/>
            <pc:sldMk cId="3935138418" sldId="307"/>
            <ac:cxnSpMk id="58" creationId="{18D3851F-10BC-4A69-8C1B-2636BE162754}"/>
          </ac:cxnSpMkLst>
        </pc:cxnChg>
        <pc:cxnChg chg="mod">
          <ac:chgData name="Nguyễn" userId="27842724c8cf1b5a" providerId="LiveId" clId="{8968A460-DB01-4E9F-BC4E-24DBA8F3018E}" dt="2021-06-01T23:45:55.441" v="5334"/>
          <ac:cxnSpMkLst>
            <pc:docMk/>
            <pc:sldMk cId="3935138418" sldId="307"/>
            <ac:cxnSpMk id="59" creationId="{7FB8B509-A3D1-4A9F-ACFD-E54FD6A61003}"/>
          </ac:cxnSpMkLst>
        </pc:cxnChg>
      </pc:sldChg>
      <pc:sldChg chg="addSp delSp modSp add mod modTransition addAnim delAnim modAnim">
        <pc:chgData name="Nguyễn" userId="27842724c8cf1b5a" providerId="LiveId" clId="{8968A460-DB01-4E9F-BC4E-24DBA8F3018E}" dt="2021-06-02T00:13:35.616" v="5636" actId="167"/>
        <pc:sldMkLst>
          <pc:docMk/>
          <pc:sldMk cId="1399375155" sldId="308"/>
        </pc:sldMkLst>
        <pc:spChg chg="ord">
          <ac:chgData name="Nguyễn" userId="27842724c8cf1b5a" providerId="LiveId" clId="{8968A460-DB01-4E9F-BC4E-24DBA8F3018E}" dt="2021-06-02T00:13:35.616" v="5636" actId="167"/>
          <ac:spMkLst>
            <pc:docMk/>
            <pc:sldMk cId="1399375155" sldId="308"/>
            <ac:spMk id="11" creationId="{0876FA49-F510-4272-9C3B-3BADEB2AF961}"/>
          </ac:spMkLst>
        </pc:spChg>
        <pc:spChg chg="ord">
          <ac:chgData name="Nguyễn" userId="27842724c8cf1b5a" providerId="LiveId" clId="{8968A460-DB01-4E9F-BC4E-24DBA8F3018E}" dt="2021-06-02T00:13:35.616" v="5636" actId="167"/>
          <ac:spMkLst>
            <pc:docMk/>
            <pc:sldMk cId="1399375155" sldId="308"/>
            <ac:spMk id="29" creationId="{A252BC73-9867-47BA-AB9D-94339712EE01}"/>
          </ac:spMkLst>
        </pc:spChg>
        <pc:spChg chg="add del mod">
          <ac:chgData name="Nguyễn" userId="27842724c8cf1b5a" providerId="LiveId" clId="{8968A460-DB01-4E9F-BC4E-24DBA8F3018E}" dt="2021-06-01T23:50:10.502" v="5391" actId="21"/>
          <ac:spMkLst>
            <pc:docMk/>
            <pc:sldMk cId="1399375155" sldId="308"/>
            <ac:spMk id="49" creationId="{0384F2D0-00A3-4DC1-86E3-A78AF357B1F4}"/>
          </ac:spMkLst>
        </pc:spChg>
        <pc:spChg chg="add mod">
          <ac:chgData name="Nguyễn" userId="27842724c8cf1b5a" providerId="LiveId" clId="{8968A460-DB01-4E9F-BC4E-24DBA8F3018E}" dt="2021-06-01T23:50:12.131" v="5393"/>
          <ac:spMkLst>
            <pc:docMk/>
            <pc:sldMk cId="1399375155" sldId="308"/>
            <ac:spMk id="50" creationId="{F80B5792-E9EC-4FBA-83B6-E63ACF244BD0}"/>
          </ac:spMkLst>
        </pc:spChg>
        <pc:spChg chg="add del mod">
          <ac:chgData name="Nguyễn" userId="27842724c8cf1b5a" providerId="LiveId" clId="{8968A460-DB01-4E9F-BC4E-24DBA8F3018E}" dt="2021-06-02T00:12:05.009" v="5580" actId="478"/>
          <ac:spMkLst>
            <pc:docMk/>
            <pc:sldMk cId="1399375155" sldId="308"/>
            <ac:spMk id="51" creationId="{DAC541B4-C4EF-4591-88BE-18F8724A5605}"/>
          </ac:spMkLst>
        </pc:spChg>
        <pc:spChg chg="add del mod">
          <ac:chgData name="Nguyễn" userId="27842724c8cf1b5a" providerId="LiveId" clId="{8968A460-DB01-4E9F-BC4E-24DBA8F3018E}" dt="2021-06-02T00:12:05.009" v="5580" actId="478"/>
          <ac:spMkLst>
            <pc:docMk/>
            <pc:sldMk cId="1399375155" sldId="308"/>
            <ac:spMk id="53" creationId="{BEDBDAFA-3017-4D81-928D-08707678E2B3}"/>
          </ac:spMkLst>
        </pc:spChg>
        <pc:spChg chg="add del mod">
          <ac:chgData name="Nguyễn" userId="27842724c8cf1b5a" providerId="LiveId" clId="{8968A460-DB01-4E9F-BC4E-24DBA8F3018E}" dt="2021-06-02T00:12:05.009" v="5580" actId="478"/>
          <ac:spMkLst>
            <pc:docMk/>
            <pc:sldMk cId="1399375155" sldId="308"/>
            <ac:spMk id="54" creationId="{CFE9F474-209A-4207-9E7D-63CA00435A41}"/>
          </ac:spMkLst>
        </pc:spChg>
        <pc:spChg chg="add del mod">
          <ac:chgData name="Nguyễn" userId="27842724c8cf1b5a" providerId="LiveId" clId="{8968A460-DB01-4E9F-BC4E-24DBA8F3018E}" dt="2021-06-02T00:12:05.009" v="5580" actId="478"/>
          <ac:spMkLst>
            <pc:docMk/>
            <pc:sldMk cId="1399375155" sldId="308"/>
            <ac:spMk id="55" creationId="{CA091610-AFD6-4B7E-8CF0-805D0A929C05}"/>
          </ac:spMkLst>
        </pc:spChg>
        <pc:spChg chg="add del mod">
          <ac:chgData name="Nguyễn" userId="27842724c8cf1b5a" providerId="LiveId" clId="{8968A460-DB01-4E9F-BC4E-24DBA8F3018E}" dt="2021-06-02T00:12:05.009" v="5580" actId="478"/>
          <ac:spMkLst>
            <pc:docMk/>
            <pc:sldMk cId="1399375155" sldId="308"/>
            <ac:spMk id="60" creationId="{00240DF9-383A-416E-B01F-3711F92C6EC6}"/>
          </ac:spMkLst>
        </pc:spChg>
        <pc:spChg chg="add del mod">
          <ac:chgData name="Nguyễn" userId="27842724c8cf1b5a" providerId="LiveId" clId="{8968A460-DB01-4E9F-BC4E-24DBA8F3018E}" dt="2021-06-02T00:12:05.009" v="5580" actId="478"/>
          <ac:spMkLst>
            <pc:docMk/>
            <pc:sldMk cId="1399375155" sldId="308"/>
            <ac:spMk id="61" creationId="{25514CE5-2650-4D67-A04F-16DD04F31414}"/>
          </ac:spMkLst>
        </pc:spChg>
        <pc:spChg chg="add del mod">
          <ac:chgData name="Nguyễn" userId="27842724c8cf1b5a" providerId="LiveId" clId="{8968A460-DB01-4E9F-BC4E-24DBA8F3018E}" dt="2021-06-02T00:12:05.009" v="5580" actId="478"/>
          <ac:spMkLst>
            <pc:docMk/>
            <pc:sldMk cId="1399375155" sldId="308"/>
            <ac:spMk id="62" creationId="{7289D968-69E6-4BFC-BFCB-24428A697CEA}"/>
          </ac:spMkLst>
        </pc:spChg>
        <pc:spChg chg="add del">
          <ac:chgData name="Nguyễn" userId="27842724c8cf1b5a" providerId="LiveId" clId="{8968A460-DB01-4E9F-BC4E-24DBA8F3018E}" dt="2021-06-01T23:50:11.675" v="5392" actId="478"/>
          <ac:spMkLst>
            <pc:docMk/>
            <pc:sldMk cId="1399375155" sldId="308"/>
            <ac:spMk id="63" creationId="{89C2441E-22FB-4776-A178-31377190254D}"/>
          </ac:spMkLst>
        </pc:spChg>
        <pc:spChg chg="mod ord">
          <ac:chgData name="Nguyễn" userId="27842724c8cf1b5a" providerId="LiveId" clId="{8968A460-DB01-4E9F-BC4E-24DBA8F3018E}" dt="2021-06-02T00:13:35.616" v="5636" actId="167"/>
          <ac:spMkLst>
            <pc:docMk/>
            <pc:sldMk cId="1399375155" sldId="308"/>
            <ac:spMk id="64" creationId="{5FE91671-F327-4EE3-A693-0CE1D50AAD3D}"/>
          </ac:spMkLst>
        </pc:spChg>
        <pc:spChg chg="del">
          <ac:chgData name="Nguyễn" userId="27842724c8cf1b5a" providerId="LiveId" clId="{8968A460-DB01-4E9F-BC4E-24DBA8F3018E}" dt="2021-06-02T00:06:59.650" v="5470" actId="478"/>
          <ac:spMkLst>
            <pc:docMk/>
            <pc:sldMk cId="1399375155" sldId="308"/>
            <ac:spMk id="66" creationId="{A41AE796-73C7-4A5C-903F-BB3E58D60428}"/>
          </ac:spMkLst>
        </pc:spChg>
        <pc:spChg chg="del">
          <ac:chgData name="Nguyễn" userId="27842724c8cf1b5a" providerId="LiveId" clId="{8968A460-DB01-4E9F-BC4E-24DBA8F3018E}" dt="2021-06-01T23:50:02.891" v="5387" actId="478"/>
          <ac:spMkLst>
            <pc:docMk/>
            <pc:sldMk cId="1399375155" sldId="308"/>
            <ac:spMk id="67" creationId="{0554AA65-3C59-4404-87E9-545D62DAA628}"/>
          </ac:spMkLst>
        </pc:spChg>
        <pc:spChg chg="add mod">
          <ac:chgData name="Nguyễn" userId="27842724c8cf1b5a" providerId="LiveId" clId="{8968A460-DB01-4E9F-BC4E-24DBA8F3018E}" dt="2021-06-02T00:10:33.317" v="5548" actId="1076"/>
          <ac:spMkLst>
            <pc:docMk/>
            <pc:sldMk cId="1399375155" sldId="308"/>
            <ac:spMk id="68" creationId="{7BDDD3C6-71C0-4729-95F5-A59D0D235E71}"/>
          </ac:spMkLst>
        </pc:spChg>
        <pc:spChg chg="add del mod">
          <ac:chgData name="Nguyễn" userId="27842724c8cf1b5a" providerId="LiveId" clId="{8968A460-DB01-4E9F-BC4E-24DBA8F3018E}" dt="2021-06-02T00:12:05.009" v="5580" actId="478"/>
          <ac:spMkLst>
            <pc:docMk/>
            <pc:sldMk cId="1399375155" sldId="308"/>
            <ac:spMk id="69" creationId="{06E9112E-57B7-4233-940B-B09BB213E7D5}"/>
          </ac:spMkLst>
        </pc:spChg>
        <pc:spChg chg="add del mod">
          <ac:chgData name="Nguyễn" userId="27842724c8cf1b5a" providerId="LiveId" clId="{8968A460-DB01-4E9F-BC4E-24DBA8F3018E}" dt="2021-06-02T00:06:57.726" v="5469" actId="21"/>
          <ac:spMkLst>
            <pc:docMk/>
            <pc:sldMk cId="1399375155" sldId="308"/>
            <ac:spMk id="70" creationId="{5237E9FF-F4AB-45F0-9BBB-21645DD0C881}"/>
          </ac:spMkLst>
        </pc:spChg>
        <pc:spChg chg="add mod">
          <ac:chgData name="Nguyễn" userId="27842724c8cf1b5a" providerId="LiveId" clId="{8968A460-DB01-4E9F-BC4E-24DBA8F3018E}" dt="2021-06-02T00:10:52.788" v="5561" actId="1038"/>
          <ac:spMkLst>
            <pc:docMk/>
            <pc:sldMk cId="1399375155" sldId="308"/>
            <ac:spMk id="73" creationId="{1D83858C-C911-4C86-ADAD-16431F01FA6C}"/>
          </ac:spMkLst>
        </pc:spChg>
        <pc:spChg chg="add mod">
          <ac:chgData name="Nguyễn" userId="27842724c8cf1b5a" providerId="LiveId" clId="{8968A460-DB01-4E9F-BC4E-24DBA8F3018E}" dt="2021-06-02T00:10:48.277" v="5556" actId="1038"/>
          <ac:spMkLst>
            <pc:docMk/>
            <pc:sldMk cId="1399375155" sldId="308"/>
            <ac:spMk id="74" creationId="{8435E22C-2D9B-42DB-9C42-7E522A6F4C4F}"/>
          </ac:spMkLst>
        </pc:spChg>
        <pc:spChg chg="add mod">
          <ac:chgData name="Nguyễn" userId="27842724c8cf1b5a" providerId="LiveId" clId="{8968A460-DB01-4E9F-BC4E-24DBA8F3018E}" dt="2021-06-02T00:11:38.788" v="5576" actId="207"/>
          <ac:spMkLst>
            <pc:docMk/>
            <pc:sldMk cId="1399375155" sldId="308"/>
            <ac:spMk id="75" creationId="{C122A943-DB6C-4E10-95FC-26623F0A49CA}"/>
          </ac:spMkLst>
        </pc:spChg>
        <pc:spChg chg="add mod">
          <ac:chgData name="Nguyễn" userId="27842724c8cf1b5a" providerId="LiveId" clId="{8968A460-DB01-4E9F-BC4E-24DBA8F3018E}" dt="2021-06-02T00:10:57.582" v="5568" actId="1038"/>
          <ac:spMkLst>
            <pc:docMk/>
            <pc:sldMk cId="1399375155" sldId="308"/>
            <ac:spMk id="80" creationId="{59468C8F-67C8-4360-A50C-9E328D2A8088}"/>
          </ac:spMkLst>
        </pc:spChg>
        <pc:spChg chg="add del mod">
          <ac:chgData name="Nguyễn" userId="27842724c8cf1b5a" providerId="LiveId" clId="{8968A460-DB01-4E9F-BC4E-24DBA8F3018E}" dt="2021-06-02T00:09:11.784" v="5517" actId="478"/>
          <ac:spMkLst>
            <pc:docMk/>
            <pc:sldMk cId="1399375155" sldId="308"/>
            <ac:spMk id="81" creationId="{95C9F75E-904E-4075-8994-93C30704A20D}"/>
          </ac:spMkLst>
        </pc:spChg>
        <pc:spChg chg="add del mod">
          <ac:chgData name="Nguyễn" userId="27842724c8cf1b5a" providerId="LiveId" clId="{8968A460-DB01-4E9F-BC4E-24DBA8F3018E}" dt="2021-06-02T00:09:11.784" v="5517" actId="478"/>
          <ac:spMkLst>
            <pc:docMk/>
            <pc:sldMk cId="1399375155" sldId="308"/>
            <ac:spMk id="82" creationId="{CE37F4AF-69D7-4203-9595-8F92C89840BF}"/>
          </ac:spMkLst>
        </pc:spChg>
        <pc:spChg chg="add mod">
          <ac:chgData name="Nguyễn" userId="27842724c8cf1b5a" providerId="LiveId" clId="{8968A460-DB01-4E9F-BC4E-24DBA8F3018E}" dt="2021-06-02T00:11:38.788" v="5576" actId="207"/>
          <ac:spMkLst>
            <pc:docMk/>
            <pc:sldMk cId="1399375155" sldId="308"/>
            <ac:spMk id="83" creationId="{B7832435-8191-4B16-B24D-FE370764FF6A}"/>
          </ac:spMkLst>
        </pc:spChg>
        <pc:spChg chg="mod">
          <ac:chgData name="Nguyễn" userId="27842724c8cf1b5a" providerId="LiveId" clId="{8968A460-DB01-4E9F-BC4E-24DBA8F3018E}" dt="2021-06-02T00:05:36.386" v="5423" actId="20577"/>
          <ac:spMkLst>
            <pc:docMk/>
            <pc:sldMk cId="1399375155" sldId="308"/>
            <ac:spMk id="85" creationId="{89A23A92-1CB9-479B-B2E6-43E62E7ACB0E}"/>
          </ac:spMkLst>
        </pc:spChg>
        <pc:spChg chg="add del mod">
          <ac:chgData name="Nguyễn" userId="27842724c8cf1b5a" providerId="LiveId" clId="{8968A460-DB01-4E9F-BC4E-24DBA8F3018E}" dt="2021-06-02T00:12:05.009" v="5580" actId="478"/>
          <ac:spMkLst>
            <pc:docMk/>
            <pc:sldMk cId="1399375155" sldId="308"/>
            <ac:spMk id="86" creationId="{B713EEC3-F3B8-486E-9F72-4C7C16D0DA53}"/>
          </ac:spMkLst>
        </pc:spChg>
        <pc:spChg chg="add del mod">
          <ac:chgData name="Nguyễn" userId="27842724c8cf1b5a" providerId="LiveId" clId="{8968A460-DB01-4E9F-BC4E-24DBA8F3018E}" dt="2021-06-02T00:12:05.009" v="5580" actId="478"/>
          <ac:spMkLst>
            <pc:docMk/>
            <pc:sldMk cId="1399375155" sldId="308"/>
            <ac:spMk id="87" creationId="{EB5916F8-D45F-441D-BF38-A4AB98E7ECF7}"/>
          </ac:spMkLst>
        </pc:spChg>
        <pc:spChg chg="mod">
          <ac:chgData name="Nguyễn" userId="27842724c8cf1b5a" providerId="LiveId" clId="{8968A460-DB01-4E9F-BC4E-24DBA8F3018E}" dt="2021-06-02T00:05:29.343" v="5421"/>
          <ac:spMkLst>
            <pc:docMk/>
            <pc:sldMk cId="1399375155" sldId="308"/>
            <ac:spMk id="88" creationId="{8D00903D-4334-4A38-BB67-51FD204A0DFE}"/>
          </ac:spMkLst>
        </pc:spChg>
        <pc:spChg chg="del mod">
          <ac:chgData name="Nguyễn" userId="27842724c8cf1b5a" providerId="LiveId" clId="{8968A460-DB01-4E9F-BC4E-24DBA8F3018E}" dt="2021-06-02T00:06:13.473" v="5454" actId="478"/>
          <ac:spMkLst>
            <pc:docMk/>
            <pc:sldMk cId="1399375155" sldId="308"/>
            <ac:spMk id="89" creationId="{5D744175-1C5A-4F4C-8378-7348775DF1BE}"/>
          </ac:spMkLst>
        </pc:spChg>
        <pc:spChg chg="add del mod">
          <ac:chgData name="Nguyễn" userId="27842724c8cf1b5a" providerId="LiveId" clId="{8968A460-DB01-4E9F-BC4E-24DBA8F3018E}" dt="2021-06-02T00:12:05.009" v="5580" actId="478"/>
          <ac:spMkLst>
            <pc:docMk/>
            <pc:sldMk cId="1399375155" sldId="308"/>
            <ac:spMk id="94" creationId="{E73AC66B-3AC3-4C33-B84C-03D60D6F9DED}"/>
          </ac:spMkLst>
        </pc:spChg>
        <pc:spChg chg="add del mod">
          <ac:chgData name="Nguyễn" userId="27842724c8cf1b5a" providerId="LiveId" clId="{8968A460-DB01-4E9F-BC4E-24DBA8F3018E}" dt="2021-06-02T00:12:05.009" v="5580" actId="478"/>
          <ac:spMkLst>
            <pc:docMk/>
            <pc:sldMk cId="1399375155" sldId="308"/>
            <ac:spMk id="95" creationId="{CC85B702-0AA8-465B-AFE7-99E76BDBBBB7}"/>
          </ac:spMkLst>
        </pc:spChg>
        <pc:spChg chg="add mod">
          <ac:chgData name="Nguyễn" userId="27842724c8cf1b5a" providerId="LiveId" clId="{8968A460-DB01-4E9F-BC4E-24DBA8F3018E}" dt="2021-06-02T00:07:01.820" v="5471"/>
          <ac:spMkLst>
            <pc:docMk/>
            <pc:sldMk cId="1399375155" sldId="308"/>
            <ac:spMk id="96" creationId="{3F243841-1AFD-4E07-8C58-895A5B3C2C82}"/>
          </ac:spMkLst>
        </pc:spChg>
        <pc:grpChg chg="add del mod">
          <ac:chgData name="Nguyễn" userId="27842724c8cf1b5a" providerId="LiveId" clId="{8968A460-DB01-4E9F-BC4E-24DBA8F3018E}" dt="2021-06-02T00:12:05.009" v="5580" actId="478"/>
          <ac:grpSpMkLst>
            <pc:docMk/>
            <pc:sldMk cId="1399375155" sldId="308"/>
            <ac:grpSpMk id="3" creationId="{34369F14-4341-44EE-AF87-A7D1C7763350}"/>
          </ac:grpSpMkLst>
        </pc:grpChg>
        <pc:grpChg chg="add del mod">
          <ac:chgData name="Nguyễn" userId="27842724c8cf1b5a" providerId="LiveId" clId="{8968A460-DB01-4E9F-BC4E-24DBA8F3018E}" dt="2021-06-02T00:12:05.009" v="5580" actId="478"/>
          <ac:grpSpMkLst>
            <pc:docMk/>
            <pc:sldMk cId="1399375155" sldId="308"/>
            <ac:grpSpMk id="56" creationId="{1D68DAB8-76E2-4F21-A54D-BB0A1DCA480D}"/>
          </ac:grpSpMkLst>
        </pc:grpChg>
        <pc:grpChg chg="add mod">
          <ac:chgData name="Nguyễn" userId="27842724c8cf1b5a" providerId="LiveId" clId="{8968A460-DB01-4E9F-BC4E-24DBA8F3018E}" dt="2021-06-02T00:10:52.788" v="5561" actId="1038"/>
          <ac:grpSpMkLst>
            <pc:docMk/>
            <pc:sldMk cId="1399375155" sldId="308"/>
            <ac:grpSpMk id="76" creationId="{5AA75060-7E8F-49AA-B9D1-0735E5F08AAA}"/>
          </ac:grpSpMkLst>
        </pc:grpChg>
        <pc:grpChg chg="add del mod ord">
          <ac:chgData name="Nguyễn" userId="27842724c8cf1b5a" providerId="LiveId" clId="{8968A460-DB01-4E9F-BC4E-24DBA8F3018E}" dt="2021-06-02T00:08:08.540" v="5474" actId="688"/>
          <ac:grpSpMkLst>
            <pc:docMk/>
            <pc:sldMk cId="1399375155" sldId="308"/>
            <ac:grpSpMk id="84" creationId="{C0558124-EFED-4A3F-88E3-F975918A284E}"/>
          </ac:grpSpMkLst>
        </pc:grpChg>
        <pc:grpChg chg="add del mod">
          <ac:chgData name="Nguyễn" userId="27842724c8cf1b5a" providerId="LiveId" clId="{8968A460-DB01-4E9F-BC4E-24DBA8F3018E}" dt="2021-06-02T00:12:05.009" v="5580" actId="478"/>
          <ac:grpSpMkLst>
            <pc:docMk/>
            <pc:sldMk cId="1399375155" sldId="308"/>
            <ac:grpSpMk id="90" creationId="{B57B9303-D95C-4B96-BC8C-E63FBCBFC972}"/>
          </ac:grpSpMkLst>
        </pc:grpChg>
        <pc:grpChg chg="add mod">
          <ac:chgData name="Nguyễn" userId="27842724c8cf1b5a" providerId="LiveId" clId="{8968A460-DB01-4E9F-BC4E-24DBA8F3018E}" dt="2021-06-02T00:11:10.866" v="5573" actId="1076"/>
          <ac:grpSpMkLst>
            <pc:docMk/>
            <pc:sldMk cId="1399375155" sldId="308"/>
            <ac:grpSpMk id="97" creationId="{7A992B1B-9F83-4139-A9DA-5059FC1B10F3}"/>
          </ac:grpSpMkLst>
        </pc:grpChg>
        <pc:cxnChg chg="mod">
          <ac:chgData name="Nguyễn" userId="27842724c8cf1b5a" providerId="LiveId" clId="{8968A460-DB01-4E9F-BC4E-24DBA8F3018E}" dt="2021-06-02T00:11:33.937" v="5575" actId="208"/>
          <ac:cxnSpMkLst>
            <pc:docMk/>
            <pc:sldMk cId="1399375155" sldId="308"/>
            <ac:cxnSpMk id="77" creationId="{3145AAEC-7AE8-45AF-9B62-57F17690E6CC}"/>
          </ac:cxnSpMkLst>
        </pc:cxnChg>
        <pc:cxnChg chg="mod">
          <ac:chgData name="Nguyễn" userId="27842724c8cf1b5a" providerId="LiveId" clId="{8968A460-DB01-4E9F-BC4E-24DBA8F3018E}" dt="2021-06-02T00:11:33.937" v="5575" actId="208"/>
          <ac:cxnSpMkLst>
            <pc:docMk/>
            <pc:sldMk cId="1399375155" sldId="308"/>
            <ac:cxnSpMk id="78" creationId="{31354723-B97A-4BC7-8B23-74A54E761E5F}"/>
          </ac:cxnSpMkLst>
        </pc:cxnChg>
        <pc:cxnChg chg="mod">
          <ac:chgData name="Nguyễn" userId="27842724c8cf1b5a" providerId="LiveId" clId="{8968A460-DB01-4E9F-BC4E-24DBA8F3018E}" dt="2021-06-02T00:11:33.937" v="5575" actId="208"/>
          <ac:cxnSpMkLst>
            <pc:docMk/>
            <pc:sldMk cId="1399375155" sldId="308"/>
            <ac:cxnSpMk id="79" creationId="{A857DACC-A93C-4BB7-A624-734CFD009805}"/>
          </ac:cxnSpMkLst>
        </pc:cxnChg>
        <pc:cxnChg chg="mod">
          <ac:chgData name="Nguyễn" userId="27842724c8cf1b5a" providerId="LiveId" clId="{8968A460-DB01-4E9F-BC4E-24DBA8F3018E}" dt="2021-06-02T00:11:06.672" v="5571" actId="208"/>
          <ac:cxnSpMkLst>
            <pc:docMk/>
            <pc:sldMk cId="1399375155" sldId="308"/>
            <ac:cxnSpMk id="98" creationId="{4731A18B-375A-42D4-8A9D-8F324AFBEAC1}"/>
          </ac:cxnSpMkLst>
        </pc:cxnChg>
        <pc:cxnChg chg="mod">
          <ac:chgData name="Nguyễn" userId="27842724c8cf1b5a" providerId="LiveId" clId="{8968A460-DB01-4E9F-BC4E-24DBA8F3018E}" dt="2021-06-02T00:11:06.672" v="5571" actId="208"/>
          <ac:cxnSpMkLst>
            <pc:docMk/>
            <pc:sldMk cId="1399375155" sldId="308"/>
            <ac:cxnSpMk id="99" creationId="{02D0B0F6-FA52-4A9C-9827-6FF61240BFA5}"/>
          </ac:cxnSpMkLst>
        </pc:cxnChg>
        <pc:cxnChg chg="mod">
          <ac:chgData name="Nguyễn" userId="27842724c8cf1b5a" providerId="LiveId" clId="{8968A460-DB01-4E9F-BC4E-24DBA8F3018E}" dt="2021-06-02T00:11:06.672" v="5571" actId="208"/>
          <ac:cxnSpMkLst>
            <pc:docMk/>
            <pc:sldMk cId="1399375155" sldId="308"/>
            <ac:cxnSpMk id="100" creationId="{64D4CCF9-727D-4D49-9581-50A13674D4EE}"/>
          </ac:cxnSpMkLst>
        </pc:cxnChg>
      </pc:sldChg>
      <pc:sldChg chg="add del">
        <pc:chgData name="Nguyễn" userId="27842724c8cf1b5a" providerId="LiveId" clId="{8968A460-DB01-4E9F-BC4E-24DBA8F3018E}" dt="2021-06-01T23:49:33.444" v="5382"/>
        <pc:sldMkLst>
          <pc:docMk/>
          <pc:sldMk cId="2460089804" sldId="308"/>
        </pc:sldMkLst>
      </pc:sldChg>
      <pc:sldChg chg="add del">
        <pc:chgData name="Nguyễn" userId="27842724c8cf1b5a" providerId="LiveId" clId="{8968A460-DB01-4E9F-BC4E-24DBA8F3018E}" dt="2021-06-02T00:12:04.544" v="5579"/>
        <pc:sldMkLst>
          <pc:docMk/>
          <pc:sldMk cId="684164429" sldId="309"/>
        </pc:sldMkLst>
      </pc:sldChg>
      <pc:sldChg chg="addSp delSp modSp add del mod modAnim">
        <pc:chgData name="Nguyễn" userId="27842724c8cf1b5a" providerId="LiveId" clId="{8968A460-DB01-4E9F-BC4E-24DBA8F3018E}" dt="2021-06-02T02:39:28.563" v="5901" actId="47"/>
        <pc:sldMkLst>
          <pc:docMk/>
          <pc:sldMk cId="4224256526" sldId="309"/>
        </pc:sldMkLst>
        <pc:spChg chg="mod">
          <ac:chgData name="Nguyễn" userId="27842724c8cf1b5a" providerId="LiveId" clId="{8968A460-DB01-4E9F-BC4E-24DBA8F3018E}" dt="2021-06-02T00:14:59.124" v="5657" actId="1037"/>
          <ac:spMkLst>
            <pc:docMk/>
            <pc:sldMk cId="4224256526" sldId="309"/>
            <ac:spMk id="2" creationId="{2BBFC51E-DE82-4027-BEBC-9462B2F93470}"/>
          </ac:spMkLst>
        </pc:spChg>
        <pc:spChg chg="mod">
          <ac:chgData name="Nguyễn" userId="27842724c8cf1b5a" providerId="LiveId" clId="{8968A460-DB01-4E9F-BC4E-24DBA8F3018E}" dt="2021-06-02T00:14:59.124" v="5657" actId="1037"/>
          <ac:spMkLst>
            <pc:docMk/>
            <pc:sldMk cId="4224256526" sldId="309"/>
            <ac:spMk id="4" creationId="{5B2AA966-C43A-473B-960B-A5D3C0C9ACA6}"/>
          </ac:spMkLst>
        </pc:spChg>
        <pc:spChg chg="mod">
          <ac:chgData name="Nguyễn" userId="27842724c8cf1b5a" providerId="LiveId" clId="{8968A460-DB01-4E9F-BC4E-24DBA8F3018E}" dt="2021-06-02T00:14:59.124" v="5657" actId="1037"/>
          <ac:spMkLst>
            <pc:docMk/>
            <pc:sldMk cId="4224256526" sldId="309"/>
            <ac:spMk id="5" creationId="{C5CD45A4-00F7-43FE-B423-A680EDAF7738}"/>
          </ac:spMkLst>
        </pc:spChg>
        <pc:spChg chg="mod topLvl">
          <ac:chgData name="Nguyễn" userId="27842724c8cf1b5a" providerId="LiveId" clId="{8968A460-DB01-4E9F-BC4E-24DBA8F3018E}" dt="2021-06-02T00:14:59.124" v="5657" actId="1037"/>
          <ac:spMkLst>
            <pc:docMk/>
            <pc:sldMk cId="4224256526" sldId="309"/>
            <ac:spMk id="6" creationId="{CAD51B9B-E19A-4EA2-AF7D-48E48F5D0861}"/>
          </ac:spMkLst>
        </pc:spChg>
        <pc:spChg chg="mod">
          <ac:chgData name="Nguyễn" userId="27842724c8cf1b5a" providerId="LiveId" clId="{8968A460-DB01-4E9F-BC4E-24DBA8F3018E}" dt="2021-06-02T00:14:59.124" v="5657" actId="1037"/>
          <ac:spMkLst>
            <pc:docMk/>
            <pc:sldMk cId="4224256526" sldId="309"/>
            <ac:spMk id="9" creationId="{580CBFF7-2E0E-4F65-98E3-A8183C80D5E8}"/>
          </ac:spMkLst>
        </pc:spChg>
        <pc:spChg chg="ord">
          <ac:chgData name="Nguyễn" userId="27842724c8cf1b5a" providerId="LiveId" clId="{8968A460-DB01-4E9F-BC4E-24DBA8F3018E}" dt="2021-06-02T00:12:50.823" v="5634" actId="171"/>
          <ac:spMkLst>
            <pc:docMk/>
            <pc:sldMk cId="4224256526" sldId="309"/>
            <ac:spMk id="11" creationId="{0876FA49-F510-4272-9C3B-3BADEB2AF961}"/>
          </ac:spMkLst>
        </pc:spChg>
        <pc:spChg chg="mod topLvl">
          <ac:chgData name="Nguyễn" userId="27842724c8cf1b5a" providerId="LiveId" clId="{8968A460-DB01-4E9F-BC4E-24DBA8F3018E}" dt="2021-06-02T00:14:59.124" v="5657" actId="1037"/>
          <ac:spMkLst>
            <pc:docMk/>
            <pc:sldMk cId="4224256526" sldId="309"/>
            <ac:spMk id="12" creationId="{BFD8101D-61BB-40A6-B513-0E02627FBE09}"/>
          </ac:spMkLst>
        </pc:spChg>
        <pc:spChg chg="mod topLvl">
          <ac:chgData name="Nguyễn" userId="27842724c8cf1b5a" providerId="LiveId" clId="{8968A460-DB01-4E9F-BC4E-24DBA8F3018E}" dt="2021-06-02T00:14:59.124" v="5657" actId="1037"/>
          <ac:spMkLst>
            <pc:docMk/>
            <pc:sldMk cId="4224256526" sldId="309"/>
            <ac:spMk id="13" creationId="{24E566C9-D672-42DC-A18C-F3DD1BFE2790}"/>
          </ac:spMkLst>
        </pc:spChg>
        <pc:spChg chg="mod topLvl">
          <ac:chgData name="Nguyễn" userId="27842724c8cf1b5a" providerId="LiveId" clId="{8968A460-DB01-4E9F-BC4E-24DBA8F3018E}" dt="2021-06-02T00:14:59.124" v="5657" actId="1037"/>
          <ac:spMkLst>
            <pc:docMk/>
            <pc:sldMk cId="4224256526" sldId="309"/>
            <ac:spMk id="14" creationId="{D78AE11D-49C9-4A0E-92E0-537AF37D81A7}"/>
          </ac:spMkLst>
        </pc:spChg>
        <pc:spChg chg="mod topLvl">
          <ac:chgData name="Nguyễn" userId="27842724c8cf1b5a" providerId="LiveId" clId="{8968A460-DB01-4E9F-BC4E-24DBA8F3018E}" dt="2021-06-02T00:14:59.124" v="5657" actId="1037"/>
          <ac:spMkLst>
            <pc:docMk/>
            <pc:sldMk cId="4224256526" sldId="309"/>
            <ac:spMk id="15" creationId="{E91E7933-58FA-47A6-BD69-B0C9644CF84F}"/>
          </ac:spMkLst>
        </pc:spChg>
        <pc:spChg chg="add del mod">
          <ac:chgData name="Nguyễn" userId="27842724c8cf1b5a" providerId="LiveId" clId="{8968A460-DB01-4E9F-BC4E-24DBA8F3018E}" dt="2021-06-02T00:17:51.007" v="5683"/>
          <ac:spMkLst>
            <pc:docMk/>
            <pc:sldMk cId="4224256526" sldId="309"/>
            <ac:spMk id="17" creationId="{AC1770BE-5EDC-4131-B7BC-B31BD4BA7ECB}"/>
          </ac:spMkLst>
        </pc:spChg>
        <pc:spChg chg="mod">
          <ac:chgData name="Nguyễn" userId="27842724c8cf1b5a" providerId="LiveId" clId="{8968A460-DB01-4E9F-BC4E-24DBA8F3018E}" dt="2021-06-02T00:14:59.124" v="5657" actId="1037"/>
          <ac:spMkLst>
            <pc:docMk/>
            <pc:sldMk cId="4224256526" sldId="309"/>
            <ac:spMk id="19" creationId="{1352FC20-6520-4D60-8421-9729AAFE87B9}"/>
          </ac:spMkLst>
        </pc:spChg>
        <pc:spChg chg="mod ord topLvl">
          <ac:chgData name="Nguyễn" userId="27842724c8cf1b5a" providerId="LiveId" clId="{8968A460-DB01-4E9F-BC4E-24DBA8F3018E}" dt="2021-06-02T00:14:59.124" v="5657" actId="1037"/>
          <ac:spMkLst>
            <pc:docMk/>
            <pc:sldMk cId="4224256526" sldId="309"/>
            <ac:spMk id="29" creationId="{A252BC73-9867-47BA-AB9D-94339712EE01}"/>
          </ac:spMkLst>
        </pc:spChg>
        <pc:spChg chg="del">
          <ac:chgData name="Nguyễn" userId="27842724c8cf1b5a" providerId="LiveId" clId="{8968A460-DB01-4E9F-BC4E-24DBA8F3018E}" dt="2021-06-02T00:12:27.527" v="5586" actId="478"/>
          <ac:spMkLst>
            <pc:docMk/>
            <pc:sldMk cId="4224256526" sldId="309"/>
            <ac:spMk id="50" creationId="{F80B5792-E9EC-4FBA-83B6-E63ACF244BD0}"/>
          </ac:spMkLst>
        </pc:spChg>
        <pc:spChg chg="del">
          <ac:chgData name="Nguyễn" userId="27842724c8cf1b5a" providerId="LiveId" clId="{8968A460-DB01-4E9F-BC4E-24DBA8F3018E}" dt="2021-06-02T00:12:08.113" v="5582" actId="478"/>
          <ac:spMkLst>
            <pc:docMk/>
            <pc:sldMk cId="4224256526" sldId="309"/>
            <ac:spMk id="51" creationId="{DAC541B4-C4EF-4591-88BE-18F8724A5605}"/>
          </ac:spMkLst>
        </pc:spChg>
        <pc:spChg chg="del mod">
          <ac:chgData name="Nguyễn" userId="27842724c8cf1b5a" providerId="LiveId" clId="{8968A460-DB01-4E9F-BC4E-24DBA8F3018E}" dt="2021-06-02T00:18:39.439" v="5694" actId="478"/>
          <ac:spMkLst>
            <pc:docMk/>
            <pc:sldMk cId="4224256526" sldId="309"/>
            <ac:spMk id="52" creationId="{3DEAEE8E-6F74-4E02-8272-603C22F6760D}"/>
          </ac:spMkLst>
        </pc:spChg>
        <pc:spChg chg="del">
          <ac:chgData name="Nguyễn" userId="27842724c8cf1b5a" providerId="LiveId" clId="{8968A460-DB01-4E9F-BC4E-24DBA8F3018E}" dt="2021-06-02T00:12:08.113" v="5582" actId="478"/>
          <ac:spMkLst>
            <pc:docMk/>
            <pc:sldMk cId="4224256526" sldId="309"/>
            <ac:spMk id="53" creationId="{BEDBDAFA-3017-4D81-928D-08707678E2B3}"/>
          </ac:spMkLst>
        </pc:spChg>
        <pc:spChg chg="del">
          <ac:chgData name="Nguyễn" userId="27842724c8cf1b5a" providerId="LiveId" clId="{8968A460-DB01-4E9F-BC4E-24DBA8F3018E}" dt="2021-06-02T00:12:08.113" v="5582" actId="478"/>
          <ac:spMkLst>
            <pc:docMk/>
            <pc:sldMk cId="4224256526" sldId="309"/>
            <ac:spMk id="54" creationId="{CFE9F474-209A-4207-9E7D-63CA00435A41}"/>
          </ac:spMkLst>
        </pc:spChg>
        <pc:spChg chg="del">
          <ac:chgData name="Nguyễn" userId="27842724c8cf1b5a" providerId="LiveId" clId="{8968A460-DB01-4E9F-BC4E-24DBA8F3018E}" dt="2021-06-02T00:12:08.113" v="5582" actId="478"/>
          <ac:spMkLst>
            <pc:docMk/>
            <pc:sldMk cId="4224256526" sldId="309"/>
            <ac:spMk id="55" creationId="{CA091610-AFD6-4B7E-8CF0-805D0A929C05}"/>
          </ac:spMkLst>
        </pc:spChg>
        <pc:spChg chg="del">
          <ac:chgData name="Nguyễn" userId="27842724c8cf1b5a" providerId="LiveId" clId="{8968A460-DB01-4E9F-BC4E-24DBA8F3018E}" dt="2021-06-02T00:12:08.113" v="5582" actId="478"/>
          <ac:spMkLst>
            <pc:docMk/>
            <pc:sldMk cId="4224256526" sldId="309"/>
            <ac:spMk id="60" creationId="{00240DF9-383A-416E-B01F-3711F92C6EC6}"/>
          </ac:spMkLst>
        </pc:spChg>
        <pc:spChg chg="del">
          <ac:chgData name="Nguyễn" userId="27842724c8cf1b5a" providerId="LiveId" clId="{8968A460-DB01-4E9F-BC4E-24DBA8F3018E}" dt="2021-06-02T00:12:08.113" v="5582" actId="478"/>
          <ac:spMkLst>
            <pc:docMk/>
            <pc:sldMk cId="4224256526" sldId="309"/>
            <ac:spMk id="61" creationId="{25514CE5-2650-4D67-A04F-16DD04F31414}"/>
          </ac:spMkLst>
        </pc:spChg>
        <pc:spChg chg="del">
          <ac:chgData name="Nguyễn" userId="27842724c8cf1b5a" providerId="LiveId" clId="{8968A460-DB01-4E9F-BC4E-24DBA8F3018E}" dt="2021-06-02T00:12:08.113" v="5582" actId="478"/>
          <ac:spMkLst>
            <pc:docMk/>
            <pc:sldMk cId="4224256526" sldId="309"/>
            <ac:spMk id="62" creationId="{7289D968-69E6-4BFC-BFCB-24428A697CEA}"/>
          </ac:spMkLst>
        </pc:spChg>
        <pc:spChg chg="mod ord topLvl">
          <ac:chgData name="Nguyễn" userId="27842724c8cf1b5a" providerId="LiveId" clId="{8968A460-DB01-4E9F-BC4E-24DBA8F3018E}" dt="2021-06-02T00:14:59.124" v="5657" actId="1037"/>
          <ac:spMkLst>
            <pc:docMk/>
            <pc:sldMk cId="4224256526" sldId="309"/>
            <ac:spMk id="64" creationId="{5FE91671-F327-4EE3-A693-0CE1D50AAD3D}"/>
          </ac:spMkLst>
        </pc:spChg>
        <pc:spChg chg="del mod topLvl">
          <ac:chgData name="Nguyễn" userId="27842724c8cf1b5a" providerId="LiveId" clId="{8968A460-DB01-4E9F-BC4E-24DBA8F3018E}" dt="2021-06-02T00:16:45.584" v="5666" actId="478"/>
          <ac:spMkLst>
            <pc:docMk/>
            <pc:sldMk cId="4224256526" sldId="309"/>
            <ac:spMk id="67" creationId="{C5F1C100-7E35-410F-9076-142B3A109723}"/>
          </ac:spMkLst>
        </pc:spChg>
        <pc:spChg chg="mod">
          <ac:chgData name="Nguyễn" userId="27842724c8cf1b5a" providerId="LiveId" clId="{8968A460-DB01-4E9F-BC4E-24DBA8F3018E}" dt="2021-06-02T00:12:17.029" v="5584" actId="1076"/>
          <ac:spMkLst>
            <pc:docMk/>
            <pc:sldMk cId="4224256526" sldId="309"/>
            <ac:spMk id="68" creationId="{7BDDD3C6-71C0-4729-95F5-A59D0D235E71}"/>
          </ac:spMkLst>
        </pc:spChg>
        <pc:spChg chg="del">
          <ac:chgData name="Nguyễn" userId="27842724c8cf1b5a" providerId="LiveId" clId="{8968A460-DB01-4E9F-BC4E-24DBA8F3018E}" dt="2021-06-02T00:12:08.113" v="5582" actId="478"/>
          <ac:spMkLst>
            <pc:docMk/>
            <pc:sldMk cId="4224256526" sldId="309"/>
            <ac:spMk id="69" creationId="{06E9112E-57B7-4233-940B-B09BB213E7D5}"/>
          </ac:spMkLst>
        </pc:spChg>
        <pc:spChg chg="del mod topLvl">
          <ac:chgData name="Nguyễn" userId="27842724c8cf1b5a" providerId="LiveId" clId="{8968A460-DB01-4E9F-BC4E-24DBA8F3018E}" dt="2021-06-02T00:17:51.007" v="5683"/>
          <ac:spMkLst>
            <pc:docMk/>
            <pc:sldMk cId="4224256526" sldId="309"/>
            <ac:spMk id="70" creationId="{A3CFA134-04DC-4A1A-9CBF-CA2FCFC59A99}"/>
          </ac:spMkLst>
        </pc:spChg>
        <pc:spChg chg="mod">
          <ac:chgData name="Nguyễn" userId="27842724c8cf1b5a" providerId="LiveId" clId="{8968A460-DB01-4E9F-BC4E-24DBA8F3018E}" dt="2021-06-02T00:12:17.029" v="5584" actId="1076"/>
          <ac:spMkLst>
            <pc:docMk/>
            <pc:sldMk cId="4224256526" sldId="309"/>
            <ac:spMk id="73" creationId="{1D83858C-C911-4C86-ADAD-16431F01FA6C}"/>
          </ac:spMkLst>
        </pc:spChg>
        <pc:spChg chg="mod">
          <ac:chgData name="Nguyễn" userId="27842724c8cf1b5a" providerId="LiveId" clId="{8968A460-DB01-4E9F-BC4E-24DBA8F3018E}" dt="2021-06-02T00:12:17.029" v="5584" actId="1076"/>
          <ac:spMkLst>
            <pc:docMk/>
            <pc:sldMk cId="4224256526" sldId="309"/>
            <ac:spMk id="74" creationId="{8435E22C-2D9B-42DB-9C42-7E522A6F4C4F}"/>
          </ac:spMkLst>
        </pc:spChg>
        <pc:spChg chg="mod">
          <ac:chgData name="Nguyễn" userId="27842724c8cf1b5a" providerId="LiveId" clId="{8968A460-DB01-4E9F-BC4E-24DBA8F3018E}" dt="2021-06-02T00:12:17.029" v="5584" actId="1076"/>
          <ac:spMkLst>
            <pc:docMk/>
            <pc:sldMk cId="4224256526" sldId="309"/>
            <ac:spMk id="75" creationId="{C122A943-DB6C-4E10-95FC-26623F0A49CA}"/>
          </ac:spMkLst>
        </pc:spChg>
        <pc:spChg chg="mod">
          <ac:chgData name="Nguyễn" userId="27842724c8cf1b5a" providerId="LiveId" clId="{8968A460-DB01-4E9F-BC4E-24DBA8F3018E}" dt="2021-06-02T00:12:17.029" v="5584" actId="1076"/>
          <ac:spMkLst>
            <pc:docMk/>
            <pc:sldMk cId="4224256526" sldId="309"/>
            <ac:spMk id="80" creationId="{59468C8F-67C8-4360-A50C-9E328D2A8088}"/>
          </ac:spMkLst>
        </pc:spChg>
        <pc:spChg chg="del mod topLvl">
          <ac:chgData name="Nguyễn" userId="27842724c8cf1b5a" providerId="LiveId" clId="{8968A460-DB01-4E9F-BC4E-24DBA8F3018E}" dt="2021-06-02T00:18:08.873" v="5689"/>
          <ac:spMkLst>
            <pc:docMk/>
            <pc:sldMk cId="4224256526" sldId="309"/>
            <ac:spMk id="81" creationId="{DE54AA0F-C4B0-4FF9-B3FA-76F0F84E25E3}"/>
          </ac:spMkLst>
        </pc:spChg>
        <pc:spChg chg="add del mod">
          <ac:chgData name="Nguyễn" userId="27842724c8cf1b5a" providerId="LiveId" clId="{8968A460-DB01-4E9F-BC4E-24DBA8F3018E}" dt="2021-06-02T00:18:06.637" v="5688"/>
          <ac:spMkLst>
            <pc:docMk/>
            <pc:sldMk cId="4224256526" sldId="309"/>
            <ac:spMk id="82" creationId="{514A9170-3237-437E-ACEE-35C1C4C4A5D0}"/>
          </ac:spMkLst>
        </pc:spChg>
        <pc:spChg chg="mod">
          <ac:chgData name="Nguyễn" userId="27842724c8cf1b5a" providerId="LiveId" clId="{8968A460-DB01-4E9F-BC4E-24DBA8F3018E}" dt="2021-06-02T00:12:17.029" v="5584" actId="1076"/>
          <ac:spMkLst>
            <pc:docMk/>
            <pc:sldMk cId="4224256526" sldId="309"/>
            <ac:spMk id="83" creationId="{B7832435-8191-4B16-B24D-FE370764FF6A}"/>
          </ac:spMkLst>
        </pc:spChg>
        <pc:spChg chg="del">
          <ac:chgData name="Nguyễn" userId="27842724c8cf1b5a" providerId="LiveId" clId="{8968A460-DB01-4E9F-BC4E-24DBA8F3018E}" dt="2021-06-02T00:12:08.113" v="5582" actId="478"/>
          <ac:spMkLst>
            <pc:docMk/>
            <pc:sldMk cId="4224256526" sldId="309"/>
            <ac:spMk id="86" creationId="{B713EEC3-F3B8-486E-9F72-4C7C16D0DA53}"/>
          </ac:spMkLst>
        </pc:spChg>
        <pc:spChg chg="del">
          <ac:chgData name="Nguyễn" userId="27842724c8cf1b5a" providerId="LiveId" clId="{8968A460-DB01-4E9F-BC4E-24DBA8F3018E}" dt="2021-06-02T00:12:08.113" v="5582" actId="478"/>
          <ac:spMkLst>
            <pc:docMk/>
            <pc:sldMk cId="4224256526" sldId="309"/>
            <ac:spMk id="87" creationId="{EB5916F8-D45F-441D-BF38-A4AB98E7ECF7}"/>
          </ac:spMkLst>
        </pc:spChg>
        <pc:spChg chg="add del mod">
          <ac:chgData name="Nguyễn" userId="27842724c8cf1b5a" providerId="LiveId" clId="{8968A460-DB01-4E9F-BC4E-24DBA8F3018E}" dt="2021-06-02T00:17:55.526" v="5684"/>
          <ac:spMkLst>
            <pc:docMk/>
            <pc:sldMk cId="4224256526" sldId="309"/>
            <ac:spMk id="89" creationId="{B604808C-D63E-4401-B7C4-082280149677}"/>
          </ac:spMkLst>
        </pc:spChg>
        <pc:spChg chg="del">
          <ac:chgData name="Nguyễn" userId="27842724c8cf1b5a" providerId="LiveId" clId="{8968A460-DB01-4E9F-BC4E-24DBA8F3018E}" dt="2021-06-02T00:12:08.113" v="5582" actId="478"/>
          <ac:spMkLst>
            <pc:docMk/>
            <pc:sldMk cId="4224256526" sldId="309"/>
            <ac:spMk id="94" creationId="{E73AC66B-3AC3-4C33-B84C-03D60D6F9DED}"/>
          </ac:spMkLst>
        </pc:spChg>
        <pc:spChg chg="del">
          <ac:chgData name="Nguyễn" userId="27842724c8cf1b5a" providerId="LiveId" clId="{8968A460-DB01-4E9F-BC4E-24DBA8F3018E}" dt="2021-06-02T00:12:08.113" v="5582" actId="478"/>
          <ac:spMkLst>
            <pc:docMk/>
            <pc:sldMk cId="4224256526" sldId="309"/>
            <ac:spMk id="95" creationId="{CC85B702-0AA8-465B-AFE7-99E76BDBBBB7}"/>
          </ac:spMkLst>
        </pc:spChg>
        <pc:spChg chg="del">
          <ac:chgData name="Nguyễn" userId="27842724c8cf1b5a" providerId="LiveId" clId="{8968A460-DB01-4E9F-BC4E-24DBA8F3018E}" dt="2021-06-02T00:15:03.036" v="5658" actId="478"/>
          <ac:spMkLst>
            <pc:docMk/>
            <pc:sldMk cId="4224256526" sldId="309"/>
            <ac:spMk id="96" creationId="{3F243841-1AFD-4E07-8C58-895A5B3C2C82}"/>
          </ac:spMkLst>
        </pc:spChg>
        <pc:spChg chg="add del mod">
          <ac:chgData name="Nguyễn" userId="27842724c8cf1b5a" providerId="LiveId" clId="{8968A460-DB01-4E9F-BC4E-24DBA8F3018E}" dt="2021-06-02T00:18:20.991" v="5691"/>
          <ac:spMkLst>
            <pc:docMk/>
            <pc:sldMk cId="4224256526" sldId="309"/>
            <ac:spMk id="101" creationId="{662AD699-A541-4F48-9539-E30AD37D3413}"/>
          </ac:spMkLst>
        </pc:spChg>
        <pc:spChg chg="add del mod">
          <ac:chgData name="Nguyễn" userId="27842724c8cf1b5a" providerId="LiveId" clId="{8968A460-DB01-4E9F-BC4E-24DBA8F3018E}" dt="2021-06-02T00:17:34.139" v="5679" actId="478"/>
          <ac:spMkLst>
            <pc:docMk/>
            <pc:sldMk cId="4224256526" sldId="309"/>
            <ac:spMk id="102" creationId="{F0487C98-A17A-4ADA-A4FA-BC9E45E25825}"/>
          </ac:spMkLst>
        </pc:spChg>
        <pc:spChg chg="add del mod">
          <ac:chgData name="Nguyễn" userId="27842724c8cf1b5a" providerId="LiveId" clId="{8968A460-DB01-4E9F-BC4E-24DBA8F3018E}" dt="2021-06-02T00:17:34.139" v="5679" actId="478"/>
          <ac:spMkLst>
            <pc:docMk/>
            <pc:sldMk cId="4224256526" sldId="309"/>
            <ac:spMk id="103" creationId="{507CA3D6-737C-4508-AE5B-C0AD21B10FB3}"/>
          </ac:spMkLst>
        </pc:spChg>
        <pc:spChg chg="add del mod">
          <ac:chgData name="Nguyễn" userId="27842724c8cf1b5a" providerId="LiveId" clId="{8968A460-DB01-4E9F-BC4E-24DBA8F3018E}" dt="2021-06-02T00:18:06.637" v="5688"/>
          <ac:spMkLst>
            <pc:docMk/>
            <pc:sldMk cId="4224256526" sldId="309"/>
            <ac:spMk id="104" creationId="{07722B49-5604-4DFD-A085-69561C42B97B}"/>
          </ac:spMkLst>
        </pc:spChg>
        <pc:spChg chg="del mod">
          <ac:chgData name="Nguyễn" userId="27842724c8cf1b5a" providerId="LiveId" clId="{8968A460-DB01-4E9F-BC4E-24DBA8F3018E}" dt="2021-06-02T00:17:55.526" v="5684"/>
          <ac:spMkLst>
            <pc:docMk/>
            <pc:sldMk cId="4224256526" sldId="309"/>
            <ac:spMk id="105" creationId="{6C2FB714-2E1B-494E-8563-E65F41738431}"/>
          </ac:spMkLst>
        </pc:spChg>
        <pc:spChg chg="mod">
          <ac:chgData name="Nguyễn" userId="27842724c8cf1b5a" providerId="LiveId" clId="{8968A460-DB01-4E9F-BC4E-24DBA8F3018E}" dt="2021-06-02T00:20:37.654" v="5819" actId="207"/>
          <ac:spMkLst>
            <pc:docMk/>
            <pc:sldMk cId="4224256526" sldId="309"/>
            <ac:spMk id="106" creationId="{AE07ACD7-CB8F-4F8E-892F-D56BEE85A053}"/>
          </ac:spMkLst>
        </pc:spChg>
        <pc:spChg chg="add del mod">
          <ac:chgData name="Nguyễn" userId="27842724c8cf1b5a" providerId="LiveId" clId="{8968A460-DB01-4E9F-BC4E-24DBA8F3018E}" dt="2021-06-02T00:18:20.991" v="5691"/>
          <ac:spMkLst>
            <pc:docMk/>
            <pc:sldMk cId="4224256526" sldId="309"/>
            <ac:spMk id="107" creationId="{8A1DCCC7-CBFE-4E18-B2AA-EB31D4BCA1D4}"/>
          </ac:spMkLst>
        </pc:spChg>
        <pc:spChg chg="add mod">
          <ac:chgData name="Nguyễn" userId="27842724c8cf1b5a" providerId="LiveId" clId="{8968A460-DB01-4E9F-BC4E-24DBA8F3018E}" dt="2021-06-02T00:17:58.932" v="5687"/>
          <ac:spMkLst>
            <pc:docMk/>
            <pc:sldMk cId="4224256526" sldId="309"/>
            <ac:spMk id="108" creationId="{AD82F3B1-F5EA-4825-872F-34056CEA04AE}"/>
          </ac:spMkLst>
        </pc:spChg>
        <pc:spChg chg="del mod">
          <ac:chgData name="Nguyễn" userId="27842724c8cf1b5a" providerId="LiveId" clId="{8968A460-DB01-4E9F-BC4E-24DBA8F3018E}" dt="2021-06-02T00:18:08.873" v="5689"/>
          <ac:spMkLst>
            <pc:docMk/>
            <pc:sldMk cId="4224256526" sldId="309"/>
            <ac:spMk id="109" creationId="{C624877E-F776-4B0A-B56E-1E8872C5FA63}"/>
          </ac:spMkLst>
        </pc:spChg>
        <pc:spChg chg="add del mod">
          <ac:chgData name="Nguyễn" userId="27842724c8cf1b5a" providerId="LiveId" clId="{8968A460-DB01-4E9F-BC4E-24DBA8F3018E}" dt="2021-06-02T02:39:26.514" v="5900" actId="478"/>
          <ac:spMkLst>
            <pc:docMk/>
            <pc:sldMk cId="4224256526" sldId="309"/>
            <ac:spMk id="110" creationId="{9662A303-0C0A-4F0F-80CF-689E635A9ADD}"/>
          </ac:spMkLst>
        </pc:spChg>
        <pc:spChg chg="add del mod">
          <ac:chgData name="Nguyễn" userId="27842724c8cf1b5a" providerId="LiveId" clId="{8968A460-DB01-4E9F-BC4E-24DBA8F3018E}" dt="2021-06-02T00:18:24.048" v="5692"/>
          <ac:spMkLst>
            <pc:docMk/>
            <pc:sldMk cId="4224256526" sldId="309"/>
            <ac:spMk id="111" creationId="{2EB7E13E-0CD3-485F-A789-A0B71452A914}"/>
          </ac:spMkLst>
        </pc:spChg>
        <pc:spChg chg="add mod">
          <ac:chgData name="Nguyễn" userId="27842724c8cf1b5a" providerId="LiveId" clId="{8968A460-DB01-4E9F-BC4E-24DBA8F3018E}" dt="2021-06-02T00:18:09.654" v="5690"/>
          <ac:spMkLst>
            <pc:docMk/>
            <pc:sldMk cId="4224256526" sldId="309"/>
            <ac:spMk id="112" creationId="{4F04668E-2D8C-4F92-921D-2286749B37E7}"/>
          </ac:spMkLst>
        </pc:spChg>
        <pc:spChg chg="del mod">
          <ac:chgData name="Nguyễn" userId="27842724c8cf1b5a" providerId="LiveId" clId="{8968A460-DB01-4E9F-BC4E-24DBA8F3018E}" dt="2021-06-02T00:18:24.048" v="5692"/>
          <ac:spMkLst>
            <pc:docMk/>
            <pc:sldMk cId="4224256526" sldId="309"/>
            <ac:spMk id="113" creationId="{C9151EF7-969E-4DED-891F-1961D1FD565B}"/>
          </ac:spMkLst>
        </pc:spChg>
        <pc:spChg chg="add del mod">
          <ac:chgData name="Nguyễn" userId="27842724c8cf1b5a" providerId="LiveId" clId="{8968A460-DB01-4E9F-BC4E-24DBA8F3018E}" dt="2021-06-02T02:39:26.514" v="5900" actId="478"/>
          <ac:spMkLst>
            <pc:docMk/>
            <pc:sldMk cId="4224256526" sldId="309"/>
            <ac:spMk id="114" creationId="{1230C4AA-F844-4D84-A719-566972C81E46}"/>
          </ac:spMkLst>
        </pc:spChg>
        <pc:spChg chg="add mod">
          <ac:chgData name="Nguyễn" userId="27842724c8cf1b5a" providerId="LiveId" clId="{8968A460-DB01-4E9F-BC4E-24DBA8F3018E}" dt="2021-06-02T00:18:25.059" v="5693"/>
          <ac:spMkLst>
            <pc:docMk/>
            <pc:sldMk cId="4224256526" sldId="309"/>
            <ac:spMk id="115" creationId="{400FAF81-E3C7-40C5-9890-CEEEAC5D5D74}"/>
          </ac:spMkLst>
        </pc:spChg>
        <pc:spChg chg="add mod">
          <ac:chgData name="Nguyễn" userId="27842724c8cf1b5a" providerId="LiveId" clId="{8968A460-DB01-4E9F-BC4E-24DBA8F3018E}" dt="2021-06-02T00:18:25.059" v="5693"/>
          <ac:spMkLst>
            <pc:docMk/>
            <pc:sldMk cId="4224256526" sldId="309"/>
            <ac:spMk id="116" creationId="{BDEE3F21-A75E-4A33-AF7C-881EBBCCB5D4}"/>
          </ac:spMkLst>
        </pc:spChg>
        <pc:grpChg chg="del">
          <ac:chgData name="Nguyễn" userId="27842724c8cf1b5a" providerId="LiveId" clId="{8968A460-DB01-4E9F-BC4E-24DBA8F3018E}" dt="2021-06-02T00:12:08.113" v="5582" actId="478"/>
          <ac:grpSpMkLst>
            <pc:docMk/>
            <pc:sldMk cId="4224256526" sldId="309"/>
            <ac:grpSpMk id="3" creationId="{34369F14-4341-44EE-AF87-A7D1C7763350}"/>
          </ac:grpSpMkLst>
        </pc:grpChg>
        <pc:grpChg chg="add del mod">
          <ac:chgData name="Nguyễn" userId="27842724c8cf1b5a" providerId="LiveId" clId="{8968A460-DB01-4E9F-BC4E-24DBA8F3018E}" dt="2021-06-02T00:13:17.766" v="5635" actId="165"/>
          <ac:grpSpMkLst>
            <pc:docMk/>
            <pc:sldMk cId="4224256526" sldId="309"/>
            <ac:grpSpMk id="10" creationId="{7485B470-2051-4868-837D-33493D034F80}"/>
          </ac:grpSpMkLst>
        </pc:grpChg>
        <pc:grpChg chg="add del mod">
          <ac:chgData name="Nguyễn" userId="27842724c8cf1b5a" providerId="LiveId" clId="{8968A460-DB01-4E9F-BC4E-24DBA8F3018E}" dt="2021-06-02T00:13:56.509" v="5639" actId="165"/>
          <ac:grpSpMkLst>
            <pc:docMk/>
            <pc:sldMk cId="4224256526" sldId="309"/>
            <ac:grpSpMk id="16" creationId="{3B67D012-0E51-4AEE-BA98-91B5E503A2BB}"/>
          </ac:grpSpMkLst>
        </pc:grpChg>
        <pc:grpChg chg="mod">
          <ac:chgData name="Nguyễn" userId="27842724c8cf1b5a" providerId="LiveId" clId="{8968A460-DB01-4E9F-BC4E-24DBA8F3018E}" dt="2021-06-02T00:14:59.124" v="5657" actId="1037"/>
          <ac:grpSpMkLst>
            <pc:docMk/>
            <pc:sldMk cId="4224256526" sldId="309"/>
            <ac:grpSpMk id="42" creationId="{19C50C7C-3879-4EA1-A236-E7C275AC3365}"/>
          </ac:grpSpMkLst>
        </pc:grpChg>
        <pc:grpChg chg="del">
          <ac:chgData name="Nguyễn" userId="27842724c8cf1b5a" providerId="LiveId" clId="{8968A460-DB01-4E9F-BC4E-24DBA8F3018E}" dt="2021-06-02T00:12:08.113" v="5582" actId="478"/>
          <ac:grpSpMkLst>
            <pc:docMk/>
            <pc:sldMk cId="4224256526" sldId="309"/>
            <ac:grpSpMk id="56" creationId="{1D68DAB8-76E2-4F21-A54D-BB0A1DCA480D}"/>
          </ac:grpSpMkLst>
        </pc:grpChg>
        <pc:grpChg chg="add del mod">
          <ac:chgData name="Nguyễn" userId="27842724c8cf1b5a" providerId="LiveId" clId="{8968A460-DB01-4E9F-BC4E-24DBA8F3018E}" dt="2021-06-02T00:16:43.584" v="5665" actId="165"/>
          <ac:grpSpMkLst>
            <pc:docMk/>
            <pc:sldMk cId="4224256526" sldId="309"/>
            <ac:grpSpMk id="66" creationId="{5260C45B-FC22-4D52-A96E-DA1E5AE23F93}"/>
          </ac:grpSpMkLst>
        </pc:grpChg>
        <pc:grpChg chg="mod">
          <ac:chgData name="Nguyễn" userId="27842724c8cf1b5a" providerId="LiveId" clId="{8968A460-DB01-4E9F-BC4E-24DBA8F3018E}" dt="2021-06-02T00:12:17.029" v="5584" actId="1076"/>
          <ac:grpSpMkLst>
            <pc:docMk/>
            <pc:sldMk cId="4224256526" sldId="309"/>
            <ac:grpSpMk id="76" creationId="{5AA75060-7E8F-49AA-B9D1-0735E5F08AAA}"/>
          </ac:grpSpMkLst>
        </pc:grpChg>
        <pc:grpChg chg="mod">
          <ac:chgData name="Nguyễn" userId="27842724c8cf1b5a" providerId="LiveId" clId="{8968A460-DB01-4E9F-BC4E-24DBA8F3018E}" dt="2021-06-02T00:12:17.029" v="5584" actId="1076"/>
          <ac:grpSpMkLst>
            <pc:docMk/>
            <pc:sldMk cId="4224256526" sldId="309"/>
            <ac:grpSpMk id="84" creationId="{C0558124-EFED-4A3F-88E3-F975918A284E}"/>
          </ac:grpSpMkLst>
        </pc:grpChg>
        <pc:grpChg chg="del">
          <ac:chgData name="Nguyễn" userId="27842724c8cf1b5a" providerId="LiveId" clId="{8968A460-DB01-4E9F-BC4E-24DBA8F3018E}" dt="2021-06-02T00:12:08.113" v="5582" actId="478"/>
          <ac:grpSpMkLst>
            <pc:docMk/>
            <pc:sldMk cId="4224256526" sldId="309"/>
            <ac:grpSpMk id="90" creationId="{B57B9303-D95C-4B96-BC8C-E63FBCBFC972}"/>
          </ac:grpSpMkLst>
        </pc:grpChg>
        <pc:grpChg chg="mod">
          <ac:chgData name="Nguyễn" userId="27842724c8cf1b5a" providerId="LiveId" clId="{8968A460-DB01-4E9F-BC4E-24DBA8F3018E}" dt="2021-06-02T00:12:17.029" v="5584" actId="1076"/>
          <ac:grpSpMkLst>
            <pc:docMk/>
            <pc:sldMk cId="4224256526" sldId="309"/>
            <ac:grpSpMk id="97" creationId="{7A992B1B-9F83-4139-A9DA-5059FC1B10F3}"/>
          </ac:grpSpMkLst>
        </pc:grpChg>
      </pc:sldChg>
      <pc:sldChg chg="addSp delSp add del mod">
        <pc:chgData name="Nguyễn" userId="27842724c8cf1b5a" providerId="LiveId" clId="{8968A460-DB01-4E9F-BC4E-24DBA8F3018E}" dt="2021-06-02T00:21:12.296" v="5826" actId="47"/>
        <pc:sldMkLst>
          <pc:docMk/>
          <pc:sldMk cId="409609005" sldId="310"/>
        </pc:sldMkLst>
        <pc:spChg chg="add del">
          <ac:chgData name="Nguyễn" userId="27842724c8cf1b5a" providerId="LiveId" clId="{8968A460-DB01-4E9F-BC4E-24DBA8F3018E}" dt="2021-06-02T00:21:09.310" v="5825" actId="478"/>
          <ac:spMkLst>
            <pc:docMk/>
            <pc:sldMk cId="409609005" sldId="310"/>
            <ac:spMk id="68" creationId="{7BDDD3C6-71C0-4729-95F5-A59D0D235E71}"/>
          </ac:spMkLst>
        </pc:spChg>
        <pc:spChg chg="add del">
          <ac:chgData name="Nguyễn" userId="27842724c8cf1b5a" providerId="LiveId" clId="{8968A460-DB01-4E9F-BC4E-24DBA8F3018E}" dt="2021-06-02T00:21:09.310" v="5825" actId="478"/>
          <ac:spMkLst>
            <pc:docMk/>
            <pc:sldMk cId="409609005" sldId="310"/>
            <ac:spMk id="73" creationId="{1D83858C-C911-4C86-ADAD-16431F01FA6C}"/>
          </ac:spMkLst>
        </pc:spChg>
        <pc:spChg chg="add del">
          <ac:chgData name="Nguyễn" userId="27842724c8cf1b5a" providerId="LiveId" clId="{8968A460-DB01-4E9F-BC4E-24DBA8F3018E}" dt="2021-06-02T00:21:09.310" v="5825" actId="478"/>
          <ac:spMkLst>
            <pc:docMk/>
            <pc:sldMk cId="409609005" sldId="310"/>
            <ac:spMk id="74" creationId="{8435E22C-2D9B-42DB-9C42-7E522A6F4C4F}"/>
          </ac:spMkLst>
        </pc:spChg>
        <pc:spChg chg="add del">
          <ac:chgData name="Nguyễn" userId="27842724c8cf1b5a" providerId="LiveId" clId="{8968A460-DB01-4E9F-BC4E-24DBA8F3018E}" dt="2021-06-02T00:21:09.310" v="5825" actId="478"/>
          <ac:spMkLst>
            <pc:docMk/>
            <pc:sldMk cId="409609005" sldId="310"/>
            <ac:spMk id="75" creationId="{C122A943-DB6C-4E10-95FC-26623F0A49CA}"/>
          </ac:spMkLst>
        </pc:spChg>
        <pc:spChg chg="add del">
          <ac:chgData name="Nguyễn" userId="27842724c8cf1b5a" providerId="LiveId" clId="{8968A460-DB01-4E9F-BC4E-24DBA8F3018E}" dt="2021-06-02T00:21:09.310" v="5825" actId="478"/>
          <ac:spMkLst>
            <pc:docMk/>
            <pc:sldMk cId="409609005" sldId="310"/>
            <ac:spMk id="80" creationId="{59468C8F-67C8-4360-A50C-9E328D2A8088}"/>
          </ac:spMkLst>
        </pc:spChg>
        <pc:spChg chg="add del">
          <ac:chgData name="Nguyễn" userId="27842724c8cf1b5a" providerId="LiveId" clId="{8968A460-DB01-4E9F-BC4E-24DBA8F3018E}" dt="2021-06-02T00:21:09.310" v="5825" actId="478"/>
          <ac:spMkLst>
            <pc:docMk/>
            <pc:sldMk cId="409609005" sldId="310"/>
            <ac:spMk id="83" creationId="{B7832435-8191-4B16-B24D-FE370764FF6A}"/>
          </ac:spMkLst>
        </pc:spChg>
        <pc:grpChg chg="add del">
          <ac:chgData name="Nguyễn" userId="27842724c8cf1b5a" providerId="LiveId" clId="{8968A460-DB01-4E9F-BC4E-24DBA8F3018E}" dt="2021-06-02T00:21:09.310" v="5825" actId="478"/>
          <ac:grpSpMkLst>
            <pc:docMk/>
            <pc:sldMk cId="409609005" sldId="310"/>
            <ac:grpSpMk id="76" creationId="{5AA75060-7E8F-49AA-B9D1-0735E5F08AAA}"/>
          </ac:grpSpMkLst>
        </pc:grpChg>
        <pc:grpChg chg="del">
          <ac:chgData name="Nguyễn" userId="27842724c8cf1b5a" providerId="LiveId" clId="{8968A460-DB01-4E9F-BC4E-24DBA8F3018E}" dt="2021-06-02T00:21:01.656" v="5823" actId="478"/>
          <ac:grpSpMkLst>
            <pc:docMk/>
            <pc:sldMk cId="409609005" sldId="310"/>
            <ac:grpSpMk id="84" creationId="{C0558124-EFED-4A3F-88E3-F975918A284E}"/>
          </ac:grpSpMkLst>
        </pc:grpChg>
        <pc:grpChg chg="add del">
          <ac:chgData name="Nguyễn" userId="27842724c8cf1b5a" providerId="LiveId" clId="{8968A460-DB01-4E9F-BC4E-24DBA8F3018E}" dt="2021-06-02T00:21:09.310" v="5825" actId="478"/>
          <ac:grpSpMkLst>
            <pc:docMk/>
            <pc:sldMk cId="409609005" sldId="310"/>
            <ac:grpSpMk id="97" creationId="{7A992B1B-9F83-4139-A9DA-5059FC1B10F3}"/>
          </ac:grpSpMkLst>
        </pc:grpChg>
      </pc:sldChg>
      <pc:sldChg chg="addSp delSp add del mod">
        <pc:chgData name="Nguyễn" userId="27842724c8cf1b5a" providerId="LiveId" clId="{8968A460-DB01-4E9F-BC4E-24DBA8F3018E}" dt="2021-06-02T02:39:28.563" v="5901" actId="47"/>
        <pc:sldMkLst>
          <pc:docMk/>
          <pc:sldMk cId="1985295939" sldId="310"/>
        </pc:sldMkLst>
        <pc:spChg chg="add del">
          <ac:chgData name="Nguyễn" userId="27842724c8cf1b5a" providerId="LiveId" clId="{8968A460-DB01-4E9F-BC4E-24DBA8F3018E}" dt="2021-06-02T02:39:25.707" v="5899" actId="478"/>
          <ac:spMkLst>
            <pc:docMk/>
            <pc:sldMk cId="1985295939" sldId="310"/>
            <ac:spMk id="114" creationId="{1230C4AA-F844-4D84-A719-566972C81E46}"/>
          </ac:spMkLst>
        </pc:spChg>
      </pc:sldChg>
      <pc:sldChg chg="addSp delSp modSp add mod modTransition modAnim">
        <pc:chgData name="Nguyễn" userId="27842724c8cf1b5a" providerId="LiveId" clId="{8968A460-DB01-4E9F-BC4E-24DBA8F3018E}" dt="2021-06-02T02:42:00.866" v="5945"/>
        <pc:sldMkLst>
          <pc:docMk/>
          <pc:sldMk cId="1707723489" sldId="311"/>
        </pc:sldMkLst>
        <pc:spChg chg="mod">
          <ac:chgData name="Nguyễn" userId="27842724c8cf1b5a" providerId="LiveId" clId="{8968A460-DB01-4E9F-BC4E-24DBA8F3018E}" dt="2021-06-02T02:39:33.189" v="5905" actId="1076"/>
          <ac:spMkLst>
            <pc:docMk/>
            <pc:sldMk cId="1707723489" sldId="311"/>
            <ac:spMk id="11" creationId="{0876FA49-F510-4272-9C3B-3BADEB2AF961}"/>
          </ac:spMkLst>
        </pc:spChg>
        <pc:spChg chg="add mod">
          <ac:chgData name="Nguyễn" userId="27842724c8cf1b5a" providerId="LiveId" clId="{8968A460-DB01-4E9F-BC4E-24DBA8F3018E}" dt="2021-06-02T02:39:42.935" v="5912" actId="571"/>
          <ac:spMkLst>
            <pc:docMk/>
            <pc:sldMk cId="1707723489" sldId="311"/>
            <ac:spMk id="46" creationId="{068B67F4-7759-47F6-8CC0-2BBA8B1E58E0}"/>
          </ac:spMkLst>
        </pc:spChg>
        <pc:spChg chg="add del mod">
          <ac:chgData name="Nguyễn" userId="27842724c8cf1b5a" providerId="LiveId" clId="{8968A460-DB01-4E9F-BC4E-24DBA8F3018E}" dt="2021-06-02T02:39:54.692" v="5916" actId="21"/>
          <ac:spMkLst>
            <pc:docMk/>
            <pc:sldMk cId="1707723489" sldId="311"/>
            <ac:spMk id="47" creationId="{A5E3A318-7F18-4598-B0F0-D13F05EC8647}"/>
          </ac:spMkLst>
        </pc:spChg>
        <pc:spChg chg="add mod">
          <ac:chgData name="Nguyễn" userId="27842724c8cf1b5a" providerId="LiveId" clId="{8968A460-DB01-4E9F-BC4E-24DBA8F3018E}" dt="2021-06-02T02:40:38.242" v="5932" actId="164"/>
          <ac:spMkLst>
            <pc:docMk/>
            <pc:sldMk cId="1707723489" sldId="311"/>
            <ac:spMk id="48" creationId="{8AFDC375-AD24-49D3-BF70-7CCAD97996FC}"/>
          </ac:spMkLst>
        </pc:spChg>
        <pc:spChg chg="mod">
          <ac:chgData name="Nguyễn" userId="27842724c8cf1b5a" providerId="LiveId" clId="{8968A460-DB01-4E9F-BC4E-24DBA8F3018E}" dt="2021-06-02T02:39:37.623" v="5908" actId="164"/>
          <ac:spMkLst>
            <pc:docMk/>
            <pc:sldMk cId="1707723489" sldId="311"/>
            <ac:spMk id="106" creationId="{AE07ACD7-CB8F-4F8E-892F-D56BEE85A053}"/>
          </ac:spMkLst>
        </pc:spChg>
        <pc:spChg chg="mod">
          <ac:chgData name="Nguyễn" userId="27842724c8cf1b5a" providerId="LiveId" clId="{8968A460-DB01-4E9F-BC4E-24DBA8F3018E}" dt="2021-06-02T02:39:37.623" v="5908" actId="164"/>
          <ac:spMkLst>
            <pc:docMk/>
            <pc:sldMk cId="1707723489" sldId="311"/>
            <ac:spMk id="108" creationId="{AD82F3B1-F5EA-4825-872F-34056CEA04AE}"/>
          </ac:spMkLst>
        </pc:spChg>
        <pc:spChg chg="mod">
          <ac:chgData name="Nguyễn" userId="27842724c8cf1b5a" providerId="LiveId" clId="{8968A460-DB01-4E9F-BC4E-24DBA8F3018E}" dt="2021-06-02T02:39:45.537" v="5913" actId="164"/>
          <ac:spMkLst>
            <pc:docMk/>
            <pc:sldMk cId="1707723489" sldId="311"/>
            <ac:spMk id="110" creationId="{9662A303-0C0A-4F0F-80CF-689E635A9ADD}"/>
          </ac:spMkLst>
        </pc:spChg>
        <pc:spChg chg="mod">
          <ac:chgData name="Nguyễn" userId="27842724c8cf1b5a" providerId="LiveId" clId="{8968A460-DB01-4E9F-BC4E-24DBA8F3018E}" dt="2021-06-02T02:39:41.247" v="5910" actId="1076"/>
          <ac:spMkLst>
            <pc:docMk/>
            <pc:sldMk cId="1707723489" sldId="311"/>
            <ac:spMk id="112" creationId="{4F04668E-2D8C-4F92-921D-2286749B37E7}"/>
          </ac:spMkLst>
        </pc:spChg>
        <pc:spChg chg="mod">
          <ac:chgData name="Nguyễn" userId="27842724c8cf1b5a" providerId="LiveId" clId="{8968A460-DB01-4E9F-BC4E-24DBA8F3018E}" dt="2021-06-02T02:40:38.242" v="5932" actId="164"/>
          <ac:spMkLst>
            <pc:docMk/>
            <pc:sldMk cId="1707723489" sldId="311"/>
            <ac:spMk id="114" creationId="{1230C4AA-F844-4D84-A719-566972C81E46}"/>
          </ac:spMkLst>
        </pc:spChg>
        <pc:spChg chg="mod">
          <ac:chgData name="Nguyễn" userId="27842724c8cf1b5a" providerId="LiveId" clId="{8968A460-DB01-4E9F-BC4E-24DBA8F3018E}" dt="2021-06-02T02:39:45.537" v="5913" actId="164"/>
          <ac:spMkLst>
            <pc:docMk/>
            <pc:sldMk cId="1707723489" sldId="311"/>
            <ac:spMk id="116" creationId="{BDEE3F21-A75E-4A33-AF7C-881EBBCCB5D4}"/>
          </ac:spMkLst>
        </pc:spChg>
        <pc:grpChg chg="add mod">
          <ac:chgData name="Nguyễn" userId="27842724c8cf1b5a" providerId="LiveId" clId="{8968A460-DB01-4E9F-BC4E-24DBA8F3018E}" dt="2021-06-02T02:41:29.402" v="5943" actId="688"/>
          <ac:grpSpMkLst>
            <pc:docMk/>
            <pc:sldMk cId="1707723489" sldId="311"/>
            <ac:grpSpMk id="3" creationId="{4EB3D865-3558-4BCA-A94E-B277CD09E96D}"/>
          </ac:grpSpMkLst>
        </pc:grpChg>
        <pc:grpChg chg="add del mod">
          <ac:chgData name="Nguyễn" userId="27842724c8cf1b5a" providerId="LiveId" clId="{8968A460-DB01-4E9F-BC4E-24DBA8F3018E}" dt="2021-06-02T02:40:49.201" v="5935" actId="478"/>
          <ac:grpSpMkLst>
            <pc:docMk/>
            <pc:sldMk cId="1707723489" sldId="311"/>
            <ac:grpSpMk id="10" creationId="{07216A16-3483-4D48-BE2B-0AFEC5CAD501}"/>
          </ac:grpSpMkLst>
        </pc:grpChg>
        <pc:grpChg chg="add del mod">
          <ac:chgData name="Nguyễn" userId="27842724c8cf1b5a" providerId="LiveId" clId="{8968A460-DB01-4E9F-BC4E-24DBA8F3018E}" dt="2021-06-02T02:40:49.201" v="5935" actId="478"/>
          <ac:grpSpMkLst>
            <pc:docMk/>
            <pc:sldMk cId="1707723489" sldId="311"/>
            <ac:grpSpMk id="16" creationId="{F4A9D9B2-32DB-4BB1-B342-6CB3FF27C1DA}"/>
          </ac:grpSpMkLst>
        </pc:grpChg>
      </pc:sldChg>
      <pc:sldChg chg="delSp modSp add mod modTransition modAnim">
        <pc:chgData name="Nguyễn" userId="27842724c8cf1b5a" providerId="LiveId" clId="{8968A460-DB01-4E9F-BC4E-24DBA8F3018E}" dt="2021-06-02T02:41:50.928" v="5944"/>
        <pc:sldMkLst>
          <pc:docMk/>
          <pc:sldMk cId="3837031579" sldId="312"/>
        </pc:sldMkLst>
        <pc:grpChg chg="mod">
          <ac:chgData name="Nguyễn" userId="27842724c8cf1b5a" providerId="LiveId" clId="{8968A460-DB01-4E9F-BC4E-24DBA8F3018E}" dt="2021-06-02T02:41:24.013" v="5942" actId="688"/>
          <ac:grpSpMkLst>
            <pc:docMk/>
            <pc:sldMk cId="3837031579" sldId="312"/>
            <ac:grpSpMk id="10" creationId="{07216A16-3483-4D48-BE2B-0AFEC5CAD501}"/>
          </ac:grpSpMkLst>
        </pc:grpChg>
        <pc:grpChg chg="del">
          <ac:chgData name="Nguyễn" userId="27842724c8cf1b5a" providerId="LiveId" clId="{8968A460-DB01-4E9F-BC4E-24DBA8F3018E}" dt="2021-06-02T02:40:51.932" v="5936" actId="478"/>
          <ac:grpSpMkLst>
            <pc:docMk/>
            <pc:sldMk cId="3837031579" sldId="312"/>
            <ac:grpSpMk id="16" creationId="{F4A9D9B2-32DB-4BB1-B342-6CB3FF27C1DA}"/>
          </ac:grpSpMkLst>
        </pc:grpChg>
      </pc:sldChg>
      <pc:sldChg chg="modSp add mod modTransition modAnim">
        <pc:chgData name="Nguyễn" userId="27842724c8cf1b5a" providerId="LiveId" clId="{8968A460-DB01-4E9F-BC4E-24DBA8F3018E}" dt="2021-06-02T02:41:50.928" v="5944"/>
        <pc:sldMkLst>
          <pc:docMk/>
          <pc:sldMk cId="1399784873" sldId="313"/>
        </pc:sldMkLst>
        <pc:grpChg chg="mod">
          <ac:chgData name="Nguyễn" userId="27842724c8cf1b5a" providerId="LiveId" clId="{8968A460-DB01-4E9F-BC4E-24DBA8F3018E}" dt="2021-06-02T02:41:16.418" v="5941" actId="688"/>
          <ac:grpSpMkLst>
            <pc:docMk/>
            <pc:sldMk cId="1399784873" sldId="313"/>
            <ac:grpSpMk id="16" creationId="{F4A9D9B2-32DB-4BB1-B342-6CB3FF27C1DA}"/>
          </ac:grpSpMkLst>
        </pc:grpChg>
      </pc:sldChg>
      <pc:sldChg chg="modSp add mod modTransition modAnim">
        <pc:chgData name="Nguyễn" userId="27842724c8cf1b5a" providerId="LiveId" clId="{8968A460-DB01-4E9F-BC4E-24DBA8F3018E}" dt="2021-06-02T02:43:56.269" v="5958"/>
        <pc:sldMkLst>
          <pc:docMk/>
          <pc:sldMk cId="3635694079" sldId="314"/>
        </pc:sldMkLst>
        <pc:grpChg chg="mod">
          <ac:chgData name="Nguyễn" userId="27842724c8cf1b5a" providerId="LiveId" clId="{8968A460-DB01-4E9F-BC4E-24DBA8F3018E}" dt="2021-06-02T02:42:39.078" v="5947" actId="688"/>
          <ac:grpSpMkLst>
            <pc:docMk/>
            <pc:sldMk cId="3635694079" sldId="314"/>
            <ac:grpSpMk id="16" creationId="{F4A9D9B2-32DB-4BB1-B342-6CB3FF27C1DA}"/>
          </ac:grpSpMkLst>
        </pc:grpChg>
      </pc:sldChg>
      <pc:sldChg chg="addSp delSp modSp add del mod modTransition modAnim">
        <pc:chgData name="Nguyễn" userId="27842724c8cf1b5a" providerId="LiveId" clId="{8968A460-DB01-4E9F-BC4E-24DBA8F3018E}" dt="2021-06-02T03:28:57.637" v="6497" actId="47"/>
        <pc:sldMkLst>
          <pc:docMk/>
          <pc:sldMk cId="307037911" sldId="315"/>
        </pc:sldMkLst>
        <pc:spChg chg="mod">
          <ac:chgData name="Nguyễn" userId="27842724c8cf1b5a" providerId="LiveId" clId="{8968A460-DB01-4E9F-BC4E-24DBA8F3018E}" dt="2021-06-02T02:46:53.323" v="5989" actId="12788"/>
          <ac:spMkLst>
            <pc:docMk/>
            <pc:sldMk cId="307037911" sldId="315"/>
            <ac:spMk id="6" creationId="{CAD51B9B-E19A-4EA2-AF7D-48E48F5D0861}"/>
          </ac:spMkLst>
        </pc:spChg>
        <pc:spChg chg="add del mod">
          <ac:chgData name="Nguyễn" userId="27842724c8cf1b5a" providerId="LiveId" clId="{8968A460-DB01-4E9F-BC4E-24DBA8F3018E}" dt="2021-06-02T02:53:24.645" v="6090" actId="478"/>
          <ac:spMkLst>
            <pc:docMk/>
            <pc:sldMk cId="307037911" sldId="315"/>
            <ac:spMk id="20" creationId="{C7A075E4-C0C1-45D2-B005-C45904D02ABA}"/>
          </ac:spMkLst>
        </pc:spChg>
        <pc:spChg chg="add del mod topLvl">
          <ac:chgData name="Nguyễn" userId="27842724c8cf1b5a" providerId="LiveId" clId="{8968A460-DB01-4E9F-BC4E-24DBA8F3018E}" dt="2021-06-02T02:47:05.264" v="5991" actId="478"/>
          <ac:spMkLst>
            <pc:docMk/>
            <pc:sldMk cId="307037911" sldId="315"/>
            <ac:spMk id="49" creationId="{1CA18FDC-4005-4CC4-93BA-BFF1B23E562B}"/>
          </ac:spMkLst>
        </pc:spChg>
        <pc:spChg chg="add mod topLvl">
          <ac:chgData name="Nguyễn" userId="27842724c8cf1b5a" providerId="LiveId" clId="{8968A460-DB01-4E9F-BC4E-24DBA8F3018E}" dt="2021-06-02T02:51:28.052" v="6046" actId="165"/>
          <ac:spMkLst>
            <pc:docMk/>
            <pc:sldMk cId="307037911" sldId="315"/>
            <ac:spMk id="50" creationId="{9B111342-B730-4FA7-A6FD-69E4AFB2962D}"/>
          </ac:spMkLst>
        </pc:spChg>
        <pc:spChg chg="add mod topLvl">
          <ac:chgData name="Nguyễn" userId="27842724c8cf1b5a" providerId="LiveId" clId="{8968A460-DB01-4E9F-BC4E-24DBA8F3018E}" dt="2021-06-02T02:51:28.052" v="6046" actId="165"/>
          <ac:spMkLst>
            <pc:docMk/>
            <pc:sldMk cId="307037911" sldId="315"/>
            <ac:spMk id="51" creationId="{AD0EDE3A-98D7-4166-8782-2161178643C1}"/>
          </ac:spMkLst>
        </pc:spChg>
        <pc:spChg chg="add del mod">
          <ac:chgData name="Nguyễn" userId="27842724c8cf1b5a" providerId="LiveId" clId="{8968A460-DB01-4E9F-BC4E-24DBA8F3018E}" dt="2021-06-02T02:53:24.645" v="6090" actId="478"/>
          <ac:spMkLst>
            <pc:docMk/>
            <pc:sldMk cId="307037911" sldId="315"/>
            <ac:spMk id="55" creationId="{B205ECBD-F90F-4C6B-BD15-9FCD9A088ECF}"/>
          </ac:spMkLst>
        </pc:spChg>
        <pc:spChg chg="add del mod">
          <ac:chgData name="Nguyễn" userId="27842724c8cf1b5a" providerId="LiveId" clId="{8968A460-DB01-4E9F-BC4E-24DBA8F3018E}" dt="2021-06-02T02:53:24.645" v="6090" actId="478"/>
          <ac:spMkLst>
            <pc:docMk/>
            <pc:sldMk cId="307037911" sldId="315"/>
            <ac:spMk id="56" creationId="{ACD7A54A-E568-4E5E-8B20-04A881255AD6}"/>
          </ac:spMkLst>
        </pc:spChg>
        <pc:spChg chg="add del mod">
          <ac:chgData name="Nguyễn" userId="27842724c8cf1b5a" providerId="LiveId" clId="{8968A460-DB01-4E9F-BC4E-24DBA8F3018E}" dt="2021-06-02T02:53:24.645" v="6090" actId="478"/>
          <ac:spMkLst>
            <pc:docMk/>
            <pc:sldMk cId="307037911" sldId="315"/>
            <ac:spMk id="57" creationId="{143765F1-B3CE-49EA-8D03-022EE06A4941}"/>
          </ac:spMkLst>
        </pc:spChg>
        <pc:spChg chg="add del mod">
          <ac:chgData name="Nguyễn" userId="27842724c8cf1b5a" providerId="LiveId" clId="{8968A460-DB01-4E9F-BC4E-24DBA8F3018E}" dt="2021-06-02T02:53:24.645" v="6090" actId="478"/>
          <ac:spMkLst>
            <pc:docMk/>
            <pc:sldMk cId="307037911" sldId="315"/>
            <ac:spMk id="58" creationId="{5D92197E-307B-4FD4-8856-3FD2C17C8962}"/>
          </ac:spMkLst>
        </pc:spChg>
        <pc:spChg chg="add del mod">
          <ac:chgData name="Nguyễn" userId="27842724c8cf1b5a" providerId="LiveId" clId="{8968A460-DB01-4E9F-BC4E-24DBA8F3018E}" dt="2021-06-02T02:53:24.645" v="6090" actId="478"/>
          <ac:spMkLst>
            <pc:docMk/>
            <pc:sldMk cId="307037911" sldId="315"/>
            <ac:spMk id="59" creationId="{58BCA16E-1DDC-4DEA-86E7-FC2893BA9788}"/>
          </ac:spMkLst>
        </pc:spChg>
        <pc:spChg chg="add del mod">
          <ac:chgData name="Nguyễn" userId="27842724c8cf1b5a" providerId="LiveId" clId="{8968A460-DB01-4E9F-BC4E-24DBA8F3018E}" dt="2021-06-02T02:53:24.645" v="6090" actId="478"/>
          <ac:spMkLst>
            <pc:docMk/>
            <pc:sldMk cId="307037911" sldId="315"/>
            <ac:spMk id="60" creationId="{F6AAB3AE-2D41-4D0C-BCEB-A893DC779BA0}"/>
          </ac:spMkLst>
        </pc:spChg>
        <pc:spChg chg="add del mod">
          <ac:chgData name="Nguyễn" userId="27842724c8cf1b5a" providerId="LiveId" clId="{8968A460-DB01-4E9F-BC4E-24DBA8F3018E}" dt="2021-06-02T02:53:24.645" v="6090" actId="478"/>
          <ac:spMkLst>
            <pc:docMk/>
            <pc:sldMk cId="307037911" sldId="315"/>
            <ac:spMk id="61" creationId="{68E8F5CF-3331-4613-A63C-86C74F4E9B2A}"/>
          </ac:spMkLst>
        </pc:spChg>
        <pc:spChg chg="add del mod">
          <ac:chgData name="Nguyễn" userId="27842724c8cf1b5a" providerId="LiveId" clId="{8968A460-DB01-4E9F-BC4E-24DBA8F3018E}" dt="2021-06-02T02:53:24.645" v="6090" actId="478"/>
          <ac:spMkLst>
            <pc:docMk/>
            <pc:sldMk cId="307037911" sldId="315"/>
            <ac:spMk id="62" creationId="{5F34543C-9A10-416A-9232-09D9511728B5}"/>
          </ac:spMkLst>
        </pc:spChg>
        <pc:spChg chg="add del mod">
          <ac:chgData name="Nguyễn" userId="27842724c8cf1b5a" providerId="LiveId" clId="{8968A460-DB01-4E9F-BC4E-24DBA8F3018E}" dt="2021-06-02T02:53:24.645" v="6090" actId="478"/>
          <ac:spMkLst>
            <pc:docMk/>
            <pc:sldMk cId="307037911" sldId="315"/>
            <ac:spMk id="63" creationId="{C22EFA29-F1E8-46F9-ADB3-7E91CED2E2E1}"/>
          </ac:spMkLst>
        </pc:spChg>
        <pc:spChg chg="add del mod">
          <ac:chgData name="Nguyễn" userId="27842724c8cf1b5a" providerId="LiveId" clId="{8968A460-DB01-4E9F-BC4E-24DBA8F3018E}" dt="2021-06-02T02:53:24.645" v="6090" actId="478"/>
          <ac:spMkLst>
            <pc:docMk/>
            <pc:sldMk cId="307037911" sldId="315"/>
            <ac:spMk id="65" creationId="{96323105-3127-4BF2-938F-CEDF97EE6006}"/>
          </ac:spMkLst>
        </pc:spChg>
        <pc:spChg chg="add del mod">
          <ac:chgData name="Nguyễn" userId="27842724c8cf1b5a" providerId="LiveId" clId="{8968A460-DB01-4E9F-BC4E-24DBA8F3018E}" dt="2021-06-02T02:53:24.645" v="6090" actId="478"/>
          <ac:spMkLst>
            <pc:docMk/>
            <pc:sldMk cId="307037911" sldId="315"/>
            <ac:spMk id="66" creationId="{821B5153-6CD4-4E95-B70A-8C560CA191C1}"/>
          </ac:spMkLst>
        </pc:spChg>
        <pc:spChg chg="add del mod">
          <ac:chgData name="Nguyễn" userId="27842724c8cf1b5a" providerId="LiveId" clId="{8968A460-DB01-4E9F-BC4E-24DBA8F3018E}" dt="2021-06-02T02:53:24.645" v="6090" actId="478"/>
          <ac:spMkLst>
            <pc:docMk/>
            <pc:sldMk cId="307037911" sldId="315"/>
            <ac:spMk id="67" creationId="{249540CC-CF09-4CDC-BFED-50359F6D74AE}"/>
          </ac:spMkLst>
        </pc:spChg>
        <pc:spChg chg="add del mod">
          <ac:chgData name="Nguyễn" userId="27842724c8cf1b5a" providerId="LiveId" clId="{8968A460-DB01-4E9F-BC4E-24DBA8F3018E}" dt="2021-06-02T02:53:24.645" v="6090" actId="478"/>
          <ac:spMkLst>
            <pc:docMk/>
            <pc:sldMk cId="307037911" sldId="315"/>
            <ac:spMk id="69" creationId="{460D9F21-707E-448E-BB2E-E3DCFE452454}"/>
          </ac:spMkLst>
        </pc:spChg>
        <pc:spChg chg="add del mod topLvl">
          <ac:chgData name="Nguyễn" userId="27842724c8cf1b5a" providerId="LiveId" clId="{8968A460-DB01-4E9F-BC4E-24DBA8F3018E}" dt="2021-06-02T03:12:43.742" v="6345" actId="478"/>
          <ac:spMkLst>
            <pc:docMk/>
            <pc:sldMk cId="307037911" sldId="315"/>
            <ac:spMk id="71" creationId="{FBE92259-6CE2-4B46-A154-40276BA55F32}"/>
          </ac:spMkLst>
        </pc:spChg>
        <pc:spChg chg="add del mod topLvl">
          <ac:chgData name="Nguyễn" userId="27842724c8cf1b5a" providerId="LiveId" clId="{8968A460-DB01-4E9F-BC4E-24DBA8F3018E}" dt="2021-06-02T03:12:43.742" v="6345" actId="478"/>
          <ac:spMkLst>
            <pc:docMk/>
            <pc:sldMk cId="307037911" sldId="315"/>
            <ac:spMk id="72" creationId="{6CD2B370-1E27-47B2-A83D-B77124F963F4}"/>
          </ac:spMkLst>
        </pc:spChg>
        <pc:spChg chg="add del mod topLvl">
          <ac:chgData name="Nguyễn" userId="27842724c8cf1b5a" providerId="LiveId" clId="{8968A460-DB01-4E9F-BC4E-24DBA8F3018E}" dt="2021-06-02T03:12:43.742" v="6345" actId="478"/>
          <ac:spMkLst>
            <pc:docMk/>
            <pc:sldMk cId="307037911" sldId="315"/>
            <ac:spMk id="81" creationId="{1683E5C0-F58C-4E71-B676-8DA1AD1EA022}"/>
          </ac:spMkLst>
        </pc:spChg>
        <pc:spChg chg="add del mod topLvl">
          <ac:chgData name="Nguyễn" userId="27842724c8cf1b5a" providerId="LiveId" clId="{8968A460-DB01-4E9F-BC4E-24DBA8F3018E}" dt="2021-06-02T03:12:43.742" v="6345" actId="478"/>
          <ac:spMkLst>
            <pc:docMk/>
            <pc:sldMk cId="307037911" sldId="315"/>
            <ac:spMk id="82" creationId="{792EECF3-405D-4EA5-BB70-ACD4ADB5B6BB}"/>
          </ac:spMkLst>
        </pc:spChg>
        <pc:spChg chg="add del mod topLvl">
          <ac:chgData name="Nguyễn" userId="27842724c8cf1b5a" providerId="LiveId" clId="{8968A460-DB01-4E9F-BC4E-24DBA8F3018E}" dt="2021-06-02T03:12:43.742" v="6345" actId="478"/>
          <ac:spMkLst>
            <pc:docMk/>
            <pc:sldMk cId="307037911" sldId="315"/>
            <ac:spMk id="86" creationId="{CB86C88F-4701-4C18-83F6-127C0FC92543}"/>
          </ac:spMkLst>
        </pc:spChg>
        <pc:spChg chg="add del mod topLvl">
          <ac:chgData name="Nguyễn" userId="27842724c8cf1b5a" providerId="LiveId" clId="{8968A460-DB01-4E9F-BC4E-24DBA8F3018E}" dt="2021-06-02T03:12:43.742" v="6345" actId="478"/>
          <ac:spMkLst>
            <pc:docMk/>
            <pc:sldMk cId="307037911" sldId="315"/>
            <ac:spMk id="87" creationId="{98C59CB4-9CAD-4DF5-A432-D9C78D180F8B}"/>
          </ac:spMkLst>
        </pc:spChg>
        <pc:spChg chg="add del mod topLvl">
          <ac:chgData name="Nguyễn" userId="27842724c8cf1b5a" providerId="LiveId" clId="{8968A460-DB01-4E9F-BC4E-24DBA8F3018E}" dt="2021-06-02T03:12:43.742" v="6345" actId="478"/>
          <ac:spMkLst>
            <pc:docMk/>
            <pc:sldMk cId="307037911" sldId="315"/>
            <ac:spMk id="89" creationId="{E9E5CA30-9F5C-46C5-96A2-C8B8357B6C6D}"/>
          </ac:spMkLst>
        </pc:spChg>
        <pc:spChg chg="add del mod topLvl">
          <ac:chgData name="Nguyễn" userId="27842724c8cf1b5a" providerId="LiveId" clId="{8968A460-DB01-4E9F-BC4E-24DBA8F3018E}" dt="2021-06-02T03:12:43.742" v="6345" actId="478"/>
          <ac:spMkLst>
            <pc:docMk/>
            <pc:sldMk cId="307037911" sldId="315"/>
            <ac:spMk id="90" creationId="{749F1C43-12E2-475C-A8EB-85619269020D}"/>
          </ac:spMkLst>
        </pc:spChg>
        <pc:spChg chg="add del mod topLvl">
          <ac:chgData name="Nguyễn" userId="27842724c8cf1b5a" providerId="LiveId" clId="{8968A460-DB01-4E9F-BC4E-24DBA8F3018E}" dt="2021-06-02T03:12:43.742" v="6345" actId="478"/>
          <ac:spMkLst>
            <pc:docMk/>
            <pc:sldMk cId="307037911" sldId="315"/>
            <ac:spMk id="91" creationId="{FE42C135-6FFA-44FE-A8F1-12D026569A86}"/>
          </ac:spMkLst>
        </pc:spChg>
        <pc:spChg chg="add del mod topLvl">
          <ac:chgData name="Nguyễn" userId="27842724c8cf1b5a" providerId="LiveId" clId="{8968A460-DB01-4E9F-BC4E-24DBA8F3018E}" dt="2021-06-02T03:12:43.742" v="6345" actId="478"/>
          <ac:spMkLst>
            <pc:docMk/>
            <pc:sldMk cId="307037911" sldId="315"/>
            <ac:spMk id="92" creationId="{C8F5CE4C-6267-4669-A150-740265467B4B}"/>
          </ac:spMkLst>
        </pc:spChg>
        <pc:spChg chg="add del mod topLvl">
          <ac:chgData name="Nguyễn" userId="27842724c8cf1b5a" providerId="LiveId" clId="{8968A460-DB01-4E9F-BC4E-24DBA8F3018E}" dt="2021-06-02T03:12:43.742" v="6345" actId="478"/>
          <ac:spMkLst>
            <pc:docMk/>
            <pc:sldMk cId="307037911" sldId="315"/>
            <ac:spMk id="93" creationId="{C5F61DEB-097C-45DD-B80D-0436CDF9B05A}"/>
          </ac:spMkLst>
        </pc:spChg>
        <pc:spChg chg="add del mod topLvl">
          <ac:chgData name="Nguyễn" userId="27842724c8cf1b5a" providerId="LiveId" clId="{8968A460-DB01-4E9F-BC4E-24DBA8F3018E}" dt="2021-06-02T03:12:43.742" v="6345" actId="478"/>
          <ac:spMkLst>
            <pc:docMk/>
            <pc:sldMk cId="307037911" sldId="315"/>
            <ac:spMk id="94" creationId="{10912001-401B-4F69-9396-296587D58D85}"/>
          </ac:spMkLst>
        </pc:spChg>
        <pc:spChg chg="add del mod topLvl">
          <ac:chgData name="Nguyễn" userId="27842724c8cf1b5a" providerId="LiveId" clId="{8968A460-DB01-4E9F-BC4E-24DBA8F3018E}" dt="2021-06-02T03:12:43.742" v="6345" actId="478"/>
          <ac:spMkLst>
            <pc:docMk/>
            <pc:sldMk cId="307037911" sldId="315"/>
            <ac:spMk id="95" creationId="{D0CEE851-5AFB-4422-9F46-86CC373F2F14}"/>
          </ac:spMkLst>
        </pc:spChg>
        <pc:spChg chg="add del mod topLvl">
          <ac:chgData name="Nguyễn" userId="27842724c8cf1b5a" providerId="LiveId" clId="{8968A460-DB01-4E9F-BC4E-24DBA8F3018E}" dt="2021-06-02T03:12:43.742" v="6345" actId="478"/>
          <ac:spMkLst>
            <pc:docMk/>
            <pc:sldMk cId="307037911" sldId="315"/>
            <ac:spMk id="96" creationId="{9F26F7C1-7AA3-494B-9CAD-642EB042DAFF}"/>
          </ac:spMkLst>
        </pc:spChg>
        <pc:spChg chg="add del mod topLvl">
          <ac:chgData name="Nguyễn" userId="27842724c8cf1b5a" providerId="LiveId" clId="{8968A460-DB01-4E9F-BC4E-24DBA8F3018E}" dt="2021-06-02T03:12:46.465" v="6346" actId="478"/>
          <ac:spMkLst>
            <pc:docMk/>
            <pc:sldMk cId="307037911" sldId="315"/>
            <ac:spMk id="101" creationId="{16008DB8-B9DA-409D-A66B-C39FF03EDEA9}"/>
          </ac:spMkLst>
        </pc:spChg>
        <pc:spChg chg="add del mod topLvl">
          <ac:chgData name="Nguyễn" userId="27842724c8cf1b5a" providerId="LiveId" clId="{8968A460-DB01-4E9F-BC4E-24DBA8F3018E}" dt="2021-06-02T03:12:46.465" v="6346" actId="478"/>
          <ac:spMkLst>
            <pc:docMk/>
            <pc:sldMk cId="307037911" sldId="315"/>
            <ac:spMk id="102" creationId="{8BDC118B-B1E9-4026-9C59-6F44F5F1C58E}"/>
          </ac:spMkLst>
        </pc:spChg>
        <pc:spChg chg="add del mod topLvl">
          <ac:chgData name="Nguyễn" userId="27842724c8cf1b5a" providerId="LiveId" clId="{8968A460-DB01-4E9F-BC4E-24DBA8F3018E}" dt="2021-06-02T03:12:46.465" v="6346" actId="478"/>
          <ac:spMkLst>
            <pc:docMk/>
            <pc:sldMk cId="307037911" sldId="315"/>
            <ac:spMk id="103" creationId="{B822E7CA-689E-4D03-8BB6-A2380FCD7128}"/>
          </ac:spMkLst>
        </pc:spChg>
        <pc:spChg chg="add del mod topLvl">
          <ac:chgData name="Nguyễn" userId="27842724c8cf1b5a" providerId="LiveId" clId="{8968A460-DB01-4E9F-BC4E-24DBA8F3018E}" dt="2021-06-02T03:12:46.465" v="6346" actId="478"/>
          <ac:spMkLst>
            <pc:docMk/>
            <pc:sldMk cId="307037911" sldId="315"/>
            <ac:spMk id="104" creationId="{081F56CA-936C-4F60-94F2-3531CCA1A022}"/>
          </ac:spMkLst>
        </pc:spChg>
        <pc:spChg chg="add del mod topLvl">
          <ac:chgData name="Nguyễn" userId="27842724c8cf1b5a" providerId="LiveId" clId="{8968A460-DB01-4E9F-BC4E-24DBA8F3018E}" dt="2021-06-02T03:12:46.465" v="6346" actId="478"/>
          <ac:spMkLst>
            <pc:docMk/>
            <pc:sldMk cId="307037911" sldId="315"/>
            <ac:spMk id="105" creationId="{E436A199-468C-486D-85E0-216334E6B166}"/>
          </ac:spMkLst>
        </pc:spChg>
        <pc:spChg chg="add del mod topLvl">
          <ac:chgData name="Nguyễn" userId="27842724c8cf1b5a" providerId="LiveId" clId="{8968A460-DB01-4E9F-BC4E-24DBA8F3018E}" dt="2021-06-02T03:12:46.465" v="6346" actId="478"/>
          <ac:spMkLst>
            <pc:docMk/>
            <pc:sldMk cId="307037911" sldId="315"/>
            <ac:spMk id="107" creationId="{43782FCD-0860-44B4-A72C-F7FA24EB12B0}"/>
          </ac:spMkLst>
        </pc:spChg>
        <pc:spChg chg="add del mod topLvl">
          <ac:chgData name="Nguyễn" userId="27842724c8cf1b5a" providerId="LiveId" clId="{8968A460-DB01-4E9F-BC4E-24DBA8F3018E}" dt="2021-06-02T03:12:46.465" v="6346" actId="478"/>
          <ac:spMkLst>
            <pc:docMk/>
            <pc:sldMk cId="307037911" sldId="315"/>
            <ac:spMk id="109" creationId="{8AC6131F-B651-4C9B-BDBD-B3AED8A09514}"/>
          </ac:spMkLst>
        </pc:spChg>
        <pc:spChg chg="add del mod topLvl">
          <ac:chgData name="Nguyễn" userId="27842724c8cf1b5a" providerId="LiveId" clId="{8968A460-DB01-4E9F-BC4E-24DBA8F3018E}" dt="2021-06-02T03:12:46.465" v="6346" actId="478"/>
          <ac:spMkLst>
            <pc:docMk/>
            <pc:sldMk cId="307037911" sldId="315"/>
            <ac:spMk id="111" creationId="{7FF9D089-7EA5-4766-82F7-A0327AE935F2}"/>
          </ac:spMkLst>
        </pc:spChg>
        <pc:spChg chg="mod topLvl">
          <ac:chgData name="Nguyễn" userId="27842724c8cf1b5a" providerId="LiveId" clId="{8968A460-DB01-4E9F-BC4E-24DBA8F3018E}" dt="2021-06-02T02:51:28.052" v="6046" actId="165"/>
          <ac:spMkLst>
            <pc:docMk/>
            <pc:sldMk cId="307037911" sldId="315"/>
            <ac:spMk id="112" creationId="{4F04668E-2D8C-4F92-921D-2286749B37E7}"/>
          </ac:spMkLst>
        </pc:spChg>
        <pc:spChg chg="add del mod topLvl">
          <ac:chgData name="Nguyễn" userId="27842724c8cf1b5a" providerId="LiveId" clId="{8968A460-DB01-4E9F-BC4E-24DBA8F3018E}" dt="2021-06-02T03:12:46.465" v="6346" actId="478"/>
          <ac:spMkLst>
            <pc:docMk/>
            <pc:sldMk cId="307037911" sldId="315"/>
            <ac:spMk id="113" creationId="{A2AA1061-1916-4B1D-A00C-DAF37660E902}"/>
          </ac:spMkLst>
        </pc:spChg>
        <pc:spChg chg="mod topLvl">
          <ac:chgData name="Nguyễn" userId="27842724c8cf1b5a" providerId="LiveId" clId="{8968A460-DB01-4E9F-BC4E-24DBA8F3018E}" dt="2021-06-02T02:51:28.052" v="6046" actId="165"/>
          <ac:spMkLst>
            <pc:docMk/>
            <pc:sldMk cId="307037911" sldId="315"/>
            <ac:spMk id="115" creationId="{400FAF81-E3C7-40C5-9890-CEEEAC5D5D74}"/>
          </ac:spMkLst>
        </pc:spChg>
        <pc:spChg chg="add del mod topLvl">
          <ac:chgData name="Nguyễn" userId="27842724c8cf1b5a" providerId="LiveId" clId="{8968A460-DB01-4E9F-BC4E-24DBA8F3018E}" dt="2021-06-02T03:12:46.465" v="6346" actId="478"/>
          <ac:spMkLst>
            <pc:docMk/>
            <pc:sldMk cId="307037911" sldId="315"/>
            <ac:spMk id="117" creationId="{DB474B42-A1D8-4F93-AF28-075FEBAAEB3B}"/>
          </ac:spMkLst>
        </pc:spChg>
        <pc:spChg chg="add del mod topLvl">
          <ac:chgData name="Nguyễn" userId="27842724c8cf1b5a" providerId="LiveId" clId="{8968A460-DB01-4E9F-BC4E-24DBA8F3018E}" dt="2021-06-02T03:12:46.465" v="6346" actId="478"/>
          <ac:spMkLst>
            <pc:docMk/>
            <pc:sldMk cId="307037911" sldId="315"/>
            <ac:spMk id="118" creationId="{8C29732D-4604-4E51-A91D-1CD10D486EAE}"/>
          </ac:spMkLst>
        </pc:spChg>
        <pc:spChg chg="add del mod topLvl">
          <ac:chgData name="Nguyễn" userId="27842724c8cf1b5a" providerId="LiveId" clId="{8968A460-DB01-4E9F-BC4E-24DBA8F3018E}" dt="2021-06-02T03:12:46.465" v="6346" actId="478"/>
          <ac:spMkLst>
            <pc:docMk/>
            <pc:sldMk cId="307037911" sldId="315"/>
            <ac:spMk id="119" creationId="{A82B0A45-F303-4D95-95F3-6CAB88C067B6}"/>
          </ac:spMkLst>
        </pc:spChg>
        <pc:spChg chg="add del mod topLvl">
          <ac:chgData name="Nguyễn" userId="27842724c8cf1b5a" providerId="LiveId" clId="{8968A460-DB01-4E9F-BC4E-24DBA8F3018E}" dt="2021-06-02T03:12:46.465" v="6346" actId="478"/>
          <ac:spMkLst>
            <pc:docMk/>
            <pc:sldMk cId="307037911" sldId="315"/>
            <ac:spMk id="120" creationId="{5557DA67-EDA2-43B4-B0DD-195793A36096}"/>
          </ac:spMkLst>
        </pc:spChg>
        <pc:spChg chg="add del mod topLvl">
          <ac:chgData name="Nguyễn" userId="27842724c8cf1b5a" providerId="LiveId" clId="{8968A460-DB01-4E9F-BC4E-24DBA8F3018E}" dt="2021-06-02T03:12:46.465" v="6346" actId="478"/>
          <ac:spMkLst>
            <pc:docMk/>
            <pc:sldMk cId="307037911" sldId="315"/>
            <ac:spMk id="121" creationId="{9E909536-0981-43DC-B7B7-A9A77D6411D1}"/>
          </ac:spMkLst>
        </pc:spChg>
        <pc:spChg chg="mod">
          <ac:chgData name="Nguyễn" userId="27842724c8cf1b5a" providerId="LiveId" clId="{8968A460-DB01-4E9F-BC4E-24DBA8F3018E}" dt="2021-06-02T02:55:54.021" v="6121" actId="571"/>
          <ac:spMkLst>
            <pc:docMk/>
            <pc:sldMk cId="307037911" sldId="315"/>
            <ac:spMk id="123" creationId="{E28E00EE-5BDF-479A-84B8-B2E385ED76EE}"/>
          </ac:spMkLst>
        </pc:spChg>
        <pc:spChg chg="mod">
          <ac:chgData name="Nguyễn" userId="27842724c8cf1b5a" providerId="LiveId" clId="{8968A460-DB01-4E9F-BC4E-24DBA8F3018E}" dt="2021-06-02T02:55:54.021" v="6121" actId="571"/>
          <ac:spMkLst>
            <pc:docMk/>
            <pc:sldMk cId="307037911" sldId="315"/>
            <ac:spMk id="124" creationId="{9576848D-DB2F-4335-8E18-246C1FA28E87}"/>
          </ac:spMkLst>
        </pc:spChg>
        <pc:spChg chg="mod">
          <ac:chgData name="Nguyễn" userId="27842724c8cf1b5a" providerId="LiveId" clId="{8968A460-DB01-4E9F-BC4E-24DBA8F3018E}" dt="2021-06-02T02:55:57.411" v="6125" actId="571"/>
          <ac:spMkLst>
            <pc:docMk/>
            <pc:sldMk cId="307037911" sldId="315"/>
            <ac:spMk id="126" creationId="{033C4E51-355A-4FB5-8CE2-DEF587ABFAA0}"/>
          </ac:spMkLst>
        </pc:spChg>
        <pc:spChg chg="mod">
          <ac:chgData name="Nguyễn" userId="27842724c8cf1b5a" providerId="LiveId" clId="{8968A460-DB01-4E9F-BC4E-24DBA8F3018E}" dt="2021-06-02T02:55:57.411" v="6125" actId="571"/>
          <ac:spMkLst>
            <pc:docMk/>
            <pc:sldMk cId="307037911" sldId="315"/>
            <ac:spMk id="127" creationId="{983908C7-A2AB-454B-B24E-DBBE77556ED8}"/>
          </ac:spMkLst>
        </pc:spChg>
        <pc:spChg chg="mod">
          <ac:chgData name="Nguyễn" userId="27842724c8cf1b5a" providerId="LiveId" clId="{8968A460-DB01-4E9F-BC4E-24DBA8F3018E}" dt="2021-06-02T02:56:37.409" v="6150" actId="571"/>
          <ac:spMkLst>
            <pc:docMk/>
            <pc:sldMk cId="307037911" sldId="315"/>
            <ac:spMk id="129" creationId="{997A5207-5F55-45FA-831C-26F01A799F0C}"/>
          </ac:spMkLst>
        </pc:spChg>
        <pc:spChg chg="mod">
          <ac:chgData name="Nguyễn" userId="27842724c8cf1b5a" providerId="LiveId" clId="{8968A460-DB01-4E9F-BC4E-24DBA8F3018E}" dt="2021-06-02T02:56:37.409" v="6150" actId="571"/>
          <ac:spMkLst>
            <pc:docMk/>
            <pc:sldMk cId="307037911" sldId="315"/>
            <ac:spMk id="130" creationId="{C3F8D581-58BC-4EBF-9AA8-6423B9B128CA}"/>
          </ac:spMkLst>
        </pc:spChg>
        <pc:spChg chg="add mod">
          <ac:chgData name="Nguyễn" userId="27842724c8cf1b5a" providerId="LiveId" clId="{8968A460-DB01-4E9F-BC4E-24DBA8F3018E}" dt="2021-06-02T02:56:37.409" v="6150" actId="571"/>
          <ac:spMkLst>
            <pc:docMk/>
            <pc:sldMk cId="307037911" sldId="315"/>
            <ac:spMk id="131" creationId="{3032C0BA-40AC-4BBF-B2F1-5D08EA764C85}"/>
          </ac:spMkLst>
        </pc:spChg>
        <pc:spChg chg="add mod">
          <ac:chgData name="Nguyễn" userId="27842724c8cf1b5a" providerId="LiveId" clId="{8968A460-DB01-4E9F-BC4E-24DBA8F3018E}" dt="2021-06-02T02:56:52.573" v="6156" actId="571"/>
          <ac:spMkLst>
            <pc:docMk/>
            <pc:sldMk cId="307037911" sldId="315"/>
            <ac:spMk id="132" creationId="{9274F69A-A72F-4FEE-9ACD-FA21CD812AD8}"/>
          </ac:spMkLst>
        </pc:spChg>
        <pc:spChg chg="add mod">
          <ac:chgData name="Nguyễn" userId="27842724c8cf1b5a" providerId="LiveId" clId="{8968A460-DB01-4E9F-BC4E-24DBA8F3018E}" dt="2021-06-02T02:56:52.573" v="6156" actId="571"/>
          <ac:spMkLst>
            <pc:docMk/>
            <pc:sldMk cId="307037911" sldId="315"/>
            <ac:spMk id="133" creationId="{F36A98CE-1F78-4818-B4C2-7B844D1DDE0C}"/>
          </ac:spMkLst>
        </pc:spChg>
        <pc:spChg chg="add mod">
          <ac:chgData name="Nguyễn" userId="27842724c8cf1b5a" providerId="LiveId" clId="{8968A460-DB01-4E9F-BC4E-24DBA8F3018E}" dt="2021-06-02T02:57:16.426" v="6169" actId="571"/>
          <ac:spMkLst>
            <pc:docMk/>
            <pc:sldMk cId="307037911" sldId="315"/>
            <ac:spMk id="134" creationId="{5EBB6A73-2BE3-4B3C-92B1-3F057F1E1C60}"/>
          </ac:spMkLst>
        </pc:spChg>
        <pc:spChg chg="mod">
          <ac:chgData name="Nguyễn" userId="27842724c8cf1b5a" providerId="LiveId" clId="{8968A460-DB01-4E9F-BC4E-24DBA8F3018E}" dt="2021-06-02T02:57:16.426" v="6169" actId="571"/>
          <ac:spMkLst>
            <pc:docMk/>
            <pc:sldMk cId="307037911" sldId="315"/>
            <ac:spMk id="136" creationId="{96DD4D77-47FE-4BBB-A9B8-4E9D53079804}"/>
          </ac:spMkLst>
        </pc:spChg>
        <pc:spChg chg="mod">
          <ac:chgData name="Nguyễn" userId="27842724c8cf1b5a" providerId="LiveId" clId="{8968A460-DB01-4E9F-BC4E-24DBA8F3018E}" dt="2021-06-02T02:57:16.426" v="6169" actId="571"/>
          <ac:spMkLst>
            <pc:docMk/>
            <pc:sldMk cId="307037911" sldId="315"/>
            <ac:spMk id="137" creationId="{1AAFF10F-2487-4BE0-A4B2-9ABB8E233E8E}"/>
          </ac:spMkLst>
        </pc:spChg>
        <pc:spChg chg="add mod">
          <ac:chgData name="Nguyễn" userId="27842724c8cf1b5a" providerId="LiveId" clId="{8968A460-DB01-4E9F-BC4E-24DBA8F3018E}" dt="2021-06-02T02:57:27.992" v="6173" actId="571"/>
          <ac:spMkLst>
            <pc:docMk/>
            <pc:sldMk cId="307037911" sldId="315"/>
            <ac:spMk id="138" creationId="{043A31CB-65EF-4712-A6EC-3935DEC2FB21}"/>
          </ac:spMkLst>
        </pc:spChg>
        <pc:spChg chg="mod">
          <ac:chgData name="Nguyễn" userId="27842724c8cf1b5a" providerId="LiveId" clId="{8968A460-DB01-4E9F-BC4E-24DBA8F3018E}" dt="2021-06-02T02:57:33.470" v="6175" actId="571"/>
          <ac:spMkLst>
            <pc:docMk/>
            <pc:sldMk cId="307037911" sldId="315"/>
            <ac:spMk id="140" creationId="{FD1D5848-7C8D-497B-9215-5DFBD6223142}"/>
          </ac:spMkLst>
        </pc:spChg>
        <pc:spChg chg="mod">
          <ac:chgData name="Nguyễn" userId="27842724c8cf1b5a" providerId="LiveId" clId="{8968A460-DB01-4E9F-BC4E-24DBA8F3018E}" dt="2021-06-02T02:57:33.470" v="6175" actId="571"/>
          <ac:spMkLst>
            <pc:docMk/>
            <pc:sldMk cId="307037911" sldId="315"/>
            <ac:spMk id="141" creationId="{87DBFD94-21E4-4692-9581-085BFCD3B0D9}"/>
          </ac:spMkLst>
        </pc:spChg>
        <pc:spChg chg="mod">
          <ac:chgData name="Nguyễn" userId="27842724c8cf1b5a" providerId="LiveId" clId="{8968A460-DB01-4E9F-BC4E-24DBA8F3018E}" dt="2021-06-02T02:57:36.300" v="6179" actId="571"/>
          <ac:spMkLst>
            <pc:docMk/>
            <pc:sldMk cId="307037911" sldId="315"/>
            <ac:spMk id="143" creationId="{27B5F2BF-A0BD-4DD7-8198-582185BF68CC}"/>
          </ac:spMkLst>
        </pc:spChg>
        <pc:spChg chg="mod">
          <ac:chgData name="Nguyễn" userId="27842724c8cf1b5a" providerId="LiveId" clId="{8968A460-DB01-4E9F-BC4E-24DBA8F3018E}" dt="2021-06-02T02:57:36.300" v="6179" actId="571"/>
          <ac:spMkLst>
            <pc:docMk/>
            <pc:sldMk cId="307037911" sldId="315"/>
            <ac:spMk id="144" creationId="{28F5F976-3D72-40C4-A548-8B6156A2CB94}"/>
          </ac:spMkLst>
        </pc:spChg>
        <pc:spChg chg="mod">
          <ac:chgData name="Nguyễn" userId="27842724c8cf1b5a" providerId="LiveId" clId="{8968A460-DB01-4E9F-BC4E-24DBA8F3018E}" dt="2021-06-02T02:57:48.301" v="6189" actId="571"/>
          <ac:spMkLst>
            <pc:docMk/>
            <pc:sldMk cId="307037911" sldId="315"/>
            <ac:spMk id="146" creationId="{6881D5F4-7B42-4460-BCEC-DC331B63039A}"/>
          </ac:spMkLst>
        </pc:spChg>
        <pc:spChg chg="mod">
          <ac:chgData name="Nguyễn" userId="27842724c8cf1b5a" providerId="LiveId" clId="{8968A460-DB01-4E9F-BC4E-24DBA8F3018E}" dt="2021-06-02T02:57:48.301" v="6189" actId="571"/>
          <ac:spMkLst>
            <pc:docMk/>
            <pc:sldMk cId="307037911" sldId="315"/>
            <ac:spMk id="147" creationId="{7F89ACAE-70B7-4383-AC79-DE84B5DCE084}"/>
          </ac:spMkLst>
        </pc:spChg>
        <pc:spChg chg="add mod">
          <ac:chgData name="Nguyễn" userId="27842724c8cf1b5a" providerId="LiveId" clId="{8968A460-DB01-4E9F-BC4E-24DBA8F3018E}" dt="2021-06-02T02:57:48.301" v="6189" actId="571"/>
          <ac:spMkLst>
            <pc:docMk/>
            <pc:sldMk cId="307037911" sldId="315"/>
            <ac:spMk id="148" creationId="{F27D2EF5-9C00-4EB7-B121-17BDF62B5C48}"/>
          </ac:spMkLst>
        </pc:spChg>
        <pc:spChg chg="add mod topLvl">
          <ac:chgData name="Nguyễn" userId="27842724c8cf1b5a" providerId="LiveId" clId="{8968A460-DB01-4E9F-BC4E-24DBA8F3018E}" dt="2021-06-02T03:13:28.898" v="6355" actId="164"/>
          <ac:spMkLst>
            <pc:docMk/>
            <pc:sldMk cId="307037911" sldId="315"/>
            <ac:spMk id="149" creationId="{8DD77F17-69FD-45D0-A080-E9E350462C34}"/>
          </ac:spMkLst>
        </pc:spChg>
        <pc:spChg chg="add mod topLvl">
          <ac:chgData name="Nguyễn" userId="27842724c8cf1b5a" providerId="LiveId" clId="{8968A460-DB01-4E9F-BC4E-24DBA8F3018E}" dt="2021-06-02T03:13:32.287" v="6356" actId="164"/>
          <ac:spMkLst>
            <pc:docMk/>
            <pc:sldMk cId="307037911" sldId="315"/>
            <ac:spMk id="150" creationId="{6635D5EF-F182-4E4A-BC30-0CBBE3D2EC0E}"/>
          </ac:spMkLst>
        </pc:spChg>
        <pc:spChg chg="add mod topLvl">
          <ac:chgData name="Nguyễn" userId="27842724c8cf1b5a" providerId="LiveId" clId="{8968A460-DB01-4E9F-BC4E-24DBA8F3018E}" dt="2021-06-02T03:13:35.988" v="6357" actId="164"/>
          <ac:spMkLst>
            <pc:docMk/>
            <pc:sldMk cId="307037911" sldId="315"/>
            <ac:spMk id="151" creationId="{BA0E7F0D-9008-47FA-A6C8-807666C7C638}"/>
          </ac:spMkLst>
        </pc:spChg>
        <pc:spChg chg="add mod topLvl">
          <ac:chgData name="Nguyễn" userId="27842724c8cf1b5a" providerId="LiveId" clId="{8968A460-DB01-4E9F-BC4E-24DBA8F3018E}" dt="2021-06-02T03:13:39.495" v="6358" actId="164"/>
          <ac:spMkLst>
            <pc:docMk/>
            <pc:sldMk cId="307037911" sldId="315"/>
            <ac:spMk id="152" creationId="{C0EE2FE4-A8D3-4B44-9FB1-BD0794D7C88A}"/>
          </ac:spMkLst>
        </pc:spChg>
        <pc:spChg chg="add mod topLvl">
          <ac:chgData name="Nguyễn" userId="27842724c8cf1b5a" providerId="LiveId" clId="{8968A460-DB01-4E9F-BC4E-24DBA8F3018E}" dt="2021-06-02T03:13:41.858" v="6359" actId="164"/>
          <ac:spMkLst>
            <pc:docMk/>
            <pc:sldMk cId="307037911" sldId="315"/>
            <ac:spMk id="153" creationId="{0BE5C2EB-9D95-4F4E-83DB-CDF30A1B7983}"/>
          </ac:spMkLst>
        </pc:spChg>
        <pc:spChg chg="add mod topLvl">
          <ac:chgData name="Nguyễn" userId="27842724c8cf1b5a" providerId="LiveId" clId="{8968A460-DB01-4E9F-BC4E-24DBA8F3018E}" dt="2021-06-02T03:13:47.288" v="6360" actId="164"/>
          <ac:spMkLst>
            <pc:docMk/>
            <pc:sldMk cId="307037911" sldId="315"/>
            <ac:spMk id="154" creationId="{0E793C68-7ACE-45B9-8EA1-80F8FE05928B}"/>
          </ac:spMkLst>
        </pc:spChg>
        <pc:spChg chg="add mod topLvl">
          <ac:chgData name="Nguyễn" userId="27842724c8cf1b5a" providerId="LiveId" clId="{8968A460-DB01-4E9F-BC4E-24DBA8F3018E}" dt="2021-06-02T03:13:52.503" v="6361" actId="164"/>
          <ac:spMkLst>
            <pc:docMk/>
            <pc:sldMk cId="307037911" sldId="315"/>
            <ac:spMk id="155" creationId="{02C98AAF-F892-43D3-8ACC-50CBB6E89174}"/>
          </ac:spMkLst>
        </pc:spChg>
        <pc:spChg chg="add mod topLvl">
          <ac:chgData name="Nguyễn" userId="27842724c8cf1b5a" providerId="LiveId" clId="{8968A460-DB01-4E9F-BC4E-24DBA8F3018E}" dt="2021-06-02T03:13:55.371" v="6362" actId="164"/>
          <ac:spMkLst>
            <pc:docMk/>
            <pc:sldMk cId="307037911" sldId="315"/>
            <ac:spMk id="156" creationId="{3FC426F7-12C0-4E1C-A46D-103BAD362659}"/>
          </ac:spMkLst>
        </pc:spChg>
        <pc:spChg chg="add mod topLvl">
          <ac:chgData name="Nguyễn" userId="27842724c8cf1b5a" providerId="LiveId" clId="{8968A460-DB01-4E9F-BC4E-24DBA8F3018E}" dt="2021-06-02T03:13:58.991" v="6363" actId="164"/>
          <ac:spMkLst>
            <pc:docMk/>
            <pc:sldMk cId="307037911" sldId="315"/>
            <ac:spMk id="157" creationId="{669AA9E4-8B1F-42D3-92D0-9AE8B6572A09}"/>
          </ac:spMkLst>
        </pc:spChg>
        <pc:spChg chg="add mod topLvl">
          <ac:chgData name="Nguyễn" userId="27842724c8cf1b5a" providerId="LiveId" clId="{8968A460-DB01-4E9F-BC4E-24DBA8F3018E}" dt="2021-06-02T03:14:21.885" v="6369" actId="164"/>
          <ac:spMkLst>
            <pc:docMk/>
            <pc:sldMk cId="307037911" sldId="315"/>
            <ac:spMk id="158" creationId="{BF6ABCA3-4166-4D6E-A0B5-76DF3E7D9D5A}"/>
          </ac:spMkLst>
        </pc:spChg>
        <pc:spChg chg="add mod topLvl">
          <ac:chgData name="Nguyễn" userId="27842724c8cf1b5a" providerId="LiveId" clId="{8968A460-DB01-4E9F-BC4E-24DBA8F3018E}" dt="2021-06-02T03:14:12.912" v="6368" actId="164"/>
          <ac:spMkLst>
            <pc:docMk/>
            <pc:sldMk cId="307037911" sldId="315"/>
            <ac:spMk id="159" creationId="{DB8461BC-CD3F-4776-AB68-991DB537DC10}"/>
          </ac:spMkLst>
        </pc:spChg>
        <pc:spChg chg="add mod topLvl">
          <ac:chgData name="Nguyễn" userId="27842724c8cf1b5a" providerId="LiveId" clId="{8968A460-DB01-4E9F-BC4E-24DBA8F3018E}" dt="2021-06-02T03:14:08.200" v="6366" actId="164"/>
          <ac:spMkLst>
            <pc:docMk/>
            <pc:sldMk cId="307037911" sldId="315"/>
            <ac:spMk id="160" creationId="{30099476-48EF-424F-AA87-E22C271403E6}"/>
          </ac:spMkLst>
        </pc:spChg>
        <pc:spChg chg="add mod topLvl">
          <ac:chgData name="Nguyễn" userId="27842724c8cf1b5a" providerId="LiveId" clId="{8968A460-DB01-4E9F-BC4E-24DBA8F3018E}" dt="2021-06-02T03:14:10.399" v="6367" actId="164"/>
          <ac:spMkLst>
            <pc:docMk/>
            <pc:sldMk cId="307037911" sldId="315"/>
            <ac:spMk id="161" creationId="{BC897268-EA57-4908-A6E4-4C1D32F73A39}"/>
          </ac:spMkLst>
        </pc:spChg>
        <pc:spChg chg="add mod topLvl">
          <ac:chgData name="Nguyễn" userId="27842724c8cf1b5a" providerId="LiveId" clId="{8968A460-DB01-4E9F-BC4E-24DBA8F3018E}" dt="2021-06-02T03:14:05.867" v="6365" actId="164"/>
          <ac:spMkLst>
            <pc:docMk/>
            <pc:sldMk cId="307037911" sldId="315"/>
            <ac:spMk id="162" creationId="{55FD6C1D-FF1F-456E-B630-C3306181E6C8}"/>
          </ac:spMkLst>
        </pc:spChg>
        <pc:spChg chg="add mod topLvl">
          <ac:chgData name="Nguyễn" userId="27842724c8cf1b5a" providerId="LiveId" clId="{8968A460-DB01-4E9F-BC4E-24DBA8F3018E}" dt="2021-06-02T03:14:03.389" v="6364" actId="164"/>
          <ac:spMkLst>
            <pc:docMk/>
            <pc:sldMk cId="307037911" sldId="315"/>
            <ac:spMk id="163" creationId="{DB94485E-581D-4B4E-83E7-B377DCD286F4}"/>
          </ac:spMkLst>
        </pc:spChg>
        <pc:spChg chg="mod topLvl">
          <ac:chgData name="Nguyễn" userId="27842724c8cf1b5a" providerId="LiveId" clId="{8968A460-DB01-4E9F-BC4E-24DBA8F3018E}" dt="2021-06-02T03:14:58.829" v="6373" actId="2085"/>
          <ac:spMkLst>
            <pc:docMk/>
            <pc:sldMk cId="307037911" sldId="315"/>
            <ac:spMk id="165" creationId="{728DFF0E-579D-4C34-AD9C-D1ACEDCFFB48}"/>
          </ac:spMkLst>
        </pc:spChg>
        <pc:spChg chg="mod topLvl">
          <ac:chgData name="Nguyễn" userId="27842724c8cf1b5a" providerId="LiveId" clId="{8968A460-DB01-4E9F-BC4E-24DBA8F3018E}" dt="2021-06-02T03:15:12.153" v="6375" actId="2085"/>
          <ac:spMkLst>
            <pc:docMk/>
            <pc:sldMk cId="307037911" sldId="315"/>
            <ac:spMk id="166" creationId="{C415D97E-0307-45B1-8C66-C7752DBF803D}"/>
          </ac:spMkLst>
        </pc:spChg>
        <pc:spChg chg="mod topLvl">
          <ac:chgData name="Nguyễn" userId="27842724c8cf1b5a" providerId="LiveId" clId="{8968A460-DB01-4E9F-BC4E-24DBA8F3018E}" dt="2021-06-02T03:15:17.337" v="6377" actId="2085"/>
          <ac:spMkLst>
            <pc:docMk/>
            <pc:sldMk cId="307037911" sldId="315"/>
            <ac:spMk id="167" creationId="{2C03F686-3571-4C3B-9014-7666E290E44E}"/>
          </ac:spMkLst>
        </pc:spChg>
        <pc:spChg chg="mod topLvl">
          <ac:chgData name="Nguyễn" userId="27842724c8cf1b5a" providerId="LiveId" clId="{8968A460-DB01-4E9F-BC4E-24DBA8F3018E}" dt="2021-06-02T03:15:19.627" v="6379" actId="2085"/>
          <ac:spMkLst>
            <pc:docMk/>
            <pc:sldMk cId="307037911" sldId="315"/>
            <ac:spMk id="168" creationId="{F99F11A5-8BA3-4123-9329-A449A077A6CB}"/>
          </ac:spMkLst>
        </pc:spChg>
        <pc:spChg chg="mod topLvl">
          <ac:chgData name="Nguyễn" userId="27842724c8cf1b5a" providerId="LiveId" clId="{8968A460-DB01-4E9F-BC4E-24DBA8F3018E}" dt="2021-06-02T03:15:24.178" v="6381" actId="2085"/>
          <ac:spMkLst>
            <pc:docMk/>
            <pc:sldMk cId="307037911" sldId="315"/>
            <ac:spMk id="169" creationId="{3CF6F45A-663A-491B-8E2A-9807886B4228}"/>
          </ac:spMkLst>
        </pc:spChg>
        <pc:spChg chg="mod topLvl">
          <ac:chgData name="Nguyễn" userId="27842724c8cf1b5a" providerId="LiveId" clId="{8968A460-DB01-4E9F-BC4E-24DBA8F3018E}" dt="2021-06-02T03:15:26.677" v="6383" actId="2085"/>
          <ac:spMkLst>
            <pc:docMk/>
            <pc:sldMk cId="307037911" sldId="315"/>
            <ac:spMk id="170" creationId="{77EBBEDE-1AD8-4097-8354-8887403FCEE4}"/>
          </ac:spMkLst>
        </pc:spChg>
        <pc:spChg chg="mod topLvl">
          <ac:chgData name="Nguyễn" userId="27842724c8cf1b5a" providerId="LiveId" clId="{8968A460-DB01-4E9F-BC4E-24DBA8F3018E}" dt="2021-06-02T03:15:30.004" v="6385" actId="2085"/>
          <ac:spMkLst>
            <pc:docMk/>
            <pc:sldMk cId="307037911" sldId="315"/>
            <ac:spMk id="171" creationId="{7E99BA24-0DB4-480A-B4B8-EEB94D946580}"/>
          </ac:spMkLst>
        </pc:spChg>
        <pc:spChg chg="mod topLvl">
          <ac:chgData name="Nguyễn" userId="27842724c8cf1b5a" providerId="LiveId" clId="{8968A460-DB01-4E9F-BC4E-24DBA8F3018E}" dt="2021-06-02T03:15:32.536" v="6387" actId="2085"/>
          <ac:spMkLst>
            <pc:docMk/>
            <pc:sldMk cId="307037911" sldId="315"/>
            <ac:spMk id="172" creationId="{9D50B570-8F43-44FB-BB49-DDBA121025CA}"/>
          </ac:spMkLst>
        </pc:spChg>
        <pc:spChg chg="mod topLvl">
          <ac:chgData name="Nguyễn" userId="27842724c8cf1b5a" providerId="LiveId" clId="{8968A460-DB01-4E9F-BC4E-24DBA8F3018E}" dt="2021-06-02T03:15:35.430" v="6389" actId="2085"/>
          <ac:spMkLst>
            <pc:docMk/>
            <pc:sldMk cId="307037911" sldId="315"/>
            <ac:spMk id="173" creationId="{0E73724F-95C4-4732-B50F-245F1FADE533}"/>
          </ac:spMkLst>
        </pc:spChg>
        <pc:spChg chg="mod topLvl">
          <ac:chgData name="Nguyễn" userId="27842724c8cf1b5a" providerId="LiveId" clId="{8968A460-DB01-4E9F-BC4E-24DBA8F3018E}" dt="2021-06-02T03:15:38.387" v="6391" actId="2085"/>
          <ac:spMkLst>
            <pc:docMk/>
            <pc:sldMk cId="307037911" sldId="315"/>
            <ac:spMk id="174" creationId="{F5A97053-7CA1-439F-A0C4-0341EC70969C}"/>
          </ac:spMkLst>
        </pc:spChg>
        <pc:spChg chg="mod topLvl">
          <ac:chgData name="Nguyễn" userId="27842724c8cf1b5a" providerId="LiveId" clId="{8968A460-DB01-4E9F-BC4E-24DBA8F3018E}" dt="2021-06-02T03:15:41.558" v="6393" actId="2085"/>
          <ac:spMkLst>
            <pc:docMk/>
            <pc:sldMk cId="307037911" sldId="315"/>
            <ac:spMk id="175" creationId="{669D4041-2566-4644-9951-D2A9833E3336}"/>
          </ac:spMkLst>
        </pc:spChg>
        <pc:spChg chg="mod topLvl">
          <ac:chgData name="Nguyễn" userId="27842724c8cf1b5a" providerId="LiveId" clId="{8968A460-DB01-4E9F-BC4E-24DBA8F3018E}" dt="2021-06-02T03:15:46.999" v="6397" actId="2085"/>
          <ac:spMkLst>
            <pc:docMk/>
            <pc:sldMk cId="307037911" sldId="315"/>
            <ac:spMk id="176" creationId="{7635179D-297F-41D9-A945-D2E3CC354D15}"/>
          </ac:spMkLst>
        </pc:spChg>
        <pc:spChg chg="mod topLvl">
          <ac:chgData name="Nguyễn" userId="27842724c8cf1b5a" providerId="LiveId" clId="{8968A460-DB01-4E9F-BC4E-24DBA8F3018E}" dt="2021-06-02T03:15:44.431" v="6395" actId="2085"/>
          <ac:spMkLst>
            <pc:docMk/>
            <pc:sldMk cId="307037911" sldId="315"/>
            <ac:spMk id="177" creationId="{A011A32B-F965-4951-A670-AFCF9FCA5482}"/>
          </ac:spMkLst>
        </pc:spChg>
        <pc:spChg chg="mod topLvl">
          <ac:chgData name="Nguyễn" userId="27842724c8cf1b5a" providerId="LiveId" clId="{8968A460-DB01-4E9F-BC4E-24DBA8F3018E}" dt="2021-06-02T03:15:49.939" v="6399" actId="2085"/>
          <ac:spMkLst>
            <pc:docMk/>
            <pc:sldMk cId="307037911" sldId="315"/>
            <ac:spMk id="178" creationId="{F2C9070E-D4BB-4866-90C3-683E80B9CA8F}"/>
          </ac:spMkLst>
        </pc:spChg>
        <pc:spChg chg="mod topLvl">
          <ac:chgData name="Nguyễn" userId="27842724c8cf1b5a" providerId="LiveId" clId="{8968A460-DB01-4E9F-BC4E-24DBA8F3018E}" dt="2021-06-02T03:15:52.466" v="6401" actId="2085"/>
          <ac:spMkLst>
            <pc:docMk/>
            <pc:sldMk cId="307037911" sldId="315"/>
            <ac:spMk id="179" creationId="{1551DB77-1E7B-42D8-9AD2-5BCD86B16366}"/>
          </ac:spMkLst>
        </pc:spChg>
        <pc:grpChg chg="del">
          <ac:chgData name="Nguyễn" userId="27842724c8cf1b5a" providerId="LiveId" clId="{8968A460-DB01-4E9F-BC4E-24DBA8F3018E}" dt="2021-06-02T02:44:56.266" v="5961" actId="478"/>
          <ac:grpSpMkLst>
            <pc:docMk/>
            <pc:sldMk cId="307037911" sldId="315"/>
            <ac:grpSpMk id="3" creationId="{4EB3D865-3558-4BCA-A94E-B277CD09E96D}"/>
          </ac:grpSpMkLst>
        </pc:grpChg>
        <pc:grpChg chg="del">
          <ac:chgData name="Nguyễn" userId="27842724c8cf1b5a" providerId="LiveId" clId="{8968A460-DB01-4E9F-BC4E-24DBA8F3018E}" dt="2021-06-02T02:44:56.266" v="5961" actId="478"/>
          <ac:grpSpMkLst>
            <pc:docMk/>
            <pc:sldMk cId="307037911" sldId="315"/>
            <ac:grpSpMk id="10" creationId="{07216A16-3483-4D48-BE2B-0AFEC5CAD501}"/>
          </ac:grpSpMkLst>
        </pc:grpChg>
        <pc:grpChg chg="del">
          <ac:chgData name="Nguyễn" userId="27842724c8cf1b5a" providerId="LiveId" clId="{8968A460-DB01-4E9F-BC4E-24DBA8F3018E}" dt="2021-06-02T02:44:56.266" v="5961" actId="478"/>
          <ac:grpSpMkLst>
            <pc:docMk/>
            <pc:sldMk cId="307037911" sldId="315"/>
            <ac:grpSpMk id="16" creationId="{F4A9D9B2-32DB-4BB1-B342-6CB3FF27C1DA}"/>
          </ac:grpSpMkLst>
        </pc:grpChg>
        <pc:grpChg chg="add del mod">
          <ac:chgData name="Nguyễn" userId="27842724c8cf1b5a" providerId="LiveId" clId="{8968A460-DB01-4E9F-BC4E-24DBA8F3018E}" dt="2021-06-02T02:46:57.856" v="5990" actId="165"/>
          <ac:grpSpMkLst>
            <pc:docMk/>
            <pc:sldMk cId="307037911" sldId="315"/>
            <ac:grpSpMk id="17" creationId="{C6C7ED8C-650A-44D6-A0FF-772058E0C426}"/>
          </ac:grpSpMkLst>
        </pc:grpChg>
        <pc:grpChg chg="add del mod">
          <ac:chgData name="Nguyễn" userId="27842724c8cf1b5a" providerId="LiveId" clId="{8968A460-DB01-4E9F-BC4E-24DBA8F3018E}" dt="2021-06-02T02:51:28.052" v="6046" actId="165"/>
          <ac:grpSpMkLst>
            <pc:docMk/>
            <pc:sldMk cId="307037911" sldId="315"/>
            <ac:grpSpMk id="18" creationId="{CBE001C7-E245-4C1B-87B7-6B29FE03035B}"/>
          </ac:grpSpMkLst>
        </pc:grpChg>
        <pc:grpChg chg="add del mod">
          <ac:chgData name="Nguyễn" userId="27842724c8cf1b5a" providerId="LiveId" clId="{8968A460-DB01-4E9F-BC4E-24DBA8F3018E}" dt="2021-06-02T02:53:58.473" v="6095" actId="165"/>
          <ac:grpSpMkLst>
            <pc:docMk/>
            <pc:sldMk cId="307037911" sldId="315"/>
            <ac:grpSpMk id="21" creationId="{F4CB168A-7C6D-465D-952E-1E667FE6E779}"/>
          </ac:grpSpMkLst>
        </pc:grpChg>
        <pc:grpChg chg="add del mod">
          <ac:chgData name="Nguyễn" userId="27842724c8cf1b5a" providerId="LiveId" clId="{8968A460-DB01-4E9F-BC4E-24DBA8F3018E}" dt="2021-06-02T02:54:10.528" v="6100" actId="165"/>
          <ac:grpSpMkLst>
            <pc:docMk/>
            <pc:sldMk cId="307037911" sldId="315"/>
            <ac:grpSpMk id="22" creationId="{522F59F4-D24E-411D-8387-B8B8C2CC8C93}"/>
          </ac:grpSpMkLst>
        </pc:grpChg>
        <pc:grpChg chg="add del mod">
          <ac:chgData name="Nguyễn" userId="27842724c8cf1b5a" providerId="LiveId" clId="{8968A460-DB01-4E9F-BC4E-24DBA8F3018E}" dt="2021-06-02T03:06:55.190" v="6226" actId="165"/>
          <ac:grpSpMkLst>
            <pc:docMk/>
            <pc:sldMk cId="307037911" sldId="315"/>
            <ac:grpSpMk id="23" creationId="{5DE072F0-7CC3-4AA4-BCED-100D41174FE7}"/>
          </ac:grpSpMkLst>
        </pc:grpChg>
        <pc:grpChg chg="add del mod">
          <ac:chgData name="Nguyễn" userId="27842724c8cf1b5a" providerId="LiveId" clId="{8968A460-DB01-4E9F-BC4E-24DBA8F3018E}" dt="2021-06-02T03:06:55.190" v="6226" actId="165"/>
          <ac:grpSpMkLst>
            <pc:docMk/>
            <pc:sldMk cId="307037911" sldId="315"/>
            <ac:grpSpMk id="24" creationId="{6AAFD2A1-0BBC-4A76-98CF-BD2867C2FB16}"/>
          </ac:grpSpMkLst>
        </pc:grpChg>
        <pc:grpChg chg="add del mod">
          <ac:chgData name="Nguyễn" userId="27842724c8cf1b5a" providerId="LiveId" clId="{8968A460-DB01-4E9F-BC4E-24DBA8F3018E}" dt="2021-06-02T03:06:55.190" v="6226" actId="165"/>
          <ac:grpSpMkLst>
            <pc:docMk/>
            <pc:sldMk cId="307037911" sldId="315"/>
            <ac:grpSpMk id="25" creationId="{83CFD1A8-A4D6-44EE-B8A7-F3BE5815C572}"/>
          </ac:grpSpMkLst>
        </pc:grpChg>
        <pc:grpChg chg="add del mod">
          <ac:chgData name="Nguyễn" userId="27842724c8cf1b5a" providerId="LiveId" clId="{8968A460-DB01-4E9F-BC4E-24DBA8F3018E}" dt="2021-06-02T03:06:55.190" v="6226" actId="165"/>
          <ac:grpSpMkLst>
            <pc:docMk/>
            <pc:sldMk cId="307037911" sldId="315"/>
            <ac:grpSpMk id="26" creationId="{E473BB2A-E3AD-4EF1-99EB-EC3C29BAA91F}"/>
          </ac:grpSpMkLst>
        </pc:grpChg>
        <pc:grpChg chg="add del mod">
          <ac:chgData name="Nguyễn" userId="27842724c8cf1b5a" providerId="LiveId" clId="{8968A460-DB01-4E9F-BC4E-24DBA8F3018E}" dt="2021-06-02T03:06:55.190" v="6226" actId="165"/>
          <ac:grpSpMkLst>
            <pc:docMk/>
            <pc:sldMk cId="307037911" sldId="315"/>
            <ac:grpSpMk id="27" creationId="{C5D3AD5A-C336-49FD-AA9E-22D06D490F72}"/>
          </ac:grpSpMkLst>
        </pc:grpChg>
        <pc:grpChg chg="add del mod">
          <ac:chgData name="Nguyễn" userId="27842724c8cf1b5a" providerId="LiveId" clId="{8968A460-DB01-4E9F-BC4E-24DBA8F3018E}" dt="2021-06-02T02:57:18.207" v="6170" actId="165"/>
          <ac:grpSpMkLst>
            <pc:docMk/>
            <pc:sldMk cId="307037911" sldId="315"/>
            <ac:grpSpMk id="28" creationId="{7AE9D872-09D0-415B-B017-177EEED4B4B8}"/>
          </ac:grpSpMkLst>
        </pc:grpChg>
        <pc:grpChg chg="add del mod">
          <ac:chgData name="Nguyễn" userId="27842724c8cf1b5a" providerId="LiveId" clId="{8968A460-DB01-4E9F-BC4E-24DBA8F3018E}" dt="2021-06-02T03:06:55.190" v="6226" actId="165"/>
          <ac:grpSpMkLst>
            <pc:docMk/>
            <pc:sldMk cId="307037911" sldId="315"/>
            <ac:grpSpMk id="30" creationId="{7970D46A-6844-4A30-80A1-8B18E0B28B1B}"/>
          </ac:grpSpMkLst>
        </pc:grpChg>
        <pc:grpChg chg="add del mod">
          <ac:chgData name="Nguyễn" userId="27842724c8cf1b5a" providerId="LiveId" clId="{8968A460-DB01-4E9F-BC4E-24DBA8F3018E}" dt="2021-06-02T02:56:07.414" v="6135" actId="165"/>
          <ac:grpSpMkLst>
            <pc:docMk/>
            <pc:sldMk cId="307037911" sldId="315"/>
            <ac:grpSpMk id="31" creationId="{F0DC89C3-5D14-4C80-A579-420337B13748}"/>
          </ac:grpSpMkLst>
        </pc:grpChg>
        <pc:grpChg chg="add del mod">
          <ac:chgData name="Nguyễn" userId="27842724c8cf1b5a" providerId="LiveId" clId="{8968A460-DB01-4E9F-BC4E-24DBA8F3018E}" dt="2021-06-02T03:06:55.190" v="6226" actId="165"/>
          <ac:grpSpMkLst>
            <pc:docMk/>
            <pc:sldMk cId="307037911" sldId="315"/>
            <ac:grpSpMk id="32" creationId="{A134C57E-AD61-493C-9D89-5165BCDAB8D3}"/>
          </ac:grpSpMkLst>
        </pc:grpChg>
        <pc:grpChg chg="add del mod">
          <ac:chgData name="Nguyễn" userId="27842724c8cf1b5a" providerId="LiveId" clId="{8968A460-DB01-4E9F-BC4E-24DBA8F3018E}" dt="2021-06-02T03:06:55.190" v="6226" actId="165"/>
          <ac:grpSpMkLst>
            <pc:docMk/>
            <pc:sldMk cId="307037911" sldId="315"/>
            <ac:grpSpMk id="33" creationId="{9CA502A5-D7D5-4FCD-9A6D-DF5DE5BC88C3}"/>
          </ac:grpSpMkLst>
        </pc:grpChg>
        <pc:grpChg chg="add del mod">
          <ac:chgData name="Nguyễn" userId="27842724c8cf1b5a" providerId="LiveId" clId="{8968A460-DB01-4E9F-BC4E-24DBA8F3018E}" dt="2021-06-02T03:06:55.190" v="6226" actId="165"/>
          <ac:grpSpMkLst>
            <pc:docMk/>
            <pc:sldMk cId="307037911" sldId="315"/>
            <ac:grpSpMk id="34" creationId="{77FBCFC7-73E2-40E1-886C-3725A3EFB419}"/>
          </ac:grpSpMkLst>
        </pc:grpChg>
        <pc:grpChg chg="add del mod">
          <ac:chgData name="Nguyễn" userId="27842724c8cf1b5a" providerId="LiveId" clId="{8968A460-DB01-4E9F-BC4E-24DBA8F3018E}" dt="2021-06-02T03:06:55.190" v="6226" actId="165"/>
          <ac:grpSpMkLst>
            <pc:docMk/>
            <pc:sldMk cId="307037911" sldId="315"/>
            <ac:grpSpMk id="35" creationId="{EA0CA534-BCAB-4ADD-8051-34A09B2C0743}"/>
          </ac:grpSpMkLst>
        </pc:grpChg>
        <pc:grpChg chg="add mod">
          <ac:chgData name="Nguyễn" userId="27842724c8cf1b5a" providerId="LiveId" clId="{8968A460-DB01-4E9F-BC4E-24DBA8F3018E}" dt="2021-06-02T02:56:01.430" v="6130" actId="164"/>
          <ac:grpSpMkLst>
            <pc:docMk/>
            <pc:sldMk cId="307037911" sldId="315"/>
            <ac:grpSpMk id="36" creationId="{96E2C23E-DB8D-45DF-B434-16CB0B16873D}"/>
          </ac:grpSpMkLst>
        </pc:grpChg>
        <pc:grpChg chg="add del mod">
          <ac:chgData name="Nguyễn" userId="27842724c8cf1b5a" providerId="LiveId" clId="{8968A460-DB01-4E9F-BC4E-24DBA8F3018E}" dt="2021-06-02T03:06:55.190" v="6226" actId="165"/>
          <ac:grpSpMkLst>
            <pc:docMk/>
            <pc:sldMk cId="307037911" sldId="315"/>
            <ac:grpSpMk id="37" creationId="{1D95E8DC-D4F1-4894-BF61-BD2120EC5CB7}"/>
          </ac:grpSpMkLst>
        </pc:grpChg>
        <pc:grpChg chg="add del mod">
          <ac:chgData name="Nguyễn" userId="27842724c8cf1b5a" providerId="LiveId" clId="{8968A460-DB01-4E9F-BC4E-24DBA8F3018E}" dt="2021-06-02T02:56:29.970" v="6146" actId="165"/>
          <ac:grpSpMkLst>
            <pc:docMk/>
            <pc:sldMk cId="307037911" sldId="315"/>
            <ac:grpSpMk id="38" creationId="{FB68158D-1A86-4411-BFA5-C76AB0532A96}"/>
          </ac:grpSpMkLst>
        </pc:grpChg>
        <pc:grpChg chg="add del mod">
          <ac:chgData name="Nguyễn" userId="27842724c8cf1b5a" providerId="LiveId" clId="{8968A460-DB01-4E9F-BC4E-24DBA8F3018E}" dt="2021-06-02T03:06:55.190" v="6226" actId="165"/>
          <ac:grpSpMkLst>
            <pc:docMk/>
            <pc:sldMk cId="307037911" sldId="315"/>
            <ac:grpSpMk id="39" creationId="{82D0A515-C954-4C08-B78D-91E625AE0B7C}"/>
          </ac:grpSpMkLst>
        </pc:grpChg>
        <pc:grpChg chg="add del mod">
          <ac:chgData name="Nguyễn" userId="27842724c8cf1b5a" providerId="LiveId" clId="{8968A460-DB01-4E9F-BC4E-24DBA8F3018E}" dt="2021-06-02T02:57:49.957" v="6190" actId="165"/>
          <ac:grpSpMkLst>
            <pc:docMk/>
            <pc:sldMk cId="307037911" sldId="315"/>
            <ac:grpSpMk id="40" creationId="{E7325C98-3A15-4F89-8DD8-C37AAE195182}"/>
          </ac:grpSpMkLst>
        </pc:grpChg>
        <pc:grpChg chg="add del mod">
          <ac:chgData name="Nguyễn" userId="27842724c8cf1b5a" providerId="LiveId" clId="{8968A460-DB01-4E9F-BC4E-24DBA8F3018E}" dt="2021-06-02T03:06:55.190" v="6226" actId="165"/>
          <ac:grpSpMkLst>
            <pc:docMk/>
            <pc:sldMk cId="307037911" sldId="315"/>
            <ac:grpSpMk id="41" creationId="{49EAEA3E-1633-41B1-8E5C-62FFA857D7DB}"/>
          </ac:grpSpMkLst>
        </pc:grpChg>
        <pc:grpChg chg="add del mod">
          <ac:chgData name="Nguyễn" userId="27842724c8cf1b5a" providerId="LiveId" clId="{8968A460-DB01-4E9F-BC4E-24DBA8F3018E}" dt="2021-06-02T03:13:22.975" v="6354" actId="165"/>
          <ac:grpSpMkLst>
            <pc:docMk/>
            <pc:sldMk cId="307037911" sldId="315"/>
            <ac:grpSpMk id="43" creationId="{88CFBF26-B81F-483D-A5F1-E4ADEFE9E5F0}"/>
          </ac:grpSpMkLst>
        </pc:grpChg>
        <pc:grpChg chg="add mod">
          <ac:chgData name="Nguyễn" userId="27842724c8cf1b5a" providerId="LiveId" clId="{8968A460-DB01-4E9F-BC4E-24DBA8F3018E}" dt="2021-06-02T03:13:28.898" v="6355" actId="164"/>
          <ac:grpSpMkLst>
            <pc:docMk/>
            <pc:sldMk cId="307037911" sldId="315"/>
            <ac:grpSpMk id="46" creationId="{F724F46A-5E6B-4CD8-832C-AD9A6E62F4E6}"/>
          </ac:grpSpMkLst>
        </pc:grpChg>
        <pc:grpChg chg="add mod">
          <ac:chgData name="Nguyễn" userId="27842724c8cf1b5a" providerId="LiveId" clId="{8968A460-DB01-4E9F-BC4E-24DBA8F3018E}" dt="2021-06-02T03:13:32.287" v="6356" actId="164"/>
          <ac:grpSpMkLst>
            <pc:docMk/>
            <pc:sldMk cId="307037911" sldId="315"/>
            <ac:grpSpMk id="47" creationId="{B595E17F-39A0-4F52-AEAE-46FC18D487CE}"/>
          </ac:grpSpMkLst>
        </pc:grpChg>
        <pc:grpChg chg="add mod">
          <ac:chgData name="Nguyễn" userId="27842724c8cf1b5a" providerId="LiveId" clId="{8968A460-DB01-4E9F-BC4E-24DBA8F3018E}" dt="2021-06-02T03:13:35.988" v="6357" actId="164"/>
          <ac:grpSpMkLst>
            <pc:docMk/>
            <pc:sldMk cId="307037911" sldId="315"/>
            <ac:grpSpMk id="52" creationId="{BDC9C66B-2C28-4337-9DB6-19A7A737C88F}"/>
          </ac:grpSpMkLst>
        </pc:grpChg>
        <pc:grpChg chg="add mod">
          <ac:chgData name="Nguyễn" userId="27842724c8cf1b5a" providerId="LiveId" clId="{8968A460-DB01-4E9F-BC4E-24DBA8F3018E}" dt="2021-06-02T03:13:39.495" v="6358" actId="164"/>
          <ac:grpSpMkLst>
            <pc:docMk/>
            <pc:sldMk cId="307037911" sldId="315"/>
            <ac:grpSpMk id="53" creationId="{81477759-38F6-426C-B664-4F11C9B0CF96}"/>
          </ac:grpSpMkLst>
        </pc:grpChg>
        <pc:grpChg chg="add mod">
          <ac:chgData name="Nguyễn" userId="27842724c8cf1b5a" providerId="LiveId" clId="{8968A460-DB01-4E9F-BC4E-24DBA8F3018E}" dt="2021-06-02T03:13:41.858" v="6359" actId="164"/>
          <ac:grpSpMkLst>
            <pc:docMk/>
            <pc:sldMk cId="307037911" sldId="315"/>
            <ac:grpSpMk id="54" creationId="{478A78D3-33A6-4653-A05B-3986D6C07476}"/>
          </ac:grpSpMkLst>
        </pc:grpChg>
        <pc:grpChg chg="add mod">
          <ac:chgData name="Nguyễn" userId="27842724c8cf1b5a" providerId="LiveId" clId="{8968A460-DB01-4E9F-BC4E-24DBA8F3018E}" dt="2021-06-02T02:55:54.021" v="6121" actId="571"/>
          <ac:grpSpMkLst>
            <pc:docMk/>
            <pc:sldMk cId="307037911" sldId="315"/>
            <ac:grpSpMk id="122" creationId="{20659E8A-299D-4B1B-B693-082DE80E1974}"/>
          </ac:grpSpMkLst>
        </pc:grpChg>
        <pc:grpChg chg="add mod">
          <ac:chgData name="Nguyễn" userId="27842724c8cf1b5a" providerId="LiveId" clId="{8968A460-DB01-4E9F-BC4E-24DBA8F3018E}" dt="2021-06-02T02:55:57.411" v="6125" actId="571"/>
          <ac:grpSpMkLst>
            <pc:docMk/>
            <pc:sldMk cId="307037911" sldId="315"/>
            <ac:grpSpMk id="125" creationId="{8908B746-803F-4413-A5D3-59F63BD2A9A9}"/>
          </ac:grpSpMkLst>
        </pc:grpChg>
        <pc:grpChg chg="add mod">
          <ac:chgData name="Nguyễn" userId="27842724c8cf1b5a" providerId="LiveId" clId="{8968A460-DB01-4E9F-BC4E-24DBA8F3018E}" dt="2021-06-02T02:56:37.409" v="6150" actId="571"/>
          <ac:grpSpMkLst>
            <pc:docMk/>
            <pc:sldMk cId="307037911" sldId="315"/>
            <ac:grpSpMk id="128" creationId="{118C3F10-AF96-4577-A2B5-C39EC93E0A2C}"/>
          </ac:grpSpMkLst>
        </pc:grpChg>
        <pc:grpChg chg="add mod">
          <ac:chgData name="Nguyễn" userId="27842724c8cf1b5a" providerId="LiveId" clId="{8968A460-DB01-4E9F-BC4E-24DBA8F3018E}" dt="2021-06-02T02:57:16.426" v="6169" actId="571"/>
          <ac:grpSpMkLst>
            <pc:docMk/>
            <pc:sldMk cId="307037911" sldId="315"/>
            <ac:grpSpMk id="135" creationId="{DD77ABF6-ACC1-45DF-8122-97215E814563}"/>
          </ac:grpSpMkLst>
        </pc:grpChg>
        <pc:grpChg chg="add mod">
          <ac:chgData name="Nguyễn" userId="27842724c8cf1b5a" providerId="LiveId" clId="{8968A460-DB01-4E9F-BC4E-24DBA8F3018E}" dt="2021-06-02T02:57:33.470" v="6175" actId="571"/>
          <ac:grpSpMkLst>
            <pc:docMk/>
            <pc:sldMk cId="307037911" sldId="315"/>
            <ac:grpSpMk id="139" creationId="{7C0F0B2A-6E64-4F1A-A928-BC4D13B40AB1}"/>
          </ac:grpSpMkLst>
        </pc:grpChg>
        <pc:grpChg chg="add mod">
          <ac:chgData name="Nguyễn" userId="27842724c8cf1b5a" providerId="LiveId" clId="{8968A460-DB01-4E9F-BC4E-24DBA8F3018E}" dt="2021-06-02T02:57:36.300" v="6179" actId="571"/>
          <ac:grpSpMkLst>
            <pc:docMk/>
            <pc:sldMk cId="307037911" sldId="315"/>
            <ac:grpSpMk id="142" creationId="{87F1C089-F985-4245-9191-B8A26ADEEC43}"/>
          </ac:grpSpMkLst>
        </pc:grpChg>
        <pc:grpChg chg="add mod">
          <ac:chgData name="Nguyễn" userId="27842724c8cf1b5a" providerId="LiveId" clId="{8968A460-DB01-4E9F-BC4E-24DBA8F3018E}" dt="2021-06-02T02:57:48.301" v="6189" actId="571"/>
          <ac:grpSpMkLst>
            <pc:docMk/>
            <pc:sldMk cId="307037911" sldId="315"/>
            <ac:grpSpMk id="145" creationId="{DC65BC15-EAE7-44A8-837E-865B8A7FEC95}"/>
          </ac:grpSpMkLst>
        </pc:grpChg>
        <pc:grpChg chg="add del mod">
          <ac:chgData name="Nguyễn" userId="27842724c8cf1b5a" providerId="LiveId" clId="{8968A460-DB01-4E9F-BC4E-24DBA8F3018E}" dt="2021-06-02T03:13:12.728" v="6353" actId="165"/>
          <ac:grpSpMkLst>
            <pc:docMk/>
            <pc:sldMk cId="307037911" sldId="315"/>
            <ac:grpSpMk id="164" creationId="{00FE24CD-FBAE-4A90-B69B-4CB76E18C850}"/>
          </ac:grpSpMkLst>
        </pc:grpChg>
        <pc:grpChg chg="add mod">
          <ac:chgData name="Nguyễn" userId="27842724c8cf1b5a" providerId="LiveId" clId="{8968A460-DB01-4E9F-BC4E-24DBA8F3018E}" dt="2021-06-02T03:13:47.288" v="6360" actId="164"/>
          <ac:grpSpMkLst>
            <pc:docMk/>
            <pc:sldMk cId="307037911" sldId="315"/>
            <ac:grpSpMk id="1024" creationId="{D78C80C0-B432-46D3-AAEF-E94C51B307AA}"/>
          </ac:grpSpMkLst>
        </pc:grpChg>
        <pc:grpChg chg="add mod">
          <ac:chgData name="Nguyễn" userId="27842724c8cf1b5a" providerId="LiveId" clId="{8968A460-DB01-4E9F-BC4E-24DBA8F3018E}" dt="2021-06-02T03:13:52.503" v="6361" actId="164"/>
          <ac:grpSpMkLst>
            <pc:docMk/>
            <pc:sldMk cId="307037911" sldId="315"/>
            <ac:grpSpMk id="1025" creationId="{09F7033B-0B47-4697-987F-613D323C283B}"/>
          </ac:grpSpMkLst>
        </pc:grpChg>
        <pc:grpChg chg="add mod">
          <ac:chgData name="Nguyễn" userId="27842724c8cf1b5a" providerId="LiveId" clId="{8968A460-DB01-4E9F-BC4E-24DBA8F3018E}" dt="2021-06-02T03:13:55.371" v="6362" actId="164"/>
          <ac:grpSpMkLst>
            <pc:docMk/>
            <pc:sldMk cId="307037911" sldId="315"/>
            <ac:grpSpMk id="1027" creationId="{1C07D985-164F-441C-A4C9-B43EEA0A77DF}"/>
          </ac:grpSpMkLst>
        </pc:grpChg>
        <pc:grpChg chg="add mod">
          <ac:chgData name="Nguyễn" userId="27842724c8cf1b5a" providerId="LiveId" clId="{8968A460-DB01-4E9F-BC4E-24DBA8F3018E}" dt="2021-06-02T03:14:26.145" v="6371" actId="1076"/>
          <ac:grpSpMkLst>
            <pc:docMk/>
            <pc:sldMk cId="307037911" sldId="315"/>
            <ac:grpSpMk id="1028" creationId="{EC69C7B7-8594-4935-A867-5F476798327A}"/>
          </ac:grpSpMkLst>
        </pc:grpChg>
        <pc:grpChg chg="add mod">
          <ac:chgData name="Nguyễn" userId="27842724c8cf1b5a" providerId="LiveId" clId="{8968A460-DB01-4E9F-BC4E-24DBA8F3018E}" dt="2021-06-02T03:14:03.389" v="6364" actId="164"/>
          <ac:grpSpMkLst>
            <pc:docMk/>
            <pc:sldMk cId="307037911" sldId="315"/>
            <ac:grpSpMk id="1029" creationId="{1A5B0CC5-1D46-4A0C-8E92-836A217C449A}"/>
          </ac:grpSpMkLst>
        </pc:grpChg>
        <pc:grpChg chg="add mod">
          <ac:chgData name="Nguyễn" userId="27842724c8cf1b5a" providerId="LiveId" clId="{8968A460-DB01-4E9F-BC4E-24DBA8F3018E}" dt="2021-06-02T03:14:05.867" v="6365" actId="164"/>
          <ac:grpSpMkLst>
            <pc:docMk/>
            <pc:sldMk cId="307037911" sldId="315"/>
            <ac:grpSpMk id="1030" creationId="{E8104102-79BF-472E-A93A-7B98958AC749}"/>
          </ac:grpSpMkLst>
        </pc:grpChg>
        <pc:grpChg chg="add mod">
          <ac:chgData name="Nguyễn" userId="27842724c8cf1b5a" providerId="LiveId" clId="{8968A460-DB01-4E9F-BC4E-24DBA8F3018E}" dt="2021-06-02T03:14:08.200" v="6366" actId="164"/>
          <ac:grpSpMkLst>
            <pc:docMk/>
            <pc:sldMk cId="307037911" sldId="315"/>
            <ac:grpSpMk id="1031" creationId="{B654DD94-3237-4288-9ED1-B914087FB1C1}"/>
          </ac:grpSpMkLst>
        </pc:grpChg>
        <pc:grpChg chg="add mod">
          <ac:chgData name="Nguyễn" userId="27842724c8cf1b5a" providerId="LiveId" clId="{8968A460-DB01-4E9F-BC4E-24DBA8F3018E}" dt="2021-06-02T03:14:10.399" v="6367" actId="164"/>
          <ac:grpSpMkLst>
            <pc:docMk/>
            <pc:sldMk cId="307037911" sldId="315"/>
            <ac:grpSpMk id="1032" creationId="{E6842393-03BC-4CD4-B4F4-BF2E9A39F563}"/>
          </ac:grpSpMkLst>
        </pc:grpChg>
        <pc:grpChg chg="add mod">
          <ac:chgData name="Nguyễn" userId="27842724c8cf1b5a" providerId="LiveId" clId="{8968A460-DB01-4E9F-BC4E-24DBA8F3018E}" dt="2021-06-02T03:14:12.912" v="6368" actId="164"/>
          <ac:grpSpMkLst>
            <pc:docMk/>
            <pc:sldMk cId="307037911" sldId="315"/>
            <ac:grpSpMk id="1033" creationId="{536B455C-156B-42A1-9A3F-5C706694F861}"/>
          </ac:grpSpMkLst>
        </pc:grpChg>
        <pc:grpChg chg="add mod">
          <ac:chgData name="Nguyễn" userId="27842724c8cf1b5a" providerId="LiveId" clId="{8968A460-DB01-4E9F-BC4E-24DBA8F3018E}" dt="2021-06-02T03:14:21.885" v="6369" actId="164"/>
          <ac:grpSpMkLst>
            <pc:docMk/>
            <pc:sldMk cId="307037911" sldId="315"/>
            <ac:grpSpMk id="1034" creationId="{CC38F200-B5FE-445B-A808-71452D600146}"/>
          </ac:grpSpMkLst>
        </pc:grpChg>
        <pc:picChg chg="add mod">
          <ac:chgData name="Nguyễn" userId="27842724c8cf1b5a" providerId="LiveId" clId="{8968A460-DB01-4E9F-BC4E-24DBA8F3018E}" dt="2021-06-02T02:50:55.880" v="6040" actId="571"/>
          <ac:picMkLst>
            <pc:docMk/>
            <pc:sldMk cId="307037911" sldId="315"/>
            <ac:picMk id="70" creationId="{FFD7BB7B-94A9-4D87-9981-0D5B29F988D2}"/>
          </ac:picMkLst>
        </pc:picChg>
        <pc:picChg chg="add mod">
          <ac:chgData name="Nguyễn" userId="27842724c8cf1b5a" providerId="LiveId" clId="{8968A460-DB01-4E9F-BC4E-24DBA8F3018E}" dt="2021-06-02T02:51:06.205" v="6043" actId="1076"/>
          <ac:picMkLst>
            <pc:docMk/>
            <pc:sldMk cId="307037911" sldId="315"/>
            <ac:picMk id="1026" creationId="{6253ADFC-013B-4B56-BAF3-B73A782569B0}"/>
          </ac:picMkLst>
        </pc:picChg>
      </pc:sldChg>
      <pc:sldChg chg="addSp delSp modSp new del mod">
        <pc:chgData name="Nguyễn" userId="27842724c8cf1b5a" providerId="LiveId" clId="{8968A460-DB01-4E9F-BC4E-24DBA8F3018E}" dt="2021-06-02T03:16:15.529" v="6402" actId="47"/>
        <pc:sldMkLst>
          <pc:docMk/>
          <pc:sldMk cId="2004553159" sldId="316"/>
        </pc:sldMkLst>
        <pc:spChg chg="del">
          <ac:chgData name="Nguyễn" userId="27842724c8cf1b5a" providerId="LiveId" clId="{8968A460-DB01-4E9F-BC4E-24DBA8F3018E}" dt="2021-06-02T02:51:35.947" v="6050"/>
          <ac:spMkLst>
            <pc:docMk/>
            <pc:sldMk cId="2004553159" sldId="316"/>
            <ac:spMk id="2" creationId="{D2B42729-44E4-4ABF-89CB-248E5048C7B5}"/>
          </ac:spMkLst>
        </pc:spChg>
        <pc:spChg chg="del">
          <ac:chgData name="Nguyễn" userId="27842724c8cf1b5a" providerId="LiveId" clId="{8968A460-DB01-4E9F-BC4E-24DBA8F3018E}" dt="2021-06-02T02:51:35.947" v="6050"/>
          <ac:spMkLst>
            <pc:docMk/>
            <pc:sldMk cId="2004553159" sldId="316"/>
            <ac:spMk id="3" creationId="{F2428122-C0D8-4F78-8BE4-9E0649DA181C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4" creationId="{AA21DBDC-231A-4A94-BC2C-983C0D4DB439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5" creationId="{3FCF42AB-B620-4FA6-AFAF-701D9EA5ED19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6" creationId="{63C8D0CA-7FCA-420C-BD9D-AC155984D9AF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7" creationId="{00616505-8992-44E0-8A62-4528D680DB92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8" creationId="{B53F3192-B72C-435C-B87F-CE1A4C355A2B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9" creationId="{0707DF4D-8C8D-4627-B1A7-CC36BED75CE9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10" creationId="{6AD647D7-E48B-4E42-8F23-F1EC00C9CEF4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11" creationId="{86D66AEB-3655-4EE6-B24D-E6844C4B64E5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12" creationId="{8A8B019D-BF4D-4DBC-897F-E2F1E9948CBD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13" creationId="{8EC055E0-A1CB-4640-9D39-A915AEDE269D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14" creationId="{DDB19ED6-154B-4CD8-9ED2-FEDC58FDD90B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15" creationId="{CE44A185-DD46-43EB-B684-9C8F1B53BFBD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16" creationId="{E5E74CFA-DC7B-48F0-9CD2-D9873FD6D708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17" creationId="{7CB24A31-0CD5-4F1C-BC77-8DBC58A375C8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18" creationId="{AC49C893-E1C1-4066-93A5-CE0DA7F94452}"/>
          </ac:spMkLst>
        </pc:spChg>
        <pc:spChg chg="add del mod">
          <ac:chgData name="Nguyễn" userId="27842724c8cf1b5a" providerId="LiveId" clId="{8968A460-DB01-4E9F-BC4E-24DBA8F3018E}" dt="2021-06-02T02:51:34.329" v="6049"/>
          <ac:spMkLst>
            <pc:docMk/>
            <pc:sldMk cId="2004553159" sldId="316"/>
            <ac:spMk id="19" creationId="{BA380226-ADF0-48AA-9030-31738825E68B}"/>
          </ac:spMkLst>
        </pc:spChg>
        <pc:spChg chg="add del mod">
          <ac:chgData name="Nguyễn" userId="27842724c8cf1b5a" providerId="LiveId" clId="{8968A460-DB01-4E9F-BC4E-24DBA8F3018E}" dt="2021-06-02T02:51:46.483" v="6053"/>
          <ac:spMkLst>
            <pc:docMk/>
            <pc:sldMk cId="2004553159" sldId="316"/>
            <ac:spMk id="20" creationId="{E1A8E081-09C9-4483-91ED-F839271F44EB}"/>
          </ac:spMkLst>
        </pc:spChg>
        <pc:spChg chg="add del mod">
          <ac:chgData name="Nguyễn" userId="27842724c8cf1b5a" providerId="LiveId" clId="{8968A460-DB01-4E9F-BC4E-24DBA8F3018E}" dt="2021-06-02T02:51:46.483" v="6053"/>
          <ac:spMkLst>
            <pc:docMk/>
            <pc:sldMk cId="2004553159" sldId="316"/>
            <ac:spMk id="21" creationId="{65926BC8-37F8-4077-97E6-2D53FC0B6C34}"/>
          </ac:spMkLst>
        </pc:spChg>
        <pc:spChg chg="add del mod">
          <ac:chgData name="Nguyễn" userId="27842724c8cf1b5a" providerId="LiveId" clId="{8968A460-DB01-4E9F-BC4E-24DBA8F3018E}" dt="2021-06-02T02:51:59.350" v="6057"/>
          <ac:spMkLst>
            <pc:docMk/>
            <pc:sldMk cId="2004553159" sldId="316"/>
            <ac:spMk id="22" creationId="{47283D0E-96BC-4A11-85E3-49B51EDF9D08}"/>
          </ac:spMkLst>
        </pc:spChg>
        <pc:spChg chg="add del mod">
          <ac:chgData name="Nguyễn" userId="27842724c8cf1b5a" providerId="LiveId" clId="{8968A460-DB01-4E9F-BC4E-24DBA8F3018E}" dt="2021-06-02T02:52:12.054" v="6061"/>
          <ac:spMkLst>
            <pc:docMk/>
            <pc:sldMk cId="2004553159" sldId="316"/>
            <ac:spMk id="23" creationId="{C3D940A5-9BD8-4E16-A8D3-1CBD83ED9350}"/>
          </ac:spMkLst>
        </pc:spChg>
        <pc:spChg chg="add del mod">
          <ac:chgData name="Nguyễn" userId="27842724c8cf1b5a" providerId="LiveId" clId="{8968A460-DB01-4E9F-BC4E-24DBA8F3018E}" dt="2021-06-02T02:52:16.908" v="6063"/>
          <ac:spMkLst>
            <pc:docMk/>
            <pc:sldMk cId="2004553159" sldId="316"/>
            <ac:spMk id="24" creationId="{C1BF258F-96AA-460A-AE64-548740CD84D1}"/>
          </ac:spMkLst>
        </pc:spChg>
        <pc:spChg chg="add del mod">
          <ac:chgData name="Nguyễn" userId="27842724c8cf1b5a" providerId="LiveId" clId="{8968A460-DB01-4E9F-BC4E-24DBA8F3018E}" dt="2021-06-02T02:52:23.198" v="6065"/>
          <ac:spMkLst>
            <pc:docMk/>
            <pc:sldMk cId="2004553159" sldId="316"/>
            <ac:spMk id="25" creationId="{7537D381-EDD5-4F3E-9723-A974B60A5936}"/>
          </ac:spMkLst>
        </pc:spChg>
        <pc:spChg chg="add del mod">
          <ac:chgData name="Nguyễn" userId="27842724c8cf1b5a" providerId="LiveId" clId="{8968A460-DB01-4E9F-BC4E-24DBA8F3018E}" dt="2021-06-02T02:52:31.038" v="6067"/>
          <ac:spMkLst>
            <pc:docMk/>
            <pc:sldMk cId="2004553159" sldId="316"/>
            <ac:spMk id="26" creationId="{3C28836E-4B11-44C5-965F-CFC321993FEB}"/>
          </ac:spMkLst>
        </pc:spChg>
        <pc:spChg chg="add del mod">
          <ac:chgData name="Nguyễn" userId="27842724c8cf1b5a" providerId="LiveId" clId="{8968A460-DB01-4E9F-BC4E-24DBA8F3018E}" dt="2021-06-02T02:52:35.382" v="6069"/>
          <ac:spMkLst>
            <pc:docMk/>
            <pc:sldMk cId="2004553159" sldId="316"/>
            <ac:spMk id="27" creationId="{80F5070A-5B5A-4955-9C75-F1813880FC17}"/>
          </ac:spMkLst>
        </pc:spChg>
        <pc:spChg chg="add del mod">
          <ac:chgData name="Nguyễn" userId="27842724c8cf1b5a" providerId="LiveId" clId="{8968A460-DB01-4E9F-BC4E-24DBA8F3018E}" dt="2021-06-02T02:52:39.321" v="6071"/>
          <ac:spMkLst>
            <pc:docMk/>
            <pc:sldMk cId="2004553159" sldId="316"/>
            <ac:spMk id="28" creationId="{D8FFEF55-BB51-4021-87FF-40ACCB143E2D}"/>
          </ac:spMkLst>
        </pc:spChg>
        <pc:spChg chg="add del mod">
          <ac:chgData name="Nguyễn" userId="27842724c8cf1b5a" providerId="LiveId" clId="{8968A460-DB01-4E9F-BC4E-24DBA8F3018E}" dt="2021-06-02T02:52:43.750" v="6073"/>
          <ac:spMkLst>
            <pc:docMk/>
            <pc:sldMk cId="2004553159" sldId="316"/>
            <ac:spMk id="29" creationId="{F4E02DC0-575C-4020-8B77-1D483387646C}"/>
          </ac:spMkLst>
        </pc:spChg>
        <pc:spChg chg="add del mod">
          <ac:chgData name="Nguyễn" userId="27842724c8cf1b5a" providerId="LiveId" clId="{8968A460-DB01-4E9F-BC4E-24DBA8F3018E}" dt="2021-06-02T02:52:48.184" v="6075"/>
          <ac:spMkLst>
            <pc:docMk/>
            <pc:sldMk cId="2004553159" sldId="316"/>
            <ac:spMk id="30" creationId="{8A2311BF-190E-4C52-9E60-51193DFE0CC9}"/>
          </ac:spMkLst>
        </pc:spChg>
        <pc:spChg chg="add del mod">
          <ac:chgData name="Nguyễn" userId="27842724c8cf1b5a" providerId="LiveId" clId="{8968A460-DB01-4E9F-BC4E-24DBA8F3018E}" dt="2021-06-02T02:52:52.104" v="6077"/>
          <ac:spMkLst>
            <pc:docMk/>
            <pc:sldMk cId="2004553159" sldId="316"/>
            <ac:spMk id="31" creationId="{F94F27B5-2128-4943-8A71-A60ACD6C5043}"/>
          </ac:spMkLst>
        </pc:spChg>
        <pc:spChg chg="add del mod">
          <ac:chgData name="Nguyễn" userId="27842724c8cf1b5a" providerId="LiveId" clId="{8968A460-DB01-4E9F-BC4E-24DBA8F3018E}" dt="2021-06-02T02:53:00.929" v="6079"/>
          <ac:spMkLst>
            <pc:docMk/>
            <pc:sldMk cId="2004553159" sldId="316"/>
            <ac:spMk id="32" creationId="{8262140A-C3AD-4D28-BF6F-EB843C15B2EA}"/>
          </ac:spMkLst>
        </pc:spChg>
        <pc:spChg chg="add del mod">
          <ac:chgData name="Nguyễn" userId="27842724c8cf1b5a" providerId="LiveId" clId="{8968A460-DB01-4E9F-BC4E-24DBA8F3018E}" dt="2021-06-02T02:53:05.460" v="6081"/>
          <ac:spMkLst>
            <pc:docMk/>
            <pc:sldMk cId="2004553159" sldId="316"/>
            <ac:spMk id="33" creationId="{22726C4D-1E51-4AC7-ACB1-9CCDCB677080}"/>
          </ac:spMkLst>
        </pc:spChg>
        <pc:spChg chg="add del mod">
          <ac:chgData name="Nguyễn" userId="27842724c8cf1b5a" providerId="LiveId" clId="{8968A460-DB01-4E9F-BC4E-24DBA8F3018E}" dt="2021-06-02T02:53:09.908" v="6083"/>
          <ac:spMkLst>
            <pc:docMk/>
            <pc:sldMk cId="2004553159" sldId="316"/>
            <ac:spMk id="34" creationId="{2F7B42F2-7850-49C3-A00A-DEBB47D6D294}"/>
          </ac:spMkLst>
        </pc:spChg>
        <pc:spChg chg="add del mod">
          <ac:chgData name="Nguyễn" userId="27842724c8cf1b5a" providerId="LiveId" clId="{8968A460-DB01-4E9F-BC4E-24DBA8F3018E}" dt="2021-06-02T02:53:19.511" v="6089"/>
          <ac:spMkLst>
            <pc:docMk/>
            <pc:sldMk cId="2004553159" sldId="316"/>
            <ac:spMk id="35" creationId="{ED9DF38B-6354-43C9-B3F7-37BBA1B2B4C4}"/>
          </ac:spMkLst>
        </pc:spChg>
        <pc:spChg chg="del mod">
          <ac:chgData name="Nguyễn" userId="27842724c8cf1b5a" providerId="LiveId" clId="{8968A460-DB01-4E9F-BC4E-24DBA8F3018E}" dt="2021-06-02T02:51:59.350" v="6057"/>
          <ac:spMkLst>
            <pc:docMk/>
            <pc:sldMk cId="2004553159" sldId="316"/>
            <ac:spMk id="36" creationId="{3EF085C8-0C7D-43E7-A314-978F1FDBC219}"/>
          </ac:spMkLst>
        </pc:spChg>
        <pc:spChg chg="mod">
          <ac:chgData name="Nguyễn" userId="27842724c8cf1b5a" providerId="LiveId" clId="{8968A460-DB01-4E9F-BC4E-24DBA8F3018E}" dt="2021-06-02T02:51:59.350" v="6057"/>
          <ac:spMkLst>
            <pc:docMk/>
            <pc:sldMk cId="2004553159" sldId="316"/>
            <ac:spMk id="37" creationId="{54A8E63F-AC75-4EED-B587-37FD3C8EA69E}"/>
          </ac:spMkLst>
        </pc:spChg>
        <pc:spChg chg="add del mod">
          <ac:chgData name="Nguyễn" userId="27842724c8cf1b5a" providerId="LiveId" clId="{8968A460-DB01-4E9F-BC4E-24DBA8F3018E}" dt="2021-06-02T02:52:12.054" v="6061"/>
          <ac:spMkLst>
            <pc:docMk/>
            <pc:sldMk cId="2004553159" sldId="316"/>
            <ac:spMk id="38" creationId="{8DB6BA78-FADC-42E2-B605-87B26214525A}"/>
          </ac:spMkLst>
        </pc:spChg>
        <pc:spChg chg="mod">
          <ac:chgData name="Nguyễn" userId="27842724c8cf1b5a" providerId="LiveId" clId="{8968A460-DB01-4E9F-BC4E-24DBA8F3018E}" dt="2021-06-02T02:52:04.734" v="6060"/>
          <ac:spMkLst>
            <pc:docMk/>
            <pc:sldMk cId="2004553159" sldId="316"/>
            <ac:spMk id="39" creationId="{9FEB83FF-ED99-4BB0-84E3-240EDB0CE3FD}"/>
          </ac:spMkLst>
        </pc:spChg>
        <pc:spChg chg="mod">
          <ac:chgData name="Nguyễn" userId="27842724c8cf1b5a" providerId="LiveId" clId="{8968A460-DB01-4E9F-BC4E-24DBA8F3018E}" dt="2021-06-02T02:52:12.054" v="6061"/>
          <ac:spMkLst>
            <pc:docMk/>
            <pc:sldMk cId="2004553159" sldId="316"/>
            <ac:spMk id="40" creationId="{734A250B-0467-4D47-A854-F1FE5FDAA946}"/>
          </ac:spMkLst>
        </pc:spChg>
        <pc:spChg chg="add del mod">
          <ac:chgData name="Nguyễn" userId="27842724c8cf1b5a" providerId="LiveId" clId="{8968A460-DB01-4E9F-BC4E-24DBA8F3018E}" dt="2021-06-02T02:52:16.908" v="6063"/>
          <ac:spMkLst>
            <pc:docMk/>
            <pc:sldMk cId="2004553159" sldId="316"/>
            <ac:spMk id="41" creationId="{69E41AF8-5007-4543-8877-07022B991769}"/>
          </ac:spMkLst>
        </pc:spChg>
        <pc:spChg chg="mod">
          <ac:chgData name="Nguyễn" userId="27842724c8cf1b5a" providerId="LiveId" clId="{8968A460-DB01-4E9F-BC4E-24DBA8F3018E}" dt="2021-06-02T02:52:16.908" v="6063"/>
          <ac:spMkLst>
            <pc:docMk/>
            <pc:sldMk cId="2004553159" sldId="316"/>
            <ac:spMk id="42" creationId="{3FC74B35-F259-45CE-8ED6-3336E0EA595D}"/>
          </ac:spMkLst>
        </pc:spChg>
        <pc:spChg chg="add del mod">
          <ac:chgData name="Nguyễn" userId="27842724c8cf1b5a" providerId="LiveId" clId="{8968A460-DB01-4E9F-BC4E-24DBA8F3018E}" dt="2021-06-02T02:52:23.198" v="6065"/>
          <ac:spMkLst>
            <pc:docMk/>
            <pc:sldMk cId="2004553159" sldId="316"/>
            <ac:spMk id="43" creationId="{5D77CD2E-A48F-4050-A2D0-26FADE571FD3}"/>
          </ac:spMkLst>
        </pc:spChg>
        <pc:spChg chg="mod">
          <ac:chgData name="Nguyễn" userId="27842724c8cf1b5a" providerId="LiveId" clId="{8968A460-DB01-4E9F-BC4E-24DBA8F3018E}" dt="2021-06-02T02:52:23.198" v="6065"/>
          <ac:spMkLst>
            <pc:docMk/>
            <pc:sldMk cId="2004553159" sldId="316"/>
            <ac:spMk id="44" creationId="{CA1EA4C4-9F05-4D47-ABD5-FA5A5F82B3FD}"/>
          </ac:spMkLst>
        </pc:spChg>
        <pc:spChg chg="add del mod">
          <ac:chgData name="Nguyễn" userId="27842724c8cf1b5a" providerId="LiveId" clId="{8968A460-DB01-4E9F-BC4E-24DBA8F3018E}" dt="2021-06-02T02:52:31.038" v="6067"/>
          <ac:spMkLst>
            <pc:docMk/>
            <pc:sldMk cId="2004553159" sldId="316"/>
            <ac:spMk id="45" creationId="{56EBEE84-A0E5-4B00-80CA-D7C14A351CAF}"/>
          </ac:spMkLst>
        </pc:spChg>
        <pc:spChg chg="mod">
          <ac:chgData name="Nguyễn" userId="27842724c8cf1b5a" providerId="LiveId" clId="{8968A460-DB01-4E9F-BC4E-24DBA8F3018E}" dt="2021-06-02T02:52:31.038" v="6067"/>
          <ac:spMkLst>
            <pc:docMk/>
            <pc:sldMk cId="2004553159" sldId="316"/>
            <ac:spMk id="46" creationId="{8D7F1F52-41BB-4610-883A-A95766699675}"/>
          </ac:spMkLst>
        </pc:spChg>
        <pc:spChg chg="add del mod">
          <ac:chgData name="Nguyễn" userId="27842724c8cf1b5a" providerId="LiveId" clId="{8968A460-DB01-4E9F-BC4E-24DBA8F3018E}" dt="2021-06-02T02:52:35.382" v="6069"/>
          <ac:spMkLst>
            <pc:docMk/>
            <pc:sldMk cId="2004553159" sldId="316"/>
            <ac:spMk id="47" creationId="{01B0A0EC-2589-4235-8736-9603CCEB5004}"/>
          </ac:spMkLst>
        </pc:spChg>
        <pc:spChg chg="mod">
          <ac:chgData name="Nguyễn" userId="27842724c8cf1b5a" providerId="LiveId" clId="{8968A460-DB01-4E9F-BC4E-24DBA8F3018E}" dt="2021-06-02T02:52:35.382" v="6069"/>
          <ac:spMkLst>
            <pc:docMk/>
            <pc:sldMk cId="2004553159" sldId="316"/>
            <ac:spMk id="48" creationId="{149FA66A-68E6-40F4-B9F9-FABEC9FC9D47}"/>
          </ac:spMkLst>
        </pc:spChg>
        <pc:spChg chg="add del mod">
          <ac:chgData name="Nguyễn" userId="27842724c8cf1b5a" providerId="LiveId" clId="{8968A460-DB01-4E9F-BC4E-24DBA8F3018E}" dt="2021-06-02T02:52:39.321" v="6071"/>
          <ac:spMkLst>
            <pc:docMk/>
            <pc:sldMk cId="2004553159" sldId="316"/>
            <ac:spMk id="49" creationId="{8F7FEDB0-1276-4082-BFC4-D0FD361B6EC3}"/>
          </ac:spMkLst>
        </pc:spChg>
        <pc:spChg chg="mod">
          <ac:chgData name="Nguyễn" userId="27842724c8cf1b5a" providerId="LiveId" clId="{8968A460-DB01-4E9F-BC4E-24DBA8F3018E}" dt="2021-06-02T02:52:39.321" v="6071"/>
          <ac:spMkLst>
            <pc:docMk/>
            <pc:sldMk cId="2004553159" sldId="316"/>
            <ac:spMk id="50" creationId="{3CB4A51E-A344-4628-9B31-973695B98831}"/>
          </ac:spMkLst>
        </pc:spChg>
        <pc:spChg chg="add del mod">
          <ac:chgData name="Nguyễn" userId="27842724c8cf1b5a" providerId="LiveId" clId="{8968A460-DB01-4E9F-BC4E-24DBA8F3018E}" dt="2021-06-02T02:52:43.750" v="6073"/>
          <ac:spMkLst>
            <pc:docMk/>
            <pc:sldMk cId="2004553159" sldId="316"/>
            <ac:spMk id="51" creationId="{83C05E1F-85BA-4963-92ED-645256DDC2B2}"/>
          </ac:spMkLst>
        </pc:spChg>
        <pc:spChg chg="mod">
          <ac:chgData name="Nguyễn" userId="27842724c8cf1b5a" providerId="LiveId" clId="{8968A460-DB01-4E9F-BC4E-24DBA8F3018E}" dt="2021-06-02T02:52:43.750" v="6073"/>
          <ac:spMkLst>
            <pc:docMk/>
            <pc:sldMk cId="2004553159" sldId="316"/>
            <ac:spMk id="52" creationId="{6E1A0F9D-D9F9-449D-BB7B-AD829577D0D5}"/>
          </ac:spMkLst>
        </pc:spChg>
        <pc:spChg chg="add del mod">
          <ac:chgData name="Nguyễn" userId="27842724c8cf1b5a" providerId="LiveId" clId="{8968A460-DB01-4E9F-BC4E-24DBA8F3018E}" dt="2021-06-02T02:52:48.184" v="6075"/>
          <ac:spMkLst>
            <pc:docMk/>
            <pc:sldMk cId="2004553159" sldId="316"/>
            <ac:spMk id="53" creationId="{633B3FD9-76CB-45C3-9F95-E4BEF07F9B24}"/>
          </ac:spMkLst>
        </pc:spChg>
        <pc:spChg chg="mod">
          <ac:chgData name="Nguyễn" userId="27842724c8cf1b5a" providerId="LiveId" clId="{8968A460-DB01-4E9F-BC4E-24DBA8F3018E}" dt="2021-06-02T02:52:48.184" v="6075"/>
          <ac:spMkLst>
            <pc:docMk/>
            <pc:sldMk cId="2004553159" sldId="316"/>
            <ac:spMk id="54" creationId="{C52B6111-7B7B-4989-93F6-35050A19BBD1}"/>
          </ac:spMkLst>
        </pc:spChg>
        <pc:spChg chg="add del mod">
          <ac:chgData name="Nguyễn" userId="27842724c8cf1b5a" providerId="LiveId" clId="{8968A460-DB01-4E9F-BC4E-24DBA8F3018E}" dt="2021-06-02T02:52:52.104" v="6077"/>
          <ac:spMkLst>
            <pc:docMk/>
            <pc:sldMk cId="2004553159" sldId="316"/>
            <ac:spMk id="55" creationId="{D6A7E97E-7BF5-4131-BD68-B55D11B60153}"/>
          </ac:spMkLst>
        </pc:spChg>
        <pc:spChg chg="mod">
          <ac:chgData name="Nguyễn" userId="27842724c8cf1b5a" providerId="LiveId" clId="{8968A460-DB01-4E9F-BC4E-24DBA8F3018E}" dt="2021-06-02T02:52:52.104" v="6077"/>
          <ac:spMkLst>
            <pc:docMk/>
            <pc:sldMk cId="2004553159" sldId="316"/>
            <ac:spMk id="56" creationId="{3B47FA8B-9417-488F-B8DF-2C2231A88326}"/>
          </ac:spMkLst>
        </pc:spChg>
        <pc:spChg chg="add del mod">
          <ac:chgData name="Nguyễn" userId="27842724c8cf1b5a" providerId="LiveId" clId="{8968A460-DB01-4E9F-BC4E-24DBA8F3018E}" dt="2021-06-02T02:53:00.929" v="6079"/>
          <ac:spMkLst>
            <pc:docMk/>
            <pc:sldMk cId="2004553159" sldId="316"/>
            <ac:spMk id="57" creationId="{AE1F476D-00FB-44E1-A431-DBFAE1EB37E4}"/>
          </ac:spMkLst>
        </pc:spChg>
        <pc:spChg chg="mod">
          <ac:chgData name="Nguyễn" userId="27842724c8cf1b5a" providerId="LiveId" clId="{8968A460-DB01-4E9F-BC4E-24DBA8F3018E}" dt="2021-06-02T02:53:00.929" v="6079"/>
          <ac:spMkLst>
            <pc:docMk/>
            <pc:sldMk cId="2004553159" sldId="316"/>
            <ac:spMk id="58" creationId="{9A57A706-154A-4482-B6AF-2D7D155C48BF}"/>
          </ac:spMkLst>
        </pc:spChg>
        <pc:spChg chg="add del mod">
          <ac:chgData name="Nguyễn" userId="27842724c8cf1b5a" providerId="LiveId" clId="{8968A460-DB01-4E9F-BC4E-24DBA8F3018E}" dt="2021-06-02T02:53:05.460" v="6081"/>
          <ac:spMkLst>
            <pc:docMk/>
            <pc:sldMk cId="2004553159" sldId="316"/>
            <ac:spMk id="59" creationId="{DA66C535-7D7E-458C-B4FD-C0015AB0EE9E}"/>
          </ac:spMkLst>
        </pc:spChg>
        <pc:spChg chg="mod">
          <ac:chgData name="Nguyễn" userId="27842724c8cf1b5a" providerId="LiveId" clId="{8968A460-DB01-4E9F-BC4E-24DBA8F3018E}" dt="2021-06-02T02:53:05.460" v="6081"/>
          <ac:spMkLst>
            <pc:docMk/>
            <pc:sldMk cId="2004553159" sldId="316"/>
            <ac:spMk id="60" creationId="{DD18FDD1-3055-46C7-B9A9-D6852C5D1A0A}"/>
          </ac:spMkLst>
        </pc:spChg>
        <pc:spChg chg="add del mod">
          <ac:chgData name="Nguyễn" userId="27842724c8cf1b5a" providerId="LiveId" clId="{8968A460-DB01-4E9F-BC4E-24DBA8F3018E}" dt="2021-06-02T02:53:09.908" v="6083"/>
          <ac:spMkLst>
            <pc:docMk/>
            <pc:sldMk cId="2004553159" sldId="316"/>
            <ac:spMk id="61" creationId="{30C7E2D5-132E-4B0E-A149-21D1637E1578}"/>
          </ac:spMkLst>
        </pc:spChg>
        <pc:spChg chg="mod">
          <ac:chgData name="Nguyễn" userId="27842724c8cf1b5a" providerId="LiveId" clId="{8968A460-DB01-4E9F-BC4E-24DBA8F3018E}" dt="2021-06-02T02:53:09.908" v="6083"/>
          <ac:spMkLst>
            <pc:docMk/>
            <pc:sldMk cId="2004553159" sldId="316"/>
            <ac:spMk id="62" creationId="{6C74E8BB-F794-4CEA-B31D-F60429CCD034}"/>
          </ac:spMkLst>
        </pc:spChg>
        <pc:spChg chg="add del mod">
          <ac:chgData name="Nguyễn" userId="27842724c8cf1b5a" providerId="LiveId" clId="{8968A460-DB01-4E9F-BC4E-24DBA8F3018E}" dt="2021-06-02T02:53:12.309" v="6085"/>
          <ac:spMkLst>
            <pc:docMk/>
            <pc:sldMk cId="2004553159" sldId="316"/>
            <ac:spMk id="63" creationId="{EE1BDAF7-032A-49A6-872F-4646DD1B8D05}"/>
          </ac:spMkLst>
        </pc:spChg>
        <pc:spChg chg="add del mod">
          <ac:chgData name="Nguyễn" userId="27842724c8cf1b5a" providerId="LiveId" clId="{8968A460-DB01-4E9F-BC4E-24DBA8F3018E}" dt="2021-06-02T02:53:19.511" v="6089"/>
          <ac:spMkLst>
            <pc:docMk/>
            <pc:sldMk cId="2004553159" sldId="316"/>
            <ac:spMk id="64" creationId="{54ABBFD5-063C-4AB7-8BEC-192BA0529104}"/>
          </ac:spMkLst>
        </pc:spChg>
        <pc:spChg chg="mod">
          <ac:chgData name="Nguyễn" userId="27842724c8cf1b5a" providerId="LiveId" clId="{8968A460-DB01-4E9F-BC4E-24DBA8F3018E}" dt="2021-06-02T02:53:18.300" v="6088"/>
          <ac:spMkLst>
            <pc:docMk/>
            <pc:sldMk cId="2004553159" sldId="316"/>
            <ac:spMk id="65" creationId="{5BB989F3-59EF-423D-80B2-06D9C19EB8AF}"/>
          </ac:spMkLst>
        </pc:spChg>
        <pc:spChg chg="mod">
          <ac:chgData name="Nguyễn" userId="27842724c8cf1b5a" providerId="LiveId" clId="{8968A460-DB01-4E9F-BC4E-24DBA8F3018E}" dt="2021-06-02T02:53:19.511" v="6089"/>
          <ac:spMkLst>
            <pc:docMk/>
            <pc:sldMk cId="2004553159" sldId="316"/>
            <ac:spMk id="66" creationId="{7CFAAE5F-DD33-4184-A30D-1788434B2CDD}"/>
          </ac:spMkLst>
        </pc:spChg>
      </pc:sldChg>
      <pc:sldChg chg="addSp delSp modSp add del mod modTransition delAnim modAnim">
        <pc:chgData name="Nguyễn" userId="27842724c8cf1b5a" providerId="LiveId" clId="{8968A460-DB01-4E9F-BC4E-24DBA8F3018E}" dt="2021-06-02T03:50:57.944" v="6805"/>
        <pc:sldMkLst>
          <pc:docMk/>
          <pc:sldMk cId="2754652395" sldId="316"/>
        </pc:sldMkLst>
        <pc:spChg chg="mod topLvl">
          <ac:chgData name="Nguyễn" userId="27842724c8cf1b5a" providerId="LiveId" clId="{8968A460-DB01-4E9F-BC4E-24DBA8F3018E}" dt="2021-06-02T03:50:48.624" v="6803" actId="688"/>
          <ac:spMkLst>
            <pc:docMk/>
            <pc:sldMk cId="2754652395" sldId="316"/>
            <ac:spMk id="6" creationId="{CAD51B9B-E19A-4EA2-AF7D-48E48F5D0861}"/>
          </ac:spMkLst>
        </pc:spChg>
        <pc:spChg chg="add del mod">
          <ac:chgData name="Nguyễn" userId="27842724c8cf1b5a" providerId="LiveId" clId="{8968A460-DB01-4E9F-BC4E-24DBA8F3018E}" dt="2021-06-02T03:47:46.646" v="6786" actId="478"/>
          <ac:spMkLst>
            <pc:docMk/>
            <pc:sldMk cId="2754652395" sldId="316"/>
            <ac:spMk id="10" creationId="{FA2978E5-CECB-4903-831F-F6895465857B}"/>
          </ac:spMkLst>
        </pc:spChg>
        <pc:spChg chg="mod topLvl">
          <ac:chgData name="Nguyễn" userId="27842724c8cf1b5a" providerId="LiveId" clId="{8968A460-DB01-4E9F-BC4E-24DBA8F3018E}" dt="2021-06-02T03:50:48.624" v="6803" actId="688"/>
          <ac:spMkLst>
            <pc:docMk/>
            <pc:sldMk cId="2754652395" sldId="316"/>
            <ac:spMk id="12" creationId="{BFD8101D-61BB-40A6-B513-0E02627FBE09}"/>
          </ac:spMkLst>
        </pc:spChg>
        <pc:spChg chg="mod topLvl">
          <ac:chgData name="Nguyễn" userId="27842724c8cf1b5a" providerId="LiveId" clId="{8968A460-DB01-4E9F-BC4E-24DBA8F3018E}" dt="2021-06-02T03:50:48.624" v="6803" actId="688"/>
          <ac:spMkLst>
            <pc:docMk/>
            <pc:sldMk cId="2754652395" sldId="316"/>
            <ac:spMk id="13" creationId="{24E566C9-D672-42DC-A18C-F3DD1BFE2790}"/>
          </ac:spMkLst>
        </pc:spChg>
        <pc:spChg chg="mod topLvl">
          <ac:chgData name="Nguyễn" userId="27842724c8cf1b5a" providerId="LiveId" clId="{8968A460-DB01-4E9F-BC4E-24DBA8F3018E}" dt="2021-06-02T03:50:48.624" v="6803" actId="688"/>
          <ac:spMkLst>
            <pc:docMk/>
            <pc:sldMk cId="2754652395" sldId="316"/>
            <ac:spMk id="14" creationId="{D78AE11D-49C9-4A0E-92E0-537AF37D81A7}"/>
          </ac:spMkLst>
        </pc:spChg>
        <pc:spChg chg="mod topLvl">
          <ac:chgData name="Nguyễn" userId="27842724c8cf1b5a" providerId="LiveId" clId="{8968A460-DB01-4E9F-BC4E-24DBA8F3018E}" dt="2021-06-02T03:50:48.624" v="6803" actId="688"/>
          <ac:spMkLst>
            <pc:docMk/>
            <pc:sldMk cId="2754652395" sldId="316"/>
            <ac:spMk id="15" creationId="{E91E7933-58FA-47A6-BD69-B0C9644CF84F}"/>
          </ac:spMkLst>
        </pc:spChg>
        <pc:spChg chg="mod">
          <ac:chgData name="Nguyễn" userId="27842724c8cf1b5a" providerId="LiveId" clId="{8968A460-DB01-4E9F-BC4E-24DBA8F3018E}" dt="2021-06-02T03:29:20.280" v="6498"/>
          <ac:spMkLst>
            <pc:docMk/>
            <pc:sldMk cId="2754652395" sldId="316"/>
            <ac:spMk id="90" creationId="{5F208669-166D-4285-9066-4C4417DE90ED}"/>
          </ac:spMkLst>
        </pc:spChg>
        <pc:spChg chg="mod">
          <ac:chgData name="Nguyễn" userId="27842724c8cf1b5a" providerId="LiveId" clId="{8968A460-DB01-4E9F-BC4E-24DBA8F3018E}" dt="2021-06-02T03:29:20.280" v="6498"/>
          <ac:spMkLst>
            <pc:docMk/>
            <pc:sldMk cId="2754652395" sldId="316"/>
            <ac:spMk id="91" creationId="{8F1EF070-9B5C-4559-AF87-BE70FC4E5BB4}"/>
          </ac:spMkLst>
        </pc:spChg>
        <pc:spChg chg="mod">
          <ac:chgData name="Nguyễn" userId="27842724c8cf1b5a" providerId="LiveId" clId="{8968A460-DB01-4E9F-BC4E-24DBA8F3018E}" dt="2021-06-02T03:32:49.711" v="6505" actId="571"/>
          <ac:spMkLst>
            <pc:docMk/>
            <pc:sldMk cId="2754652395" sldId="316"/>
            <ac:spMk id="93" creationId="{75FA80B2-6A1E-4714-9219-C18BBEE4C6BE}"/>
          </ac:spMkLst>
        </pc:spChg>
        <pc:spChg chg="mod">
          <ac:chgData name="Nguyễn" userId="27842724c8cf1b5a" providerId="LiveId" clId="{8968A460-DB01-4E9F-BC4E-24DBA8F3018E}" dt="2021-06-02T03:32:49.711" v="6505" actId="571"/>
          <ac:spMkLst>
            <pc:docMk/>
            <pc:sldMk cId="2754652395" sldId="316"/>
            <ac:spMk id="94" creationId="{A829C82D-B35B-4802-9681-E0D06D0F4300}"/>
          </ac:spMkLst>
        </pc:spChg>
        <pc:spChg chg="del mod topLvl">
          <ac:chgData name="Nguyễn" userId="27842724c8cf1b5a" providerId="LiveId" clId="{8968A460-DB01-4E9F-BC4E-24DBA8F3018E}" dt="2021-06-02T03:35:36.670" v="6559" actId="478"/>
          <ac:spMkLst>
            <pc:docMk/>
            <pc:sldMk cId="2754652395" sldId="316"/>
            <ac:spMk id="96" creationId="{D86B3CA2-7166-4724-969D-A465C12D2220}"/>
          </ac:spMkLst>
        </pc:spChg>
        <pc:spChg chg="del mod topLvl">
          <ac:chgData name="Nguyễn" userId="27842724c8cf1b5a" providerId="LiveId" clId="{8968A460-DB01-4E9F-BC4E-24DBA8F3018E}" dt="2021-06-02T03:34:30.601" v="6544" actId="478"/>
          <ac:spMkLst>
            <pc:docMk/>
            <pc:sldMk cId="2754652395" sldId="316"/>
            <ac:spMk id="101" creationId="{96227E13-0A1E-461E-BE6E-0D28FA7137FB}"/>
          </ac:spMkLst>
        </pc:spChg>
        <pc:spChg chg="add del mod">
          <ac:chgData name="Nguyễn" userId="27842724c8cf1b5a" providerId="LiveId" clId="{8968A460-DB01-4E9F-BC4E-24DBA8F3018E}" dt="2021-06-02T03:47:46.646" v="6786" actId="478"/>
          <ac:spMkLst>
            <pc:docMk/>
            <pc:sldMk cId="2754652395" sldId="316"/>
            <ac:spMk id="102" creationId="{D00DD175-504D-4D70-842F-992C5C1B1001}"/>
          </ac:spMkLst>
        </pc:spChg>
        <pc:spChg chg="add del mod">
          <ac:chgData name="Nguyễn" userId="27842724c8cf1b5a" providerId="LiveId" clId="{8968A460-DB01-4E9F-BC4E-24DBA8F3018E}" dt="2021-06-02T03:47:46.646" v="6786" actId="478"/>
          <ac:spMkLst>
            <pc:docMk/>
            <pc:sldMk cId="2754652395" sldId="316"/>
            <ac:spMk id="103" creationId="{4CA2EE81-193E-4281-B212-67B536C3AE0A}"/>
          </ac:spMkLst>
        </pc:spChg>
        <pc:spChg chg="add mod">
          <ac:chgData name="Nguyễn" userId="27842724c8cf1b5a" providerId="LiveId" clId="{8968A460-DB01-4E9F-BC4E-24DBA8F3018E}" dt="2021-06-02T03:38:15.618" v="6600"/>
          <ac:spMkLst>
            <pc:docMk/>
            <pc:sldMk cId="2754652395" sldId="316"/>
            <ac:spMk id="104" creationId="{1ED77804-86A3-4590-8D8F-5B4F561D6523}"/>
          </ac:spMkLst>
        </pc:spChg>
        <pc:spChg chg="add mod">
          <ac:chgData name="Nguyễn" userId="27842724c8cf1b5a" providerId="LiveId" clId="{8968A460-DB01-4E9F-BC4E-24DBA8F3018E}" dt="2021-06-02T03:38:15.618" v="6600"/>
          <ac:spMkLst>
            <pc:docMk/>
            <pc:sldMk cId="2754652395" sldId="316"/>
            <ac:spMk id="105" creationId="{0B77AA3A-8177-4FAE-9896-F5E97EBE31B6}"/>
          </ac:spMkLst>
        </pc:spChg>
        <pc:spChg chg="mod">
          <ac:chgData name="Nguyễn" userId="27842724c8cf1b5a" providerId="LiveId" clId="{8968A460-DB01-4E9F-BC4E-24DBA8F3018E}" dt="2021-06-02T03:47:47.050" v="6787"/>
          <ac:spMkLst>
            <pc:docMk/>
            <pc:sldMk cId="2754652395" sldId="316"/>
            <ac:spMk id="107" creationId="{2ACCBAFB-BA5D-4E84-9A95-13AF9BC7D173}"/>
          </ac:spMkLst>
        </pc:spChg>
        <pc:spChg chg="mod">
          <ac:chgData name="Nguyễn" userId="27842724c8cf1b5a" providerId="LiveId" clId="{8968A460-DB01-4E9F-BC4E-24DBA8F3018E}" dt="2021-06-02T03:47:47.050" v="6787"/>
          <ac:spMkLst>
            <pc:docMk/>
            <pc:sldMk cId="2754652395" sldId="316"/>
            <ac:spMk id="108" creationId="{E8CB6D8B-E9B5-4300-858C-ED193CC106C3}"/>
          </ac:spMkLst>
        </pc:spChg>
        <pc:spChg chg="mod">
          <ac:chgData name="Nguyễn" userId="27842724c8cf1b5a" providerId="LiveId" clId="{8968A460-DB01-4E9F-BC4E-24DBA8F3018E}" dt="2021-06-02T03:47:47.050" v="6787"/>
          <ac:spMkLst>
            <pc:docMk/>
            <pc:sldMk cId="2754652395" sldId="316"/>
            <ac:spMk id="110" creationId="{61F68919-BDE2-4379-85EF-686B837C894B}"/>
          </ac:spMkLst>
        </pc:spChg>
        <pc:spChg chg="mod">
          <ac:chgData name="Nguyễn" userId="27842724c8cf1b5a" providerId="LiveId" clId="{8968A460-DB01-4E9F-BC4E-24DBA8F3018E}" dt="2021-06-02T03:47:47.050" v="6787"/>
          <ac:spMkLst>
            <pc:docMk/>
            <pc:sldMk cId="2754652395" sldId="316"/>
            <ac:spMk id="111" creationId="{E45CD58B-792A-4738-9BF7-FA6F2FEAB141}"/>
          </ac:spMkLst>
        </pc:spChg>
        <pc:spChg chg="add mod">
          <ac:chgData name="Nguyễn" userId="27842724c8cf1b5a" providerId="LiveId" clId="{8968A460-DB01-4E9F-BC4E-24DBA8F3018E}" dt="2021-06-02T03:47:47.050" v="6787"/>
          <ac:spMkLst>
            <pc:docMk/>
            <pc:sldMk cId="2754652395" sldId="316"/>
            <ac:spMk id="113" creationId="{BC7A5C77-2F4A-4B1E-978E-5677D99AFF25}"/>
          </ac:spMkLst>
        </pc:spChg>
        <pc:spChg chg="mod">
          <ac:chgData name="Nguyễn" userId="27842724c8cf1b5a" providerId="LiveId" clId="{8968A460-DB01-4E9F-BC4E-24DBA8F3018E}" dt="2021-06-02T03:37:57.195" v="6594" actId="14100"/>
          <ac:spMkLst>
            <pc:docMk/>
            <pc:sldMk cId="2754652395" sldId="316"/>
            <ac:spMk id="115" creationId="{400FAF81-E3C7-40C5-9890-CEEEAC5D5D74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49" creationId="{8DD77F17-69FD-45D0-A080-E9E350462C34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50" creationId="{6635D5EF-F182-4E4A-BC30-0CBBE3D2EC0E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51" creationId="{BA0E7F0D-9008-47FA-A6C8-807666C7C638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52" creationId="{C0EE2FE4-A8D3-4B44-9FB1-BD0794D7C88A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53" creationId="{0BE5C2EB-9D95-4F4E-83DB-CDF30A1B7983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54" creationId="{0E793C68-7ACE-45B9-8EA1-80F8FE05928B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55" creationId="{02C98AAF-F892-43D3-8ACC-50CBB6E89174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56" creationId="{3FC426F7-12C0-4E1C-A46D-103BAD362659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57" creationId="{669AA9E4-8B1F-42D3-92D0-9AE8B6572A09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58" creationId="{BF6ABCA3-4166-4D6E-A0B5-76DF3E7D9D5A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59" creationId="{DB8461BC-CD3F-4776-AB68-991DB537DC10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60" creationId="{30099476-48EF-424F-AA87-E22C271403E6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61" creationId="{BC897268-EA57-4908-A6E4-4C1D32F73A39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62" creationId="{55FD6C1D-FF1F-456E-B630-C3306181E6C8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63" creationId="{DB94485E-581D-4B4E-83E7-B377DCD286F4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65" creationId="{728DFF0E-579D-4C34-AD9C-D1ACEDCFFB48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66" creationId="{C415D97E-0307-45B1-8C66-C7752DBF803D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67" creationId="{2C03F686-3571-4C3B-9014-7666E290E44E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68" creationId="{F99F11A5-8BA3-4123-9329-A449A077A6CB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69" creationId="{3CF6F45A-663A-491B-8E2A-9807886B4228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70" creationId="{77EBBEDE-1AD8-4097-8354-8887403FCEE4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71" creationId="{7E99BA24-0DB4-480A-B4B8-EEB94D946580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72" creationId="{9D50B570-8F43-44FB-BB49-DDBA121025CA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73" creationId="{0E73724F-95C4-4732-B50F-245F1FADE533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74" creationId="{F5A97053-7CA1-439F-A0C4-0341EC70969C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75" creationId="{669D4041-2566-4644-9951-D2A9833E3336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76" creationId="{7635179D-297F-41D9-A945-D2E3CC354D15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77" creationId="{A011A32B-F965-4951-A670-AFCF9FCA5482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78" creationId="{F2C9070E-D4BB-4866-90C3-683E80B9CA8F}"/>
          </ac:spMkLst>
        </pc:spChg>
        <pc:spChg chg="mod">
          <ac:chgData name="Nguyễn" userId="27842724c8cf1b5a" providerId="LiveId" clId="{8968A460-DB01-4E9F-BC4E-24DBA8F3018E}" dt="2021-06-02T03:16:28.761" v="6406" actId="165"/>
          <ac:spMkLst>
            <pc:docMk/>
            <pc:sldMk cId="2754652395" sldId="316"/>
            <ac:spMk id="179" creationId="{1551DB77-1E7B-42D8-9AD2-5BCD86B16366}"/>
          </ac:spMkLst>
        </pc:spChg>
        <pc:grpChg chg="add del mod">
          <ac:chgData name="Nguyễn" userId="27842724c8cf1b5a" providerId="LiveId" clId="{8968A460-DB01-4E9F-BC4E-24DBA8F3018E}" dt="2021-06-02T03:16:28.761" v="6406" actId="165"/>
          <ac:grpSpMkLst>
            <pc:docMk/>
            <pc:sldMk cId="2754652395" sldId="316"/>
            <ac:grpSpMk id="3" creationId="{381954AE-81AA-47C9-9B8E-3DE45042F46B}"/>
          </ac:grpSpMkLst>
        </pc:grpChg>
        <pc:grpChg chg="add del mod">
          <ac:chgData name="Nguyễn" userId="27842724c8cf1b5a" providerId="LiveId" clId="{8968A460-DB01-4E9F-BC4E-24DBA8F3018E}" dt="2021-06-02T03:50:38.292" v="6802" actId="165"/>
          <ac:grpSpMkLst>
            <pc:docMk/>
            <pc:sldMk cId="2754652395" sldId="316"/>
            <ac:grpSpMk id="16" creationId="{191B8109-95A8-4444-8B72-926687A38C36}"/>
          </ac:grpSpMkLst>
        </pc:grpChg>
        <pc:grpChg chg="mod">
          <ac:chgData name="Nguyễn" userId="27842724c8cf1b5a" providerId="LiveId" clId="{8968A460-DB01-4E9F-BC4E-24DBA8F3018E}" dt="2021-06-02T03:50:55.799" v="6804" actId="1076"/>
          <ac:grpSpMkLst>
            <pc:docMk/>
            <pc:sldMk cId="2754652395" sldId="316"/>
            <ac:grpSpMk id="42" creationId="{19C50C7C-3879-4EA1-A236-E7C275AC3365}"/>
          </ac:grpSpMkLst>
        </pc:grpChg>
        <pc:grpChg chg="mod topLvl">
          <ac:chgData name="Nguyễn" userId="27842724c8cf1b5a" providerId="LiveId" clId="{8968A460-DB01-4E9F-BC4E-24DBA8F3018E}" dt="2021-06-02T03:26:32.665" v="6494" actId="1036"/>
          <ac:grpSpMkLst>
            <pc:docMk/>
            <pc:sldMk cId="2754652395" sldId="316"/>
            <ac:grpSpMk id="46" creationId="{F724F46A-5E6B-4CD8-832C-AD9A6E62F4E6}"/>
          </ac:grpSpMkLst>
        </pc:grpChg>
        <pc:grpChg chg="mod topLvl">
          <ac:chgData name="Nguyễn" userId="27842724c8cf1b5a" providerId="LiveId" clId="{8968A460-DB01-4E9F-BC4E-24DBA8F3018E}" dt="2021-06-02T03:26:32.665" v="6494" actId="1036"/>
          <ac:grpSpMkLst>
            <pc:docMk/>
            <pc:sldMk cId="2754652395" sldId="316"/>
            <ac:grpSpMk id="47" creationId="{B595E17F-39A0-4F52-AEAE-46FC18D487CE}"/>
          </ac:grpSpMkLst>
        </pc:grpChg>
        <pc:grpChg chg="mod topLvl">
          <ac:chgData name="Nguyễn" userId="27842724c8cf1b5a" providerId="LiveId" clId="{8968A460-DB01-4E9F-BC4E-24DBA8F3018E}" dt="2021-06-02T03:26:32.665" v="6494" actId="1036"/>
          <ac:grpSpMkLst>
            <pc:docMk/>
            <pc:sldMk cId="2754652395" sldId="316"/>
            <ac:grpSpMk id="52" creationId="{BDC9C66B-2C28-4337-9DB6-19A7A737C88F}"/>
          </ac:grpSpMkLst>
        </pc:grpChg>
        <pc:grpChg chg="mod topLvl">
          <ac:chgData name="Nguyễn" userId="27842724c8cf1b5a" providerId="LiveId" clId="{8968A460-DB01-4E9F-BC4E-24DBA8F3018E}" dt="2021-06-02T03:26:32.665" v="6494" actId="1036"/>
          <ac:grpSpMkLst>
            <pc:docMk/>
            <pc:sldMk cId="2754652395" sldId="316"/>
            <ac:grpSpMk id="53" creationId="{81477759-38F6-426C-B664-4F11C9B0CF96}"/>
          </ac:grpSpMkLst>
        </pc:grpChg>
        <pc:grpChg chg="mod topLvl">
          <ac:chgData name="Nguyễn" userId="27842724c8cf1b5a" providerId="LiveId" clId="{8968A460-DB01-4E9F-BC4E-24DBA8F3018E}" dt="2021-06-02T03:26:32.665" v="6494" actId="1036"/>
          <ac:grpSpMkLst>
            <pc:docMk/>
            <pc:sldMk cId="2754652395" sldId="316"/>
            <ac:grpSpMk id="54" creationId="{478A78D3-33A6-4653-A05B-3986D6C07476}"/>
          </ac:grpSpMkLst>
        </pc:grpChg>
        <pc:grpChg chg="add del mod">
          <ac:chgData name="Nguyễn" userId="27842724c8cf1b5a" providerId="LiveId" clId="{8968A460-DB01-4E9F-BC4E-24DBA8F3018E}" dt="2021-06-02T03:32:38.594" v="6501" actId="478"/>
          <ac:grpSpMkLst>
            <pc:docMk/>
            <pc:sldMk cId="2754652395" sldId="316"/>
            <ac:grpSpMk id="89" creationId="{3E15F2EC-E426-4675-97FA-C354B33A4F54}"/>
          </ac:grpSpMkLst>
        </pc:grpChg>
        <pc:grpChg chg="add mod">
          <ac:chgData name="Nguyễn" userId="27842724c8cf1b5a" providerId="LiveId" clId="{8968A460-DB01-4E9F-BC4E-24DBA8F3018E}" dt="2021-06-02T03:32:49.711" v="6505" actId="571"/>
          <ac:grpSpMkLst>
            <pc:docMk/>
            <pc:sldMk cId="2754652395" sldId="316"/>
            <ac:grpSpMk id="92" creationId="{2B857C00-7F66-453E-B312-817E0D8A54B5}"/>
          </ac:grpSpMkLst>
        </pc:grpChg>
        <pc:grpChg chg="add del mod">
          <ac:chgData name="Nguyễn" userId="27842724c8cf1b5a" providerId="LiveId" clId="{8968A460-DB01-4E9F-BC4E-24DBA8F3018E}" dt="2021-06-02T03:34:28.947" v="6543" actId="165"/>
          <ac:grpSpMkLst>
            <pc:docMk/>
            <pc:sldMk cId="2754652395" sldId="316"/>
            <ac:grpSpMk id="95" creationId="{A6A976CF-DC3A-4768-9F2D-B74B4C22B744}"/>
          </ac:grpSpMkLst>
        </pc:grpChg>
        <pc:grpChg chg="add mod">
          <ac:chgData name="Nguyễn" userId="27842724c8cf1b5a" providerId="LiveId" clId="{8968A460-DB01-4E9F-BC4E-24DBA8F3018E}" dt="2021-06-02T03:47:47.050" v="6787"/>
          <ac:grpSpMkLst>
            <pc:docMk/>
            <pc:sldMk cId="2754652395" sldId="316"/>
            <ac:grpSpMk id="106" creationId="{14EC971E-B540-4D55-B8C8-56EEC6F9ED8B}"/>
          </ac:grpSpMkLst>
        </pc:grpChg>
        <pc:grpChg chg="add mod">
          <ac:chgData name="Nguyễn" userId="27842724c8cf1b5a" providerId="LiveId" clId="{8968A460-DB01-4E9F-BC4E-24DBA8F3018E}" dt="2021-06-02T03:47:47.050" v="6787"/>
          <ac:grpSpMkLst>
            <pc:docMk/>
            <pc:sldMk cId="2754652395" sldId="316"/>
            <ac:grpSpMk id="109" creationId="{2EE7A6A0-1355-401B-A361-2E3E4ACE62BF}"/>
          </ac:grpSpMkLst>
        </pc:grpChg>
        <pc:grpChg chg="mod topLvl">
          <ac:chgData name="Nguyễn" userId="27842724c8cf1b5a" providerId="LiveId" clId="{8968A460-DB01-4E9F-BC4E-24DBA8F3018E}" dt="2021-06-02T03:26:32.665" v="6494" actId="1036"/>
          <ac:grpSpMkLst>
            <pc:docMk/>
            <pc:sldMk cId="2754652395" sldId="316"/>
            <ac:grpSpMk id="1024" creationId="{D78C80C0-B432-46D3-AAEF-E94C51B307AA}"/>
          </ac:grpSpMkLst>
        </pc:grpChg>
        <pc:grpChg chg="mod topLvl">
          <ac:chgData name="Nguyễn" userId="27842724c8cf1b5a" providerId="LiveId" clId="{8968A460-DB01-4E9F-BC4E-24DBA8F3018E}" dt="2021-06-02T03:26:32.665" v="6494" actId="1036"/>
          <ac:grpSpMkLst>
            <pc:docMk/>
            <pc:sldMk cId="2754652395" sldId="316"/>
            <ac:grpSpMk id="1025" creationId="{09F7033B-0B47-4697-987F-613D323C283B}"/>
          </ac:grpSpMkLst>
        </pc:grpChg>
        <pc:grpChg chg="mod topLvl">
          <ac:chgData name="Nguyễn" userId="27842724c8cf1b5a" providerId="LiveId" clId="{8968A460-DB01-4E9F-BC4E-24DBA8F3018E}" dt="2021-06-02T03:48:48.146" v="6793" actId="962"/>
          <ac:grpSpMkLst>
            <pc:docMk/>
            <pc:sldMk cId="2754652395" sldId="316"/>
            <ac:grpSpMk id="1027" creationId="{1C07D985-164F-441C-A4C9-B43EEA0A77DF}"/>
          </ac:grpSpMkLst>
        </pc:grpChg>
        <pc:grpChg chg="mod topLvl">
          <ac:chgData name="Nguyễn" userId="27842724c8cf1b5a" providerId="LiveId" clId="{8968A460-DB01-4E9F-BC4E-24DBA8F3018E}" dt="2021-06-02T03:26:32.665" v="6494" actId="1036"/>
          <ac:grpSpMkLst>
            <pc:docMk/>
            <pc:sldMk cId="2754652395" sldId="316"/>
            <ac:grpSpMk id="1028" creationId="{EC69C7B7-8594-4935-A867-5F476798327A}"/>
          </ac:grpSpMkLst>
        </pc:grpChg>
        <pc:grpChg chg="mod topLvl">
          <ac:chgData name="Nguyễn" userId="27842724c8cf1b5a" providerId="LiveId" clId="{8968A460-DB01-4E9F-BC4E-24DBA8F3018E}" dt="2021-06-02T03:22:06.985" v="6481" actId="1038"/>
          <ac:grpSpMkLst>
            <pc:docMk/>
            <pc:sldMk cId="2754652395" sldId="316"/>
            <ac:grpSpMk id="1029" creationId="{1A5B0CC5-1D46-4A0C-8E92-836A217C449A}"/>
          </ac:grpSpMkLst>
        </pc:grpChg>
        <pc:grpChg chg="mod topLvl">
          <ac:chgData name="Nguyễn" userId="27842724c8cf1b5a" providerId="LiveId" clId="{8968A460-DB01-4E9F-BC4E-24DBA8F3018E}" dt="2021-06-02T03:22:06.985" v="6481" actId="1038"/>
          <ac:grpSpMkLst>
            <pc:docMk/>
            <pc:sldMk cId="2754652395" sldId="316"/>
            <ac:grpSpMk id="1030" creationId="{E8104102-79BF-472E-A93A-7B98958AC749}"/>
          </ac:grpSpMkLst>
        </pc:grpChg>
        <pc:grpChg chg="mod topLvl">
          <ac:chgData name="Nguyễn" userId="27842724c8cf1b5a" providerId="LiveId" clId="{8968A460-DB01-4E9F-BC4E-24DBA8F3018E}" dt="2021-06-02T03:22:06.985" v="6481" actId="1038"/>
          <ac:grpSpMkLst>
            <pc:docMk/>
            <pc:sldMk cId="2754652395" sldId="316"/>
            <ac:grpSpMk id="1031" creationId="{B654DD94-3237-4288-9ED1-B914087FB1C1}"/>
          </ac:grpSpMkLst>
        </pc:grpChg>
        <pc:grpChg chg="mod topLvl">
          <ac:chgData name="Nguyễn" userId="27842724c8cf1b5a" providerId="LiveId" clId="{8968A460-DB01-4E9F-BC4E-24DBA8F3018E}" dt="2021-06-02T03:22:06.985" v="6481" actId="1038"/>
          <ac:grpSpMkLst>
            <pc:docMk/>
            <pc:sldMk cId="2754652395" sldId="316"/>
            <ac:grpSpMk id="1032" creationId="{E6842393-03BC-4CD4-B4F4-BF2E9A39F563}"/>
          </ac:grpSpMkLst>
        </pc:grpChg>
        <pc:grpChg chg="mod topLvl">
          <ac:chgData name="Nguyễn" userId="27842724c8cf1b5a" providerId="LiveId" clId="{8968A460-DB01-4E9F-BC4E-24DBA8F3018E}" dt="2021-06-02T03:22:06.985" v="6481" actId="1038"/>
          <ac:grpSpMkLst>
            <pc:docMk/>
            <pc:sldMk cId="2754652395" sldId="316"/>
            <ac:grpSpMk id="1033" creationId="{536B455C-156B-42A1-9A3F-5C706694F861}"/>
          </ac:grpSpMkLst>
        </pc:grpChg>
        <pc:grpChg chg="mod topLvl">
          <ac:chgData name="Nguyễn" userId="27842724c8cf1b5a" providerId="LiveId" clId="{8968A460-DB01-4E9F-BC4E-24DBA8F3018E}" dt="2021-06-02T03:22:06.985" v="6481" actId="1038"/>
          <ac:grpSpMkLst>
            <pc:docMk/>
            <pc:sldMk cId="2754652395" sldId="316"/>
            <ac:grpSpMk id="1034" creationId="{CC38F200-B5FE-445B-A808-71452D600146}"/>
          </ac:grpSpMkLst>
        </pc:grpChg>
        <pc:picChg chg="del mod">
          <ac:chgData name="Nguyễn" userId="27842724c8cf1b5a" providerId="LiveId" clId="{8968A460-DB01-4E9F-BC4E-24DBA8F3018E}" dt="2021-06-02T03:28:54.234" v="6496" actId="478"/>
          <ac:picMkLst>
            <pc:docMk/>
            <pc:sldMk cId="2754652395" sldId="316"/>
            <ac:picMk id="1026" creationId="{6253ADFC-013B-4B56-BAF3-B73A782569B0}"/>
          </ac:picMkLst>
        </pc:picChg>
      </pc:sldChg>
      <pc:sldChg chg="addSp delSp modSp new del mod">
        <pc:chgData name="Nguyễn" userId="27842724c8cf1b5a" providerId="LiveId" clId="{8968A460-DB01-4E9F-BC4E-24DBA8F3018E}" dt="2021-06-02T03:16:15.529" v="6402" actId="47"/>
        <pc:sldMkLst>
          <pc:docMk/>
          <pc:sldMk cId="829566878" sldId="317"/>
        </pc:sldMkLst>
        <pc:spChg chg="add del mod">
          <ac:chgData name="Nguyễn" userId="27842724c8cf1b5a" providerId="LiveId" clId="{8968A460-DB01-4E9F-BC4E-24DBA8F3018E}" dt="2021-06-02T03:07:23.312" v="6229"/>
          <ac:spMkLst>
            <pc:docMk/>
            <pc:sldMk cId="829566878" sldId="317"/>
            <ac:spMk id="2" creationId="{B3EDC031-DE51-4877-8E47-162E754C7921}"/>
          </ac:spMkLst>
        </pc:spChg>
        <pc:spChg chg="add del mod">
          <ac:chgData name="Nguyễn" userId="27842724c8cf1b5a" providerId="LiveId" clId="{8968A460-DB01-4E9F-BC4E-24DBA8F3018E}" dt="2021-06-02T03:07:23.312" v="6229"/>
          <ac:spMkLst>
            <pc:docMk/>
            <pc:sldMk cId="829566878" sldId="317"/>
            <ac:spMk id="3" creationId="{E4280CE8-77C7-4F2D-A7C9-7A9EAFA7A64E}"/>
          </ac:spMkLst>
        </pc:spChg>
        <pc:spChg chg="del mod">
          <ac:chgData name="Nguyễn" userId="27842724c8cf1b5a" providerId="LiveId" clId="{8968A460-DB01-4E9F-BC4E-24DBA8F3018E}" dt="2021-06-02T03:09:12.869" v="6289"/>
          <ac:spMkLst>
            <pc:docMk/>
            <pc:sldMk cId="829566878" sldId="317"/>
            <ac:spMk id="4" creationId="{4883C588-35C0-4D7D-9E80-1FD05B9D0526}"/>
          </ac:spMkLst>
        </pc:spChg>
        <pc:spChg chg="add del mod">
          <ac:chgData name="Nguyễn" userId="27842724c8cf1b5a" providerId="LiveId" clId="{8968A460-DB01-4E9F-BC4E-24DBA8F3018E}" dt="2021-06-02T03:09:12.869" v="6289"/>
          <ac:spMkLst>
            <pc:docMk/>
            <pc:sldMk cId="829566878" sldId="317"/>
            <ac:spMk id="5" creationId="{3A7AAA3E-E26A-4D74-B431-5966320BB8DD}"/>
          </ac:spMkLst>
        </pc:spChg>
        <pc:spChg chg="add del mod">
          <ac:chgData name="Nguyễn" userId="27842724c8cf1b5a" providerId="LiveId" clId="{8968A460-DB01-4E9F-BC4E-24DBA8F3018E}" dt="2021-06-02T03:09:18.160" v="6291"/>
          <ac:spMkLst>
            <pc:docMk/>
            <pc:sldMk cId="829566878" sldId="317"/>
            <ac:spMk id="6" creationId="{0413851D-2165-4A7B-A8F0-293CC9F5F436}"/>
          </ac:spMkLst>
        </pc:spChg>
        <pc:spChg chg="add del mod">
          <ac:chgData name="Nguyễn" userId="27842724c8cf1b5a" providerId="LiveId" clId="{8968A460-DB01-4E9F-BC4E-24DBA8F3018E}" dt="2021-06-02T03:09:24.512" v="6293"/>
          <ac:spMkLst>
            <pc:docMk/>
            <pc:sldMk cId="829566878" sldId="317"/>
            <ac:spMk id="7" creationId="{4650DB8D-6E4F-43D4-B3A9-DAB790BFFA31}"/>
          </ac:spMkLst>
        </pc:spChg>
        <pc:spChg chg="add del mod">
          <ac:chgData name="Nguyễn" userId="27842724c8cf1b5a" providerId="LiveId" clId="{8968A460-DB01-4E9F-BC4E-24DBA8F3018E}" dt="2021-06-02T03:09:27.743" v="6295"/>
          <ac:spMkLst>
            <pc:docMk/>
            <pc:sldMk cId="829566878" sldId="317"/>
            <ac:spMk id="8" creationId="{EED40BDA-4DD2-4A8C-A1AE-18FE5FBCB056}"/>
          </ac:spMkLst>
        </pc:spChg>
        <pc:spChg chg="add del mod">
          <ac:chgData name="Nguyễn" userId="27842724c8cf1b5a" providerId="LiveId" clId="{8968A460-DB01-4E9F-BC4E-24DBA8F3018E}" dt="2021-06-02T03:09:32.570" v="6297"/>
          <ac:spMkLst>
            <pc:docMk/>
            <pc:sldMk cId="829566878" sldId="317"/>
            <ac:spMk id="9" creationId="{51FC4686-6247-4765-AF6B-091AD1AF4B03}"/>
          </ac:spMkLst>
        </pc:spChg>
        <pc:spChg chg="add del mod">
          <ac:chgData name="Nguyễn" userId="27842724c8cf1b5a" providerId="LiveId" clId="{8968A460-DB01-4E9F-BC4E-24DBA8F3018E}" dt="2021-06-02T03:09:39.588" v="6301"/>
          <ac:spMkLst>
            <pc:docMk/>
            <pc:sldMk cId="829566878" sldId="317"/>
            <ac:spMk id="10" creationId="{BBF2261D-EB0B-44CB-8698-B1F9BFFEF054}"/>
          </ac:spMkLst>
        </pc:spChg>
        <pc:spChg chg="add mod">
          <ac:chgData name="Nguyễn" userId="27842724c8cf1b5a" providerId="LiveId" clId="{8968A460-DB01-4E9F-BC4E-24DBA8F3018E}" dt="2021-06-02T03:07:47.747" v="6240" actId="571"/>
          <ac:spMkLst>
            <pc:docMk/>
            <pc:sldMk cId="829566878" sldId="317"/>
            <ac:spMk id="11" creationId="{611830CE-8916-498E-8BC3-40132CDD669E}"/>
          </ac:spMkLst>
        </pc:spChg>
        <pc:spChg chg="add mod">
          <ac:chgData name="Nguyễn" userId="27842724c8cf1b5a" providerId="LiveId" clId="{8968A460-DB01-4E9F-BC4E-24DBA8F3018E}" dt="2021-06-02T03:07:47.747" v="6240" actId="571"/>
          <ac:spMkLst>
            <pc:docMk/>
            <pc:sldMk cId="829566878" sldId="317"/>
            <ac:spMk id="12" creationId="{A4FF396C-CE19-45B9-9012-D23026AEEA85}"/>
          </ac:spMkLst>
        </pc:spChg>
        <pc:spChg chg="add mod">
          <ac:chgData name="Nguyễn" userId="27842724c8cf1b5a" providerId="LiveId" clId="{8968A460-DB01-4E9F-BC4E-24DBA8F3018E}" dt="2021-06-02T03:07:47.747" v="6240" actId="571"/>
          <ac:spMkLst>
            <pc:docMk/>
            <pc:sldMk cId="829566878" sldId="317"/>
            <ac:spMk id="13" creationId="{9D2140C5-7AC6-44CC-AE9E-17073BC83268}"/>
          </ac:spMkLst>
        </pc:spChg>
        <pc:spChg chg="add mod">
          <ac:chgData name="Nguyễn" userId="27842724c8cf1b5a" providerId="LiveId" clId="{8968A460-DB01-4E9F-BC4E-24DBA8F3018E}" dt="2021-06-02T03:07:47.747" v="6240" actId="571"/>
          <ac:spMkLst>
            <pc:docMk/>
            <pc:sldMk cId="829566878" sldId="317"/>
            <ac:spMk id="14" creationId="{42A32D04-0209-4F93-B0ED-6B9F1A28F3CC}"/>
          </ac:spMkLst>
        </pc:spChg>
        <pc:spChg chg="add mod">
          <ac:chgData name="Nguyễn" userId="27842724c8cf1b5a" providerId="LiveId" clId="{8968A460-DB01-4E9F-BC4E-24DBA8F3018E}" dt="2021-06-02T03:07:47.747" v="6240" actId="571"/>
          <ac:spMkLst>
            <pc:docMk/>
            <pc:sldMk cId="829566878" sldId="317"/>
            <ac:spMk id="15" creationId="{E0FA3240-7449-4803-A8D8-295BEBD2EF80}"/>
          </ac:spMkLst>
        </pc:spChg>
        <pc:spChg chg="add mod">
          <ac:chgData name="Nguyễn" userId="27842724c8cf1b5a" providerId="LiveId" clId="{8968A460-DB01-4E9F-BC4E-24DBA8F3018E}" dt="2021-06-02T03:07:47.747" v="6240" actId="571"/>
          <ac:spMkLst>
            <pc:docMk/>
            <pc:sldMk cId="829566878" sldId="317"/>
            <ac:spMk id="16" creationId="{B00291F4-9189-44CA-B9EE-3D6FD2D9A837}"/>
          </ac:spMkLst>
        </pc:spChg>
        <pc:spChg chg="add del mod">
          <ac:chgData name="Nguyễn" userId="27842724c8cf1b5a" providerId="LiveId" clId="{8968A460-DB01-4E9F-BC4E-24DBA8F3018E}" dt="2021-06-02T03:09:43.019" v="6303"/>
          <ac:spMkLst>
            <pc:docMk/>
            <pc:sldMk cId="829566878" sldId="317"/>
            <ac:spMk id="17" creationId="{7521D5DF-2594-478B-A07E-88D09C45E431}"/>
          </ac:spMkLst>
        </pc:spChg>
        <pc:spChg chg="add del mod">
          <ac:chgData name="Nguyễn" userId="27842724c8cf1b5a" providerId="LiveId" clId="{8968A460-DB01-4E9F-BC4E-24DBA8F3018E}" dt="2021-06-02T03:09:46.135" v="6305"/>
          <ac:spMkLst>
            <pc:docMk/>
            <pc:sldMk cId="829566878" sldId="317"/>
            <ac:spMk id="18" creationId="{4EBD1EA7-5738-4F65-B100-88CA8D4D4117}"/>
          </ac:spMkLst>
        </pc:spChg>
        <pc:spChg chg="add del mod">
          <ac:chgData name="Nguyễn" userId="27842724c8cf1b5a" providerId="LiveId" clId="{8968A460-DB01-4E9F-BC4E-24DBA8F3018E}" dt="2021-06-02T03:09:49.613" v="6307"/>
          <ac:spMkLst>
            <pc:docMk/>
            <pc:sldMk cId="829566878" sldId="317"/>
            <ac:spMk id="19" creationId="{A3C0C476-30E4-4921-BC23-01DD9DA031CC}"/>
          </ac:spMkLst>
        </pc:spChg>
        <pc:spChg chg="add del mod">
          <ac:chgData name="Nguyễn" userId="27842724c8cf1b5a" providerId="LiveId" clId="{8968A460-DB01-4E9F-BC4E-24DBA8F3018E}" dt="2021-06-02T03:09:53.255" v="6309"/>
          <ac:spMkLst>
            <pc:docMk/>
            <pc:sldMk cId="829566878" sldId="317"/>
            <ac:spMk id="20" creationId="{083DB211-DC79-494B-9B84-4AB773632986}"/>
          </ac:spMkLst>
        </pc:spChg>
        <pc:spChg chg="add del mod">
          <ac:chgData name="Nguyễn" userId="27842724c8cf1b5a" providerId="LiveId" clId="{8968A460-DB01-4E9F-BC4E-24DBA8F3018E}" dt="2021-06-02T03:09:57.982" v="6311"/>
          <ac:spMkLst>
            <pc:docMk/>
            <pc:sldMk cId="829566878" sldId="317"/>
            <ac:spMk id="21" creationId="{D4B911BD-FA0E-49E3-ACE0-D8A89C24A199}"/>
          </ac:spMkLst>
        </pc:spChg>
        <pc:spChg chg="add del mod">
          <ac:chgData name="Nguyễn" userId="27842724c8cf1b5a" providerId="LiveId" clId="{8968A460-DB01-4E9F-BC4E-24DBA8F3018E}" dt="2021-06-02T03:10:06.626" v="6315"/>
          <ac:spMkLst>
            <pc:docMk/>
            <pc:sldMk cId="829566878" sldId="317"/>
            <ac:spMk id="22" creationId="{D0300A60-D783-4077-8C8B-9728BA5BB864}"/>
          </ac:spMkLst>
        </pc:spChg>
        <pc:spChg chg="add del mod">
          <ac:chgData name="Nguyễn" userId="27842724c8cf1b5a" providerId="LiveId" clId="{8968A460-DB01-4E9F-BC4E-24DBA8F3018E}" dt="2021-06-02T03:10:02.239" v="6313"/>
          <ac:spMkLst>
            <pc:docMk/>
            <pc:sldMk cId="829566878" sldId="317"/>
            <ac:spMk id="23" creationId="{455984CB-C495-4A42-8507-5AEB7C2475BA}"/>
          </ac:spMkLst>
        </pc:spChg>
        <pc:spChg chg="add del mod">
          <ac:chgData name="Nguyễn" userId="27842724c8cf1b5a" providerId="LiveId" clId="{8968A460-DB01-4E9F-BC4E-24DBA8F3018E}" dt="2021-06-02T03:10:10.694" v="6317"/>
          <ac:spMkLst>
            <pc:docMk/>
            <pc:sldMk cId="829566878" sldId="317"/>
            <ac:spMk id="24" creationId="{20D6E39F-5694-4094-B1BF-B53581750741}"/>
          </ac:spMkLst>
        </pc:spChg>
        <pc:spChg chg="add del mod">
          <ac:chgData name="Nguyễn" userId="27842724c8cf1b5a" providerId="LiveId" clId="{8968A460-DB01-4E9F-BC4E-24DBA8F3018E}" dt="2021-06-02T03:10:14.447" v="6319"/>
          <ac:spMkLst>
            <pc:docMk/>
            <pc:sldMk cId="829566878" sldId="317"/>
            <ac:spMk id="25" creationId="{C5A1886A-367B-4243-B41C-6BD46A85E1E5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27" creationId="{4FBEEAC4-1621-495E-A7EF-298AF429CC90}"/>
          </ac:spMkLst>
        </pc:spChg>
        <pc:spChg chg="add del mod">
          <ac:chgData name="Nguyễn" userId="27842724c8cf1b5a" providerId="LiveId" clId="{8968A460-DB01-4E9F-BC4E-24DBA8F3018E}" dt="2021-06-02T03:09:18.160" v="6291"/>
          <ac:spMkLst>
            <pc:docMk/>
            <pc:sldMk cId="829566878" sldId="317"/>
            <ac:spMk id="28" creationId="{78B5E6FD-9FE6-44CE-ABD6-BC7D91EE160C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29" creationId="{F3359541-C4A3-4421-89B4-EEBBA2B42559}"/>
          </ac:spMkLst>
        </pc:spChg>
        <pc:spChg chg="add del mod">
          <ac:chgData name="Nguyễn" userId="27842724c8cf1b5a" providerId="LiveId" clId="{8968A460-DB01-4E9F-BC4E-24DBA8F3018E}" dt="2021-06-02T03:09:24.512" v="6293"/>
          <ac:spMkLst>
            <pc:docMk/>
            <pc:sldMk cId="829566878" sldId="317"/>
            <ac:spMk id="30" creationId="{7E50C4D1-009A-4359-8A25-1FFA58D7FEBB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31" creationId="{AB195384-4690-4072-9E03-E7454DBBA72F}"/>
          </ac:spMkLst>
        </pc:spChg>
        <pc:spChg chg="add del mod">
          <ac:chgData name="Nguyễn" userId="27842724c8cf1b5a" providerId="LiveId" clId="{8968A460-DB01-4E9F-BC4E-24DBA8F3018E}" dt="2021-06-02T03:09:27.743" v="6295"/>
          <ac:spMkLst>
            <pc:docMk/>
            <pc:sldMk cId="829566878" sldId="317"/>
            <ac:spMk id="32" creationId="{9FFE9F16-BE03-4205-880E-121EDB23F8C1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33" creationId="{2586DFBF-EC4D-4820-BB15-63B68503476A}"/>
          </ac:spMkLst>
        </pc:spChg>
        <pc:spChg chg="add del mod">
          <ac:chgData name="Nguyễn" userId="27842724c8cf1b5a" providerId="LiveId" clId="{8968A460-DB01-4E9F-BC4E-24DBA8F3018E}" dt="2021-06-02T03:09:32.570" v="6297"/>
          <ac:spMkLst>
            <pc:docMk/>
            <pc:sldMk cId="829566878" sldId="317"/>
            <ac:spMk id="34" creationId="{08A50DC4-D11E-4906-A1CC-A311668AE621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35" creationId="{24D6F989-B646-4ADE-94DB-85AB15AC3FE1}"/>
          </ac:spMkLst>
        </pc:spChg>
        <pc:spChg chg="add del mod">
          <ac:chgData name="Nguyễn" userId="27842724c8cf1b5a" providerId="LiveId" clId="{8968A460-DB01-4E9F-BC4E-24DBA8F3018E}" dt="2021-06-02T03:09:34.207" v="6299" actId="767"/>
          <ac:spMkLst>
            <pc:docMk/>
            <pc:sldMk cId="829566878" sldId="317"/>
            <ac:spMk id="36" creationId="{803ED5F1-51FA-4926-8731-B6D740BB7DAB}"/>
          </ac:spMkLst>
        </pc:spChg>
        <pc:spChg chg="add del mod">
          <ac:chgData name="Nguyễn" userId="27842724c8cf1b5a" providerId="LiveId" clId="{8968A460-DB01-4E9F-BC4E-24DBA8F3018E}" dt="2021-06-02T03:09:39.588" v="6301"/>
          <ac:spMkLst>
            <pc:docMk/>
            <pc:sldMk cId="829566878" sldId="317"/>
            <ac:spMk id="37" creationId="{9F979673-6E7F-4406-9D9B-B4E0C4F6332D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38" creationId="{88587675-1970-4E82-9EEF-A16B126C4775}"/>
          </ac:spMkLst>
        </pc:spChg>
        <pc:spChg chg="add del mod">
          <ac:chgData name="Nguyễn" userId="27842724c8cf1b5a" providerId="LiveId" clId="{8968A460-DB01-4E9F-BC4E-24DBA8F3018E}" dt="2021-06-02T03:09:43.019" v="6303"/>
          <ac:spMkLst>
            <pc:docMk/>
            <pc:sldMk cId="829566878" sldId="317"/>
            <ac:spMk id="39" creationId="{C4BD2ACB-62F7-4C54-9E5D-C0FE42FC0A6A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40" creationId="{048CC58B-646C-4F98-B6D9-5667A3BC58DF}"/>
          </ac:spMkLst>
        </pc:spChg>
        <pc:spChg chg="add del mod">
          <ac:chgData name="Nguyễn" userId="27842724c8cf1b5a" providerId="LiveId" clId="{8968A460-DB01-4E9F-BC4E-24DBA8F3018E}" dt="2021-06-02T03:09:46.135" v="6305"/>
          <ac:spMkLst>
            <pc:docMk/>
            <pc:sldMk cId="829566878" sldId="317"/>
            <ac:spMk id="41" creationId="{3D9D04B1-3E6C-445A-851D-F1ECFF822994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42" creationId="{EE291975-87DD-4A98-A94B-579D4152BCC2}"/>
          </ac:spMkLst>
        </pc:spChg>
        <pc:spChg chg="add del mod">
          <ac:chgData name="Nguyễn" userId="27842724c8cf1b5a" providerId="LiveId" clId="{8968A460-DB01-4E9F-BC4E-24DBA8F3018E}" dt="2021-06-02T03:09:49.613" v="6307"/>
          <ac:spMkLst>
            <pc:docMk/>
            <pc:sldMk cId="829566878" sldId="317"/>
            <ac:spMk id="43" creationId="{DA1EFE36-212F-4441-8470-1DCAA5FEE51F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44" creationId="{06023465-9223-4F3E-927E-D357189A5AE5}"/>
          </ac:spMkLst>
        </pc:spChg>
        <pc:spChg chg="add del mod">
          <ac:chgData name="Nguyễn" userId="27842724c8cf1b5a" providerId="LiveId" clId="{8968A460-DB01-4E9F-BC4E-24DBA8F3018E}" dt="2021-06-02T03:09:53.255" v="6309"/>
          <ac:spMkLst>
            <pc:docMk/>
            <pc:sldMk cId="829566878" sldId="317"/>
            <ac:spMk id="45" creationId="{2881F3A5-64CC-4761-B55A-974E6AB6FD2C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46" creationId="{0C349B9E-7873-481A-BD2E-2F5295AEBB2D}"/>
          </ac:spMkLst>
        </pc:spChg>
        <pc:spChg chg="add del mod">
          <ac:chgData name="Nguyễn" userId="27842724c8cf1b5a" providerId="LiveId" clId="{8968A460-DB01-4E9F-BC4E-24DBA8F3018E}" dt="2021-06-02T03:09:57.982" v="6311"/>
          <ac:spMkLst>
            <pc:docMk/>
            <pc:sldMk cId="829566878" sldId="317"/>
            <ac:spMk id="47" creationId="{273456C8-6110-4F8B-826F-78D05F3E0D3A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48" creationId="{75F3E5B7-0421-47C2-9BC8-21CF2822BB6E}"/>
          </ac:spMkLst>
        </pc:spChg>
        <pc:spChg chg="add del mod">
          <ac:chgData name="Nguyễn" userId="27842724c8cf1b5a" providerId="LiveId" clId="{8968A460-DB01-4E9F-BC4E-24DBA8F3018E}" dt="2021-06-02T03:10:02.239" v="6313"/>
          <ac:spMkLst>
            <pc:docMk/>
            <pc:sldMk cId="829566878" sldId="317"/>
            <ac:spMk id="49" creationId="{CCA5E0A6-E502-49EF-9802-5656489A45BD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50" creationId="{AFD86CA5-661F-4423-998B-5400B75378FA}"/>
          </ac:spMkLst>
        </pc:spChg>
        <pc:spChg chg="add del mod">
          <ac:chgData name="Nguyễn" userId="27842724c8cf1b5a" providerId="LiveId" clId="{8968A460-DB01-4E9F-BC4E-24DBA8F3018E}" dt="2021-06-02T03:10:06.626" v="6315"/>
          <ac:spMkLst>
            <pc:docMk/>
            <pc:sldMk cId="829566878" sldId="317"/>
            <ac:spMk id="51" creationId="{B5D034D7-8925-4C6C-A2BC-DC2AA3D4FFB1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52" creationId="{D920C5E4-643D-4485-BF5D-F28292745C99}"/>
          </ac:spMkLst>
        </pc:spChg>
        <pc:spChg chg="add del mod">
          <ac:chgData name="Nguyễn" userId="27842724c8cf1b5a" providerId="LiveId" clId="{8968A460-DB01-4E9F-BC4E-24DBA8F3018E}" dt="2021-06-02T03:10:10.694" v="6317"/>
          <ac:spMkLst>
            <pc:docMk/>
            <pc:sldMk cId="829566878" sldId="317"/>
            <ac:spMk id="53" creationId="{E4D5C4C2-1AFC-4850-AE26-61F991D72E13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54" creationId="{646E8497-B868-4DB5-A37C-593D691BEF16}"/>
          </ac:spMkLst>
        </pc:spChg>
        <pc:spChg chg="add del mod">
          <ac:chgData name="Nguyễn" userId="27842724c8cf1b5a" providerId="LiveId" clId="{8968A460-DB01-4E9F-BC4E-24DBA8F3018E}" dt="2021-06-02T03:10:14.447" v="6319"/>
          <ac:spMkLst>
            <pc:docMk/>
            <pc:sldMk cId="829566878" sldId="317"/>
            <ac:spMk id="55" creationId="{133B86E4-3708-4926-BAAD-06F25AF689EF}"/>
          </ac:spMkLst>
        </pc:spChg>
        <pc:spChg chg="mod">
          <ac:chgData name="Nguyễn" userId="27842724c8cf1b5a" providerId="LiveId" clId="{8968A460-DB01-4E9F-BC4E-24DBA8F3018E}" dt="2021-06-02T03:12:18.045" v="6344" actId="404"/>
          <ac:spMkLst>
            <pc:docMk/>
            <pc:sldMk cId="829566878" sldId="317"/>
            <ac:spMk id="56" creationId="{0F3B9EAA-1BB7-4024-9441-34C1E3E55278}"/>
          </ac:spMkLst>
        </pc:spChg>
        <pc:picChg chg="add mod">
          <ac:chgData name="Nguyễn" userId="27842724c8cf1b5a" providerId="LiveId" clId="{8968A460-DB01-4E9F-BC4E-24DBA8F3018E}" dt="2021-06-02T03:08:39.796" v="6265" actId="1076"/>
          <ac:picMkLst>
            <pc:docMk/>
            <pc:sldMk cId="829566878" sldId="317"/>
            <ac:picMk id="26" creationId="{21869172-39ED-42C5-922C-53047EC3C4D5}"/>
          </ac:picMkLst>
        </pc:picChg>
        <pc:picChg chg="add mod">
          <ac:chgData name="Nguyễn" userId="27842724c8cf1b5a" providerId="LiveId" clId="{8968A460-DB01-4E9F-BC4E-24DBA8F3018E}" dt="2021-06-02T03:11:30.630" v="6336" actId="571"/>
          <ac:picMkLst>
            <pc:docMk/>
            <pc:sldMk cId="829566878" sldId="317"/>
            <ac:picMk id="57" creationId="{F3A92469-B7BE-4843-AEDE-0542094E129B}"/>
          </ac:picMkLst>
        </pc:picChg>
      </pc:sldChg>
      <pc:sldChg chg="addSp delSp modSp add del mod delAnim modAnim">
        <pc:chgData name="Nguyễn" userId="27842724c8cf1b5a" providerId="LiveId" clId="{8968A460-DB01-4E9F-BC4E-24DBA8F3018E}" dt="2021-06-02T03:47:43.292" v="6785" actId="47"/>
        <pc:sldMkLst>
          <pc:docMk/>
          <pc:sldMk cId="1649424119" sldId="317"/>
        </pc:sldMkLst>
        <pc:spChg chg="add mod">
          <ac:chgData name="Nguyễn" userId="27842724c8cf1b5a" providerId="LiveId" clId="{8968A460-DB01-4E9F-BC4E-24DBA8F3018E}" dt="2021-06-02T03:47:30.005" v="6782" actId="164"/>
          <ac:spMkLst>
            <pc:docMk/>
            <pc:sldMk cId="1649424119" sldId="317"/>
            <ac:spMk id="3" creationId="{DD500A39-9783-46BE-B5B6-A8A84E6D6EBA}"/>
          </ac:spMkLst>
        </pc:spChg>
        <pc:spChg chg="add del">
          <ac:chgData name="Nguyễn" userId="27842724c8cf1b5a" providerId="LiveId" clId="{8968A460-DB01-4E9F-BC4E-24DBA8F3018E}" dt="2021-06-02T03:46:12.319" v="6763"/>
          <ac:spMkLst>
            <pc:docMk/>
            <pc:sldMk cId="1649424119" sldId="317"/>
            <ac:spMk id="50" creationId="{9B111342-B730-4FA7-A6FD-69E4AFB2962D}"/>
          </ac:spMkLst>
        </pc:spChg>
        <pc:spChg chg="add mod">
          <ac:chgData name="Nguyễn" userId="27842724c8cf1b5a" providerId="LiveId" clId="{8968A460-DB01-4E9F-BC4E-24DBA8F3018E}" dt="2021-06-02T03:47:30.005" v="6782" actId="164"/>
          <ac:spMkLst>
            <pc:docMk/>
            <pc:sldMk cId="1649424119" sldId="317"/>
            <ac:spMk id="86" creationId="{E320460C-768C-406E-8194-342C34248D2D}"/>
          </ac:spMkLst>
        </pc:spChg>
        <pc:spChg chg="add mod">
          <ac:chgData name="Nguyễn" userId="27842724c8cf1b5a" providerId="LiveId" clId="{8968A460-DB01-4E9F-BC4E-24DBA8F3018E}" dt="2021-06-02T03:47:33.261" v="6783" actId="164"/>
          <ac:spMkLst>
            <pc:docMk/>
            <pc:sldMk cId="1649424119" sldId="317"/>
            <ac:spMk id="87" creationId="{238A1343-56CE-4EFF-9756-2820775FFB4A}"/>
          </ac:spMkLst>
        </pc:spChg>
        <pc:spChg chg="add del mod">
          <ac:chgData name="Nguyễn" userId="27842724c8cf1b5a" providerId="LiveId" clId="{8968A460-DB01-4E9F-BC4E-24DBA8F3018E}" dt="2021-06-02T03:46:15.265" v="6764" actId="478"/>
          <ac:spMkLst>
            <pc:docMk/>
            <pc:sldMk cId="1649424119" sldId="317"/>
            <ac:spMk id="89" creationId="{3A50C16C-3E28-4873-8254-A9DC2F9DF9AC}"/>
          </ac:spMkLst>
        </pc:spChg>
        <pc:spChg chg="add del mod">
          <ac:chgData name="Nguyễn" userId="27842724c8cf1b5a" providerId="LiveId" clId="{8968A460-DB01-4E9F-BC4E-24DBA8F3018E}" dt="2021-06-02T03:42:02.832" v="6659"/>
          <ac:spMkLst>
            <pc:docMk/>
            <pc:sldMk cId="1649424119" sldId="317"/>
            <ac:spMk id="90" creationId="{CF44B650-4938-4A60-9D94-3E72AC228D95}"/>
          </ac:spMkLst>
        </pc:spChg>
        <pc:spChg chg="add del mod">
          <ac:chgData name="Nguyễn" userId="27842724c8cf1b5a" providerId="LiveId" clId="{8968A460-DB01-4E9F-BC4E-24DBA8F3018E}" dt="2021-06-02T03:42:02.832" v="6659"/>
          <ac:spMkLst>
            <pc:docMk/>
            <pc:sldMk cId="1649424119" sldId="317"/>
            <ac:spMk id="91" creationId="{8B5F5EE6-0887-4E45-AE1C-8B33A67A5ED2}"/>
          </ac:spMkLst>
        </pc:spChg>
        <pc:spChg chg="add del mod">
          <ac:chgData name="Nguyễn" userId="27842724c8cf1b5a" providerId="LiveId" clId="{8968A460-DB01-4E9F-BC4E-24DBA8F3018E}" dt="2021-06-02T03:42:02.832" v="6659"/>
          <ac:spMkLst>
            <pc:docMk/>
            <pc:sldMk cId="1649424119" sldId="317"/>
            <ac:spMk id="92" creationId="{2ABB06B1-26CF-4404-A858-E9733329D3E2}"/>
          </ac:spMkLst>
        </pc:spChg>
        <pc:spChg chg="add del mod">
          <ac:chgData name="Nguyễn" userId="27842724c8cf1b5a" providerId="LiveId" clId="{8968A460-DB01-4E9F-BC4E-24DBA8F3018E}" dt="2021-06-02T03:45:33.588" v="6755" actId="478"/>
          <ac:spMkLst>
            <pc:docMk/>
            <pc:sldMk cId="1649424119" sldId="317"/>
            <ac:spMk id="93" creationId="{59D9B658-080E-4467-A631-947990541002}"/>
          </ac:spMkLst>
        </pc:spChg>
        <pc:spChg chg="add del mod">
          <ac:chgData name="Nguyễn" userId="27842724c8cf1b5a" providerId="LiveId" clId="{8968A460-DB01-4E9F-BC4E-24DBA8F3018E}" dt="2021-06-02T03:45:33.588" v="6755" actId="478"/>
          <ac:spMkLst>
            <pc:docMk/>
            <pc:sldMk cId="1649424119" sldId="317"/>
            <ac:spMk id="94" creationId="{BB1AD1CD-126F-42D4-A180-86D9E9F20951}"/>
          </ac:spMkLst>
        </pc:spChg>
        <pc:spChg chg="add del mod">
          <ac:chgData name="Nguyễn" userId="27842724c8cf1b5a" providerId="LiveId" clId="{8968A460-DB01-4E9F-BC4E-24DBA8F3018E}" dt="2021-06-02T03:45:05.763" v="6697" actId="478"/>
          <ac:spMkLst>
            <pc:docMk/>
            <pc:sldMk cId="1649424119" sldId="317"/>
            <ac:spMk id="95" creationId="{63CC9FEE-31BE-450F-B6E2-98C9C9CF7514}"/>
          </ac:spMkLst>
        </pc:spChg>
        <pc:spChg chg="add del mod">
          <ac:chgData name="Nguyễn" userId="27842724c8cf1b5a" providerId="LiveId" clId="{8968A460-DB01-4E9F-BC4E-24DBA8F3018E}" dt="2021-06-02T03:45:05.763" v="6697" actId="478"/>
          <ac:spMkLst>
            <pc:docMk/>
            <pc:sldMk cId="1649424119" sldId="317"/>
            <ac:spMk id="96" creationId="{73E6088E-44FD-48C3-B22E-ADE7DB64FB2D}"/>
          </ac:spMkLst>
        </pc:spChg>
        <pc:spChg chg="add mod">
          <ac:chgData name="Nguyễn" userId="27842724c8cf1b5a" providerId="LiveId" clId="{8968A460-DB01-4E9F-BC4E-24DBA8F3018E}" dt="2021-06-02T03:47:33.261" v="6783" actId="164"/>
          <ac:spMkLst>
            <pc:docMk/>
            <pc:sldMk cId="1649424119" sldId="317"/>
            <ac:spMk id="101" creationId="{EF155D17-FEAD-4BF7-92DC-BDEC23344083}"/>
          </ac:spMkLst>
        </pc:spChg>
        <pc:spChg chg="add del mod">
          <ac:chgData name="Nguyễn" userId="27842724c8cf1b5a" providerId="LiveId" clId="{8968A460-DB01-4E9F-BC4E-24DBA8F3018E}" dt="2021-06-02T03:46:12.319" v="6763"/>
          <ac:spMkLst>
            <pc:docMk/>
            <pc:sldMk cId="1649424119" sldId="317"/>
            <ac:spMk id="102" creationId="{3CD44F37-943E-4095-94BF-5936A3F603AB}"/>
          </ac:spMkLst>
        </pc:spChg>
        <pc:spChg chg="mod">
          <ac:chgData name="Nguyễn" userId="27842724c8cf1b5a" providerId="LiveId" clId="{8968A460-DB01-4E9F-BC4E-24DBA8F3018E}" dt="2021-06-02T03:45:56.294" v="6758"/>
          <ac:spMkLst>
            <pc:docMk/>
            <pc:sldMk cId="1649424119" sldId="317"/>
            <ac:spMk id="103" creationId="{C37DE8A5-4718-4933-9A33-B9A6012AAD9E}"/>
          </ac:spMkLst>
        </pc:spChg>
        <pc:spChg chg="mod">
          <ac:chgData name="Nguyễn" userId="27842724c8cf1b5a" providerId="LiveId" clId="{8968A460-DB01-4E9F-BC4E-24DBA8F3018E}" dt="2021-06-02T03:46:11.206" v="6761"/>
          <ac:spMkLst>
            <pc:docMk/>
            <pc:sldMk cId="1649424119" sldId="317"/>
            <ac:spMk id="104" creationId="{851DF775-788D-4ED8-8228-B57FA8C93414}"/>
          </ac:spMkLst>
        </pc:spChg>
        <pc:spChg chg="add del mod">
          <ac:chgData name="Nguyễn" userId="27842724c8cf1b5a" providerId="LiveId" clId="{8968A460-DB01-4E9F-BC4E-24DBA8F3018E}" dt="2021-06-02T03:47:22.281" v="6779"/>
          <ac:spMkLst>
            <pc:docMk/>
            <pc:sldMk cId="1649424119" sldId="317"/>
            <ac:spMk id="105" creationId="{59B1DDA9-4468-4BAD-8CAC-DC5DA021E4B1}"/>
          </ac:spMkLst>
        </pc:spChg>
        <pc:spChg chg="add del">
          <ac:chgData name="Nguyễn" userId="27842724c8cf1b5a" providerId="LiveId" clId="{8968A460-DB01-4E9F-BC4E-24DBA8F3018E}" dt="2021-06-02T03:46:12.319" v="6763"/>
          <ac:spMkLst>
            <pc:docMk/>
            <pc:sldMk cId="1649424119" sldId="317"/>
            <ac:spMk id="112" creationId="{4F04668E-2D8C-4F92-921D-2286749B37E7}"/>
          </ac:spMkLst>
        </pc:spChg>
        <pc:spChg chg="mod">
          <ac:chgData name="Nguyễn" userId="27842724c8cf1b5a" providerId="LiveId" clId="{8968A460-DB01-4E9F-BC4E-24DBA8F3018E}" dt="2021-06-02T03:41:43.122" v="6657" actId="14100"/>
          <ac:spMkLst>
            <pc:docMk/>
            <pc:sldMk cId="1649424119" sldId="317"/>
            <ac:spMk id="115" creationId="{400FAF81-E3C7-40C5-9890-CEEEAC5D5D74}"/>
          </ac:spMkLst>
        </pc:spChg>
        <pc:spChg chg="mod">
          <ac:chgData name="Nguyễn" userId="27842724c8cf1b5a" providerId="LiveId" clId="{8968A460-DB01-4E9F-BC4E-24DBA8F3018E}" dt="2021-06-02T03:33:42.257" v="6539" actId="404"/>
          <ac:spMkLst>
            <pc:docMk/>
            <pc:sldMk cId="1649424119" sldId="317"/>
            <ac:spMk id="156" creationId="{3FC426F7-12C0-4E1C-A46D-103BAD362659}"/>
          </ac:spMkLst>
        </pc:spChg>
        <pc:grpChg chg="add mod">
          <ac:chgData name="Nguyễn" userId="27842724c8cf1b5a" providerId="LiveId" clId="{8968A460-DB01-4E9F-BC4E-24DBA8F3018E}" dt="2021-06-02T03:47:08.419" v="6776" actId="164"/>
          <ac:grpSpMkLst>
            <pc:docMk/>
            <pc:sldMk cId="1649424119" sldId="317"/>
            <ac:grpSpMk id="10" creationId="{5058EC97-6F6F-40A0-8CCC-5ACDD31FA8E1}"/>
          </ac:grpSpMkLst>
        </pc:grpChg>
        <pc:grpChg chg="add mod">
          <ac:chgData name="Nguyễn" userId="27842724c8cf1b5a" providerId="LiveId" clId="{8968A460-DB01-4E9F-BC4E-24DBA8F3018E}" dt="2021-06-02T03:47:07.887" v="6775" actId="164"/>
          <ac:grpSpMkLst>
            <pc:docMk/>
            <pc:sldMk cId="1649424119" sldId="317"/>
            <ac:grpSpMk id="16" creationId="{2C00DD9C-423D-47A5-B166-91A6F930C029}"/>
          </ac:grpSpMkLst>
        </pc:grpChg>
        <pc:grpChg chg="add mod">
          <ac:chgData name="Nguyễn" userId="27842724c8cf1b5a" providerId="LiveId" clId="{8968A460-DB01-4E9F-BC4E-24DBA8F3018E}" dt="2021-06-02T03:47:30.005" v="6782" actId="164"/>
          <ac:grpSpMkLst>
            <pc:docMk/>
            <pc:sldMk cId="1649424119" sldId="317"/>
            <ac:grpSpMk id="17" creationId="{CAB23FDF-9CB7-4E13-A3A8-F4E30415CE93}"/>
          </ac:grpSpMkLst>
        </pc:grpChg>
        <pc:grpChg chg="add mod">
          <ac:chgData name="Nguyễn" userId="27842724c8cf1b5a" providerId="LiveId" clId="{8968A460-DB01-4E9F-BC4E-24DBA8F3018E}" dt="2021-06-02T03:47:33.261" v="6783" actId="164"/>
          <ac:grpSpMkLst>
            <pc:docMk/>
            <pc:sldMk cId="1649424119" sldId="317"/>
            <ac:grpSpMk id="18" creationId="{128C9189-F00A-4FDE-8A50-2593C1188CE9}"/>
          </ac:grpSpMkLst>
        </pc:grpChg>
        <pc:grpChg chg="del mod">
          <ac:chgData name="Nguyễn" userId="27842724c8cf1b5a" providerId="LiveId" clId="{8968A460-DB01-4E9F-BC4E-24DBA8F3018E}" dt="2021-06-02T03:33:46.494" v="6540" actId="21"/>
          <ac:grpSpMkLst>
            <pc:docMk/>
            <pc:sldMk cId="1649424119" sldId="317"/>
            <ac:grpSpMk id="1027" creationId="{1C07D985-164F-441C-A4C9-B43EEA0A77DF}"/>
          </ac:grpSpMkLst>
        </pc:grpChg>
      </pc:sldChg>
      <pc:sldChg chg="delSp new">
        <pc:chgData name="Nguyễn" userId="27842724c8cf1b5a" providerId="LiveId" clId="{8968A460-DB01-4E9F-BC4E-24DBA8F3018E}" dt="2021-06-02T03:51:56.957" v="6807"/>
        <pc:sldMkLst>
          <pc:docMk/>
          <pc:sldMk cId="2212248666" sldId="317"/>
        </pc:sldMkLst>
        <pc:spChg chg="del">
          <ac:chgData name="Nguyễn" userId="27842724c8cf1b5a" providerId="LiveId" clId="{8968A460-DB01-4E9F-BC4E-24DBA8F3018E}" dt="2021-06-02T03:51:56.957" v="6807"/>
          <ac:spMkLst>
            <pc:docMk/>
            <pc:sldMk cId="2212248666" sldId="317"/>
            <ac:spMk id="2" creationId="{003B2E67-173F-4B75-A936-F1157B4662CC}"/>
          </ac:spMkLst>
        </pc:spChg>
        <pc:spChg chg="del">
          <ac:chgData name="Nguyễn" userId="27842724c8cf1b5a" providerId="LiveId" clId="{8968A460-DB01-4E9F-BC4E-24DBA8F3018E}" dt="2021-06-02T03:51:56.957" v="6807"/>
          <ac:spMkLst>
            <pc:docMk/>
            <pc:sldMk cId="2212248666" sldId="317"/>
            <ac:spMk id="3" creationId="{11DF8DF4-E088-4E16-BB90-D928336A0E68}"/>
          </ac:spMkLst>
        </pc:spChg>
      </pc:sldChg>
      <pc:sldChg chg="addSp delSp modSp add del mod">
        <pc:chgData name="Nguyễn" userId="27842724c8cf1b5a" providerId="LiveId" clId="{8968A460-DB01-4E9F-BC4E-24DBA8F3018E}" dt="2021-06-02T03:47:42.713" v="6784" actId="47"/>
        <pc:sldMkLst>
          <pc:docMk/>
          <pc:sldMk cId="3797300179" sldId="318"/>
        </pc:sldMkLst>
        <pc:spChg chg="del">
          <ac:chgData name="Nguyễn" userId="27842724c8cf1b5a" providerId="LiveId" clId="{8968A460-DB01-4E9F-BC4E-24DBA8F3018E}" dt="2021-06-02T03:38:46.440" v="6607"/>
          <ac:spMkLst>
            <pc:docMk/>
            <pc:sldMk cId="3797300179" sldId="318"/>
            <ac:spMk id="10" creationId="{FA2978E5-CECB-4903-831F-F6895465857B}"/>
          </ac:spMkLst>
        </pc:spChg>
        <pc:spChg chg="add del">
          <ac:chgData name="Nguyễn" userId="27842724c8cf1b5a" providerId="LiveId" clId="{8968A460-DB01-4E9F-BC4E-24DBA8F3018E}" dt="2021-06-02T03:38:30.568" v="6606"/>
          <ac:spMkLst>
            <pc:docMk/>
            <pc:sldMk cId="3797300179" sldId="318"/>
            <ac:spMk id="51" creationId="{AD0EDE3A-98D7-4166-8782-2161178643C1}"/>
          </ac:spMkLst>
        </pc:spChg>
        <pc:spChg chg="mod">
          <ac:chgData name="Nguyễn" userId="27842724c8cf1b5a" providerId="LiveId" clId="{8968A460-DB01-4E9F-BC4E-24DBA8F3018E}" dt="2021-06-02T03:38:25.231" v="6603"/>
          <ac:spMkLst>
            <pc:docMk/>
            <pc:sldMk cId="3797300179" sldId="318"/>
            <ac:spMk id="89" creationId="{D6D1C3FB-4162-408C-9855-A8941CFA6402}"/>
          </ac:spMkLst>
        </pc:spChg>
        <pc:spChg chg="mod">
          <ac:chgData name="Nguyễn" userId="27842724c8cf1b5a" providerId="LiveId" clId="{8968A460-DB01-4E9F-BC4E-24DBA8F3018E}" dt="2021-06-02T03:38:28.449" v="6605"/>
          <ac:spMkLst>
            <pc:docMk/>
            <pc:sldMk cId="3797300179" sldId="318"/>
            <ac:spMk id="90" creationId="{972A1CCF-1BC5-4EA4-B898-C61E9B89981E}"/>
          </ac:spMkLst>
        </pc:spChg>
        <pc:spChg chg="del mod">
          <ac:chgData name="Nguyễn" userId="27842724c8cf1b5a" providerId="LiveId" clId="{8968A460-DB01-4E9F-BC4E-24DBA8F3018E}" dt="2021-06-02T03:38:46.440" v="6607"/>
          <ac:spMkLst>
            <pc:docMk/>
            <pc:sldMk cId="3797300179" sldId="318"/>
            <ac:spMk id="91" creationId="{D3235096-308F-4B44-99A5-10A2AF1DFBD7}"/>
          </ac:spMkLst>
        </pc:spChg>
        <pc:spChg chg="mod">
          <ac:chgData name="Nguyễn" userId="27842724c8cf1b5a" providerId="LiveId" clId="{8968A460-DB01-4E9F-BC4E-24DBA8F3018E}" dt="2021-06-02T03:40:57.638" v="6653" actId="20577"/>
          <ac:spMkLst>
            <pc:docMk/>
            <pc:sldMk cId="3797300179" sldId="318"/>
            <ac:spMk id="92" creationId="{A1A108C1-BF89-482D-BD12-0C8A764F645E}"/>
          </ac:spMkLst>
        </pc:spChg>
        <pc:spChg chg="add del mod">
          <ac:chgData name="Nguyễn" userId="27842724c8cf1b5a" providerId="LiveId" clId="{8968A460-DB01-4E9F-BC4E-24DBA8F3018E}" dt="2021-06-02T03:39:00.114" v="6611"/>
          <ac:spMkLst>
            <pc:docMk/>
            <pc:sldMk cId="3797300179" sldId="318"/>
            <ac:spMk id="93" creationId="{E1E1B4E7-C466-4EDA-AFFF-A44F6ED39E9C}"/>
          </ac:spMkLst>
        </pc:spChg>
        <pc:spChg chg="add del mod">
          <ac:chgData name="Nguyễn" userId="27842724c8cf1b5a" providerId="LiveId" clId="{8968A460-DB01-4E9F-BC4E-24DBA8F3018E}" dt="2021-06-02T03:39:00.114" v="6611"/>
          <ac:spMkLst>
            <pc:docMk/>
            <pc:sldMk cId="3797300179" sldId="318"/>
            <ac:spMk id="94" creationId="{32E08DA7-E11C-4D8B-9C8C-951AE9ED094E}"/>
          </ac:spMkLst>
        </pc:spChg>
        <pc:spChg chg="mod">
          <ac:chgData name="Nguyễn" userId="27842724c8cf1b5a" providerId="LiveId" clId="{8968A460-DB01-4E9F-BC4E-24DBA8F3018E}" dt="2021-06-02T03:38:55.017" v="6610"/>
          <ac:spMkLst>
            <pc:docMk/>
            <pc:sldMk cId="3797300179" sldId="318"/>
            <ac:spMk id="95" creationId="{A32940D7-5E5E-4093-8EC7-05E097C69047}"/>
          </ac:spMkLst>
        </pc:spChg>
        <pc:spChg chg="del mod">
          <ac:chgData name="Nguyễn" userId="27842724c8cf1b5a" providerId="LiveId" clId="{8968A460-DB01-4E9F-BC4E-24DBA8F3018E}" dt="2021-06-02T03:39:05.060" v="6612"/>
          <ac:spMkLst>
            <pc:docMk/>
            <pc:sldMk cId="3797300179" sldId="318"/>
            <ac:spMk id="96" creationId="{F8D80198-4D97-49BE-88C9-1C8321C442E3}"/>
          </ac:spMkLst>
        </pc:spChg>
        <pc:spChg chg="mod">
          <ac:chgData name="Nguyễn" userId="27842724c8cf1b5a" providerId="LiveId" clId="{8968A460-DB01-4E9F-BC4E-24DBA8F3018E}" dt="2021-06-02T03:40:14.941" v="6641" actId="121"/>
          <ac:spMkLst>
            <pc:docMk/>
            <pc:sldMk cId="3797300179" sldId="318"/>
            <ac:spMk id="101" creationId="{4B4AAA53-38BC-47CE-8583-4FACE85730BE}"/>
          </ac:spMkLst>
        </pc:spChg>
        <pc:spChg chg="add del">
          <ac:chgData name="Nguyễn" userId="27842724c8cf1b5a" providerId="LiveId" clId="{8968A460-DB01-4E9F-BC4E-24DBA8F3018E}" dt="2021-06-02T03:39:05.060" v="6612"/>
          <ac:spMkLst>
            <pc:docMk/>
            <pc:sldMk cId="3797300179" sldId="318"/>
            <ac:spMk id="102" creationId="{D00DD175-504D-4D70-842F-992C5C1B1001}"/>
          </ac:spMkLst>
        </pc:spChg>
        <pc:spChg chg="add del">
          <ac:chgData name="Nguyễn" userId="27842724c8cf1b5a" providerId="LiveId" clId="{8968A460-DB01-4E9F-BC4E-24DBA8F3018E}" dt="2021-06-02T03:38:30.568" v="6606"/>
          <ac:spMkLst>
            <pc:docMk/>
            <pc:sldMk cId="3797300179" sldId="318"/>
            <ac:spMk id="115" creationId="{400FAF81-E3C7-40C5-9890-CEEEAC5D5D74}"/>
          </ac:spMkLst>
        </pc:spChg>
      </pc:sldChg>
      <pc:sldMasterChg chg="addSp delSp modSp mod modAnim">
        <pc:chgData name="Nguyễn" userId="27842724c8cf1b5a" providerId="LiveId" clId="{8968A460-DB01-4E9F-BC4E-24DBA8F3018E}" dt="2021-06-02T04:06:53.434" v="6833" actId="1035"/>
        <pc:sldMasterMkLst>
          <pc:docMk/>
          <pc:sldMasterMk cId="356026536" sldId="2147483648"/>
        </pc:sldMasterMkLst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8" creationId="{91E726AC-E607-4D77-B902-490B64AC6909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9" creationId="{B2DA87DD-A5EA-4B6E-9B6B-ACE95EE2F9EA}"/>
          </ac:spMkLst>
        </pc:spChg>
        <pc:spChg chg="add del mod">
          <ac:chgData name="Nguyễn" userId="27842724c8cf1b5a" providerId="LiveId" clId="{8968A460-DB01-4E9F-BC4E-24DBA8F3018E}" dt="2021-06-02T04:06:30.693" v="6809"/>
          <ac:spMkLst>
            <pc:docMk/>
            <pc:sldMasterMk cId="356026536" sldId="2147483648"/>
            <ac:spMk id="10" creationId="{3A2892F3-670E-4405-A4C5-4AC4B872C5A4}"/>
          </ac:spMkLst>
        </pc:spChg>
        <pc:spChg chg="add del mod">
          <ac:chgData name="Nguyễn" userId="27842724c8cf1b5a" providerId="LiveId" clId="{8968A460-DB01-4E9F-BC4E-24DBA8F3018E}" dt="2021-06-02T04:06:30.693" v="6809"/>
          <ac:spMkLst>
            <pc:docMk/>
            <pc:sldMasterMk cId="356026536" sldId="2147483648"/>
            <ac:spMk id="11" creationId="{1AAF1B5A-721E-4F51-97F4-B430B570B5BB}"/>
          </ac:spMkLst>
        </pc:spChg>
        <pc:spChg chg="add del mod">
          <ac:chgData name="Nguyễn" userId="27842724c8cf1b5a" providerId="LiveId" clId="{8968A460-DB01-4E9F-BC4E-24DBA8F3018E}" dt="2021-06-02T04:06:30.693" v="6809"/>
          <ac:spMkLst>
            <pc:docMk/>
            <pc:sldMasterMk cId="356026536" sldId="2147483648"/>
            <ac:spMk id="12" creationId="{6D6F13EA-1BAF-4F85-868D-B3AABD6E6B3E}"/>
          </ac:spMkLst>
        </pc:spChg>
        <pc:spChg chg="add del mod">
          <ac:chgData name="Nguyễn" userId="27842724c8cf1b5a" providerId="LiveId" clId="{8968A460-DB01-4E9F-BC4E-24DBA8F3018E}" dt="2021-06-02T04:06:30.693" v="6809"/>
          <ac:spMkLst>
            <pc:docMk/>
            <pc:sldMasterMk cId="356026536" sldId="2147483648"/>
            <ac:spMk id="13" creationId="{BDE702EA-DCDA-4BB2-A6AB-42D8936DBB6A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17" creationId="{DAB5C7E7-D9AB-405D-8DDA-82E9F96E8219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18" creationId="{05BC1C46-1F62-40E2-A554-F97F16D6D961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22" creationId="{B6C9BEFD-3DD7-4966-964F-2FFEB61026AB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23" creationId="{42D35AA2-C626-421A-8F2E-C448F299517C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27" creationId="{54586312-87E4-4991-A6A6-429A6C9DAB1E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28" creationId="{5117467E-E5BD-4F57-AFFB-A5F6E4A23800}"/>
          </ac:spMkLst>
        </pc:spChg>
        <pc:spChg chg="add del mod">
          <ac:chgData name="Nguyễn" userId="27842724c8cf1b5a" providerId="LiveId" clId="{8968A460-DB01-4E9F-BC4E-24DBA8F3018E}" dt="2021-06-02T04:06:30.693" v="6809"/>
          <ac:spMkLst>
            <pc:docMk/>
            <pc:sldMasterMk cId="356026536" sldId="2147483648"/>
            <ac:spMk id="29" creationId="{E5459231-14DB-45EE-9A57-45B7A8CE7A22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31" creationId="{DD15B520-01D9-43A9-9E74-8AB757C66A83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32" creationId="{043E67F5-C140-4366-BE60-0F1E3BD5F930}"/>
          </ac:spMkLst>
        </pc:spChg>
        <pc:spChg chg="add del mod">
          <ac:chgData name="Nguyễn" userId="27842724c8cf1b5a" providerId="LiveId" clId="{8968A460-DB01-4E9F-BC4E-24DBA8F3018E}" dt="2021-06-02T04:06:30.693" v="6809"/>
          <ac:spMkLst>
            <pc:docMk/>
            <pc:sldMasterMk cId="356026536" sldId="2147483648"/>
            <ac:spMk id="33" creationId="{884F8844-DC95-443D-8F8C-F8BE02AE9293}"/>
          </ac:spMkLst>
        </pc:spChg>
        <pc:spChg chg="add del mod">
          <ac:chgData name="Nguyễn" userId="27842724c8cf1b5a" providerId="LiveId" clId="{8968A460-DB01-4E9F-BC4E-24DBA8F3018E}" dt="2021-06-02T04:06:30.693" v="6809"/>
          <ac:spMkLst>
            <pc:docMk/>
            <pc:sldMasterMk cId="356026536" sldId="2147483648"/>
            <ac:spMk id="34" creationId="{A19EAC6A-7BAE-4FCA-8ED4-82B48EEDF5DF}"/>
          </ac:spMkLst>
        </pc:spChg>
        <pc:spChg chg="add del mod">
          <ac:chgData name="Nguyễn" userId="27842724c8cf1b5a" providerId="LiveId" clId="{8968A460-DB01-4E9F-BC4E-24DBA8F3018E}" dt="2021-06-02T04:06:30.693" v="6809"/>
          <ac:spMkLst>
            <pc:docMk/>
            <pc:sldMasterMk cId="356026536" sldId="2147483648"/>
            <ac:spMk id="35" creationId="{B1C8190B-BABE-4A7B-8693-2565DA41F153}"/>
          </ac:spMkLst>
        </pc:spChg>
        <pc:spChg chg="add del mod">
          <ac:chgData name="Nguyễn" userId="27842724c8cf1b5a" providerId="LiveId" clId="{8968A460-DB01-4E9F-BC4E-24DBA8F3018E}" dt="2021-06-02T04:06:30.693" v="6809"/>
          <ac:spMkLst>
            <pc:docMk/>
            <pc:sldMasterMk cId="356026536" sldId="2147483648"/>
            <ac:spMk id="36" creationId="{7D7DA816-8F76-49DB-9106-81E235A901B8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40" creationId="{09F99040-AB80-414B-BFA4-D8873F506023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41" creationId="{FFAA52C6-1306-4B29-A11E-649BCE74C620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45" creationId="{68495B63-5639-4524-9BFF-EC05A252B57F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46" creationId="{0D763DA3-0608-4EAC-9F4A-5D4D5227656D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50" creationId="{CAC6FF4E-2CA2-4E92-A600-69456186BDAC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51" creationId="{1C0B1FF4-E742-400F-B4CD-BEA8A38CCB93}"/>
          </ac:spMkLst>
        </pc:spChg>
        <pc:spChg chg="add del mod">
          <ac:chgData name="Nguyễn" userId="27842724c8cf1b5a" providerId="LiveId" clId="{8968A460-DB01-4E9F-BC4E-24DBA8F3018E}" dt="2021-06-02T04:06:30.693" v="6809"/>
          <ac:spMkLst>
            <pc:docMk/>
            <pc:sldMasterMk cId="356026536" sldId="2147483648"/>
            <ac:spMk id="52" creationId="{CD56BEED-A422-4707-8990-2C8716B7C86C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54" creationId="{66496BA8-BF6A-40BC-909B-45D0DC140181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55" creationId="{EC8357AC-3C2F-48A9-9C69-2FF89BD9C245}"/>
          </ac:spMkLst>
        </pc:spChg>
        <pc:spChg chg="mod">
          <ac:chgData name="Nguyễn" userId="27842724c8cf1b5a" providerId="LiveId" clId="{8968A460-DB01-4E9F-BC4E-24DBA8F3018E}" dt="2021-06-02T04:06:28.761" v="6808"/>
          <ac:spMkLst>
            <pc:docMk/>
            <pc:sldMasterMk cId="356026536" sldId="2147483648"/>
            <ac:spMk id="56" creationId="{1EA917BF-B698-4568-845C-E9B76E535607}"/>
          </ac:spMkLst>
        </pc:spChg>
        <pc:spChg chg="add del mod">
          <ac:chgData name="Nguyễn" userId="27842724c8cf1b5a" providerId="LiveId" clId="{8968A460-DB01-4E9F-BC4E-24DBA8F3018E}" dt="2021-06-02T04:06:30.693" v="6809"/>
          <ac:spMkLst>
            <pc:docMk/>
            <pc:sldMasterMk cId="356026536" sldId="2147483648"/>
            <ac:spMk id="57" creationId="{8FAD1FFF-2907-4025-98E2-CBFDFEBEAD5C}"/>
          </ac:spMkLst>
        </pc:spChg>
        <pc:spChg chg="add del mod">
          <ac:chgData name="Nguyễn" userId="27842724c8cf1b5a" providerId="LiveId" clId="{8968A460-DB01-4E9F-BC4E-24DBA8F3018E}" dt="2021-06-02T04:06:30.693" v="6809"/>
          <ac:spMkLst>
            <pc:docMk/>
            <pc:sldMasterMk cId="356026536" sldId="2147483648"/>
            <ac:spMk id="58" creationId="{FA86AECA-743F-4DB4-806B-8D393049D73B}"/>
          </ac:spMkLst>
        </pc:spChg>
        <pc:spChg chg="add del mod">
          <ac:chgData name="Nguyễn" userId="27842724c8cf1b5a" providerId="LiveId" clId="{8968A460-DB01-4E9F-BC4E-24DBA8F3018E}" dt="2021-06-02T04:06:30.693" v="6809"/>
          <ac:spMkLst>
            <pc:docMk/>
            <pc:sldMasterMk cId="356026536" sldId="2147483648"/>
            <ac:spMk id="59" creationId="{FF29A782-EA84-4C70-8A4D-D24272A400C3}"/>
          </ac:spMkLst>
        </pc:spChg>
        <pc:grpChg chg="add del mod">
          <ac:chgData name="Nguyễn" userId="27842724c8cf1b5a" providerId="LiveId" clId="{8968A460-DB01-4E9F-BC4E-24DBA8F3018E}" dt="2021-06-02T04:06:30.693" v="6809"/>
          <ac:grpSpMkLst>
            <pc:docMk/>
            <pc:sldMasterMk cId="356026536" sldId="2147483648"/>
            <ac:grpSpMk id="7" creationId="{191660BD-02C9-4EA5-87D2-BBC1E6238B29}"/>
          </ac:grpSpMkLst>
        </pc:grpChg>
        <pc:grpChg chg="add del mod">
          <ac:chgData name="Nguyễn" userId="27842724c8cf1b5a" providerId="LiveId" clId="{8968A460-DB01-4E9F-BC4E-24DBA8F3018E}" dt="2021-06-02T04:06:30.693" v="6809"/>
          <ac:grpSpMkLst>
            <pc:docMk/>
            <pc:sldMasterMk cId="356026536" sldId="2147483648"/>
            <ac:grpSpMk id="14" creationId="{E12CF8DE-28BF-4FB1-9D46-83BAFF3A17F6}"/>
          </ac:grpSpMkLst>
        </pc:grpChg>
        <pc:grpChg chg="mod">
          <ac:chgData name="Nguyễn" userId="27842724c8cf1b5a" providerId="LiveId" clId="{8968A460-DB01-4E9F-BC4E-24DBA8F3018E}" dt="2021-06-02T04:06:28.761" v="6808"/>
          <ac:grpSpMkLst>
            <pc:docMk/>
            <pc:sldMasterMk cId="356026536" sldId="2147483648"/>
            <ac:grpSpMk id="15" creationId="{D251E35A-43A1-4376-BB1E-186241AC7FA4}"/>
          </ac:grpSpMkLst>
        </pc:grpChg>
        <pc:grpChg chg="add del mod">
          <ac:chgData name="Nguyễn" userId="27842724c8cf1b5a" providerId="LiveId" clId="{8968A460-DB01-4E9F-BC4E-24DBA8F3018E}" dt="2021-06-02T04:06:30.693" v="6809"/>
          <ac:grpSpMkLst>
            <pc:docMk/>
            <pc:sldMasterMk cId="356026536" sldId="2147483648"/>
            <ac:grpSpMk id="19" creationId="{55BC1207-6E50-4B24-BA1B-37E8DEB11743}"/>
          </ac:grpSpMkLst>
        </pc:grpChg>
        <pc:grpChg chg="mod">
          <ac:chgData name="Nguyễn" userId="27842724c8cf1b5a" providerId="LiveId" clId="{8968A460-DB01-4E9F-BC4E-24DBA8F3018E}" dt="2021-06-02T04:06:28.761" v="6808"/>
          <ac:grpSpMkLst>
            <pc:docMk/>
            <pc:sldMasterMk cId="356026536" sldId="2147483648"/>
            <ac:grpSpMk id="20" creationId="{B0FA9755-B23B-4A90-B68B-F1EC2E7CC706}"/>
          </ac:grpSpMkLst>
        </pc:grpChg>
        <pc:grpChg chg="add del mod">
          <ac:chgData name="Nguyễn" userId="27842724c8cf1b5a" providerId="LiveId" clId="{8968A460-DB01-4E9F-BC4E-24DBA8F3018E}" dt="2021-06-02T04:06:30.693" v="6809"/>
          <ac:grpSpMkLst>
            <pc:docMk/>
            <pc:sldMasterMk cId="356026536" sldId="2147483648"/>
            <ac:grpSpMk id="24" creationId="{15B3E166-D7E4-417D-9587-BF4025212B79}"/>
          </ac:grpSpMkLst>
        </pc:grpChg>
        <pc:grpChg chg="mod">
          <ac:chgData name="Nguyễn" userId="27842724c8cf1b5a" providerId="LiveId" clId="{8968A460-DB01-4E9F-BC4E-24DBA8F3018E}" dt="2021-06-02T04:06:28.761" v="6808"/>
          <ac:grpSpMkLst>
            <pc:docMk/>
            <pc:sldMasterMk cId="356026536" sldId="2147483648"/>
            <ac:grpSpMk id="25" creationId="{11FBE041-B05E-4CB0-AC2A-3C46C1553921}"/>
          </ac:grpSpMkLst>
        </pc:grpChg>
        <pc:grpChg chg="add del mod">
          <ac:chgData name="Nguyễn" userId="27842724c8cf1b5a" providerId="LiveId" clId="{8968A460-DB01-4E9F-BC4E-24DBA8F3018E}" dt="2021-06-02T04:06:30.693" v="6809"/>
          <ac:grpSpMkLst>
            <pc:docMk/>
            <pc:sldMasterMk cId="356026536" sldId="2147483648"/>
            <ac:grpSpMk id="30" creationId="{995617FA-28FD-4895-B00C-091FE9B16866}"/>
          </ac:grpSpMkLst>
        </pc:grpChg>
        <pc:grpChg chg="add del mod">
          <ac:chgData name="Nguyễn" userId="27842724c8cf1b5a" providerId="LiveId" clId="{8968A460-DB01-4E9F-BC4E-24DBA8F3018E}" dt="2021-06-02T04:06:30.693" v="6809"/>
          <ac:grpSpMkLst>
            <pc:docMk/>
            <pc:sldMasterMk cId="356026536" sldId="2147483648"/>
            <ac:grpSpMk id="37" creationId="{998F6BF4-7364-4FB7-9DEB-10D5E760B09F}"/>
          </ac:grpSpMkLst>
        </pc:grpChg>
        <pc:grpChg chg="mod">
          <ac:chgData name="Nguyễn" userId="27842724c8cf1b5a" providerId="LiveId" clId="{8968A460-DB01-4E9F-BC4E-24DBA8F3018E}" dt="2021-06-02T04:06:28.761" v="6808"/>
          <ac:grpSpMkLst>
            <pc:docMk/>
            <pc:sldMasterMk cId="356026536" sldId="2147483648"/>
            <ac:grpSpMk id="38" creationId="{578AEA94-FB91-4922-AD34-6B7DA1EBBD9C}"/>
          </ac:grpSpMkLst>
        </pc:grpChg>
        <pc:grpChg chg="add del mod">
          <ac:chgData name="Nguyễn" userId="27842724c8cf1b5a" providerId="LiveId" clId="{8968A460-DB01-4E9F-BC4E-24DBA8F3018E}" dt="2021-06-02T04:06:30.693" v="6809"/>
          <ac:grpSpMkLst>
            <pc:docMk/>
            <pc:sldMasterMk cId="356026536" sldId="2147483648"/>
            <ac:grpSpMk id="42" creationId="{D4B4B4C9-E97B-4401-9245-DE869734DF2C}"/>
          </ac:grpSpMkLst>
        </pc:grpChg>
        <pc:grpChg chg="mod">
          <ac:chgData name="Nguyễn" userId="27842724c8cf1b5a" providerId="LiveId" clId="{8968A460-DB01-4E9F-BC4E-24DBA8F3018E}" dt="2021-06-02T04:06:28.761" v="6808"/>
          <ac:grpSpMkLst>
            <pc:docMk/>
            <pc:sldMasterMk cId="356026536" sldId="2147483648"/>
            <ac:grpSpMk id="43" creationId="{A6AAFBC8-76F6-4DA4-B6E6-331E4F0DE999}"/>
          </ac:grpSpMkLst>
        </pc:grpChg>
        <pc:grpChg chg="add del mod">
          <ac:chgData name="Nguyễn" userId="27842724c8cf1b5a" providerId="LiveId" clId="{8968A460-DB01-4E9F-BC4E-24DBA8F3018E}" dt="2021-06-02T04:06:30.693" v="6809"/>
          <ac:grpSpMkLst>
            <pc:docMk/>
            <pc:sldMasterMk cId="356026536" sldId="2147483648"/>
            <ac:grpSpMk id="47" creationId="{5AA6A59B-C051-4B40-B476-95E003F8F41C}"/>
          </ac:grpSpMkLst>
        </pc:grpChg>
        <pc:grpChg chg="mod">
          <ac:chgData name="Nguyễn" userId="27842724c8cf1b5a" providerId="LiveId" clId="{8968A460-DB01-4E9F-BC4E-24DBA8F3018E}" dt="2021-06-02T04:06:28.761" v="6808"/>
          <ac:grpSpMkLst>
            <pc:docMk/>
            <pc:sldMasterMk cId="356026536" sldId="2147483648"/>
            <ac:grpSpMk id="48" creationId="{618CF8FF-84DC-4002-AC32-D5E03A362B7D}"/>
          </ac:grpSpMkLst>
        </pc:grpChg>
        <pc:grpChg chg="add del mod">
          <ac:chgData name="Nguyễn" userId="27842724c8cf1b5a" providerId="LiveId" clId="{8968A460-DB01-4E9F-BC4E-24DBA8F3018E}" dt="2021-06-02T04:06:30.693" v="6809"/>
          <ac:grpSpMkLst>
            <pc:docMk/>
            <pc:sldMasterMk cId="356026536" sldId="2147483648"/>
            <ac:grpSpMk id="53" creationId="{028EB228-1D7E-454B-8C9D-5737656BE2AB}"/>
          </ac:grpSpMkLst>
        </pc:grpChg>
        <pc:picChg chg="mod">
          <ac:chgData name="Nguyễn" userId="27842724c8cf1b5a" providerId="LiveId" clId="{8968A460-DB01-4E9F-BC4E-24DBA8F3018E}" dt="2021-06-02T04:06:28.761" v="6808"/>
          <ac:picMkLst>
            <pc:docMk/>
            <pc:sldMasterMk cId="356026536" sldId="2147483648"/>
            <ac:picMk id="16" creationId="{8918DA45-7020-424C-8586-75405FDDA225}"/>
          </ac:picMkLst>
        </pc:picChg>
        <pc:picChg chg="mod">
          <ac:chgData name="Nguyễn" userId="27842724c8cf1b5a" providerId="LiveId" clId="{8968A460-DB01-4E9F-BC4E-24DBA8F3018E}" dt="2021-06-02T04:06:28.761" v="6808"/>
          <ac:picMkLst>
            <pc:docMk/>
            <pc:sldMasterMk cId="356026536" sldId="2147483648"/>
            <ac:picMk id="21" creationId="{336BED15-90E2-4AA5-9580-CD985C939C81}"/>
          </ac:picMkLst>
        </pc:picChg>
        <pc:picChg chg="mod">
          <ac:chgData name="Nguyễn" userId="27842724c8cf1b5a" providerId="LiveId" clId="{8968A460-DB01-4E9F-BC4E-24DBA8F3018E}" dt="2021-06-02T04:06:28.761" v="6808"/>
          <ac:picMkLst>
            <pc:docMk/>
            <pc:sldMasterMk cId="356026536" sldId="2147483648"/>
            <ac:picMk id="26" creationId="{0513E1AC-D8CC-4A04-BD8D-AB1BFB8F17E3}"/>
          </ac:picMkLst>
        </pc:picChg>
        <pc:picChg chg="mod">
          <ac:chgData name="Nguyễn" userId="27842724c8cf1b5a" providerId="LiveId" clId="{8968A460-DB01-4E9F-BC4E-24DBA8F3018E}" dt="2021-06-02T04:06:28.761" v="6808"/>
          <ac:picMkLst>
            <pc:docMk/>
            <pc:sldMasterMk cId="356026536" sldId="2147483648"/>
            <ac:picMk id="39" creationId="{C62057C0-A22F-4FAC-9680-303DDE0C1F98}"/>
          </ac:picMkLst>
        </pc:picChg>
        <pc:picChg chg="mod">
          <ac:chgData name="Nguyễn" userId="27842724c8cf1b5a" providerId="LiveId" clId="{8968A460-DB01-4E9F-BC4E-24DBA8F3018E}" dt="2021-06-02T04:06:28.761" v="6808"/>
          <ac:picMkLst>
            <pc:docMk/>
            <pc:sldMasterMk cId="356026536" sldId="2147483648"/>
            <ac:picMk id="44" creationId="{2961E7B5-9607-428C-B9E7-FA5A4621D20A}"/>
          </ac:picMkLst>
        </pc:picChg>
        <pc:picChg chg="mod">
          <ac:chgData name="Nguyễn" userId="27842724c8cf1b5a" providerId="LiveId" clId="{8968A460-DB01-4E9F-BC4E-24DBA8F3018E}" dt="2021-06-02T04:06:28.761" v="6808"/>
          <ac:picMkLst>
            <pc:docMk/>
            <pc:sldMasterMk cId="356026536" sldId="2147483648"/>
            <ac:picMk id="49" creationId="{260E045E-7919-4DD2-BDE9-ED225932F057}"/>
          </ac:picMkLst>
        </pc:picChg>
        <pc:picChg chg="add mod">
          <ac:chgData name="Nguyễn" userId="27842724c8cf1b5a" providerId="LiveId" clId="{8968A460-DB01-4E9F-BC4E-24DBA8F3018E}" dt="2021-06-02T04:06:53.434" v="6833" actId="1035"/>
          <ac:picMkLst>
            <pc:docMk/>
            <pc:sldMasterMk cId="356026536" sldId="2147483648"/>
            <ac:picMk id="60" creationId="{17DD36B3-C585-4D31-83D1-F92861F896CB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DB853-2B55-4B79-A98C-57F65967307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E7A30-089E-4BB6-B0D8-F237980F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7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919E4F6-AFAB-43F4-AF11-0D7D01395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E156DBF-A008-4F93-BE5D-7ECF7D8C3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5ACF556-3B5F-490F-84E9-491EBA17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7A3A-16E1-4588-8DB6-F7C9E557040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A591D75-6623-4BA0-886E-9D29AEF0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1DD5EF5-1CE6-4EA2-A93E-C9BB7321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96B-63F6-4B1C-B5DE-33675C75F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1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1FD2275-AD69-4F5F-9F3B-CD7EAFFA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C853AFC-7F79-467E-9F4D-EE308DE05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EDC722-70B3-4785-B5A2-CD3BD5F3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7A3A-16E1-4588-8DB6-F7C9E557040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9B891EB-A291-4085-95EE-33343B38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2DB5854-C576-4FB9-89D5-CD5B4FC9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96B-63F6-4B1C-B5DE-33675C75F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1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A05268A3-A03B-4A2B-ADAA-1B1916796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9EC400F-5666-4D43-81F3-F4D957F8E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45BB182E-5EE9-4AF2-9519-4FE1DD5B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7A3A-16E1-4588-8DB6-F7C9E557040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64B3D14-E128-4DDE-BFF3-A76F9065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6936C07-41E1-4339-8682-FB196590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96B-63F6-4B1C-B5DE-33675C75F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5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A69FC60-0619-4DDE-9A1D-5B989F86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157190B-4548-4BF2-B73B-B685569BB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E713BDB-C023-4E97-852C-D2B2E94B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7A3A-16E1-4588-8DB6-F7C9E557040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631579B-A47D-494B-8B0A-93A7E005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6E32AB6-A859-4873-99C3-5E4AC737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96B-63F6-4B1C-B5DE-33675C75F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0738766-6BAC-4FA9-ABA3-3F2221B3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9D6E72D7-4204-47F3-BD58-EACF1433B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B96BC2E-0F78-4728-9C52-D1551F95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7A3A-16E1-4588-8DB6-F7C9E557040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56463C8-8D40-41B7-A7B8-56E77202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5E87825-858E-455D-AEDE-5706FBAD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96B-63F6-4B1C-B5DE-33675C75F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1A4B096-DF6A-4062-BF19-CCB4208E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B7DE176-8976-4C10-B63D-4FB206BA1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40276376-DB68-435F-A4C7-508BF04C1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96F63C7-D88E-4600-A4E1-FCFBF4B1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7A3A-16E1-4588-8DB6-F7C9E557040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D0CC340-C872-42BE-BA6E-A3F73D46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88F753C-0DB6-473A-9FFC-10BD7C07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96B-63F6-4B1C-B5DE-33675C75F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6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89F8DDE-2F18-4871-9ACB-1FA80C10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672F6E2-2F10-49F8-A50D-48DA889BF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F3242786-208A-482B-8C03-60AAD3A10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7463770A-3FF5-4194-AEB9-33EE31320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CA4ED14B-209B-491B-A4AB-91F06F586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C2F61B03-C54B-453D-98BD-644D34FB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7A3A-16E1-4588-8DB6-F7C9E557040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214D66FA-B2E3-41E9-B77D-52A5664A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274AAE67-3B8A-4569-A241-BE322F8E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96B-63F6-4B1C-B5DE-33675C75F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6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BE204F7-3765-4CF7-B104-8D729617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01295EB8-A690-40CE-B5DB-89AFC42D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7A3A-16E1-4588-8DB6-F7C9E557040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B7BEB381-0670-4CE4-B81F-3F14F18F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EA4776A1-2D8B-45D1-9873-5F2CD571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96B-63F6-4B1C-B5DE-33675C75F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9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5344A3F5-3CB2-4BB7-BFAA-5AAFBDA8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7A3A-16E1-4588-8DB6-F7C9E557040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3B18DBA8-3AF6-4C51-A54F-2C9EEDBB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BC1EED62-AB65-4919-9068-12226AEA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96B-63F6-4B1C-B5DE-33675C75F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B39858B-60A8-4868-AA7A-23E8067C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7B026AD-6F15-41B9-9B16-FBAD5F43B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1BA450BC-F8C4-4D4F-952A-3B9FFFA08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6428764-67F9-40F9-8861-4BF1E4D1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7A3A-16E1-4588-8DB6-F7C9E557040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575F796-452B-4241-B60B-951A082B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CF0A325-0457-4864-A010-D65C4EB9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96B-63F6-4B1C-B5DE-33675C75F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9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0B03381-D2FA-41B3-8FB3-CE12214B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2A87B369-3D19-4C0B-86F7-DC615250E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6D2CA813-71B9-4012-90EA-441DDCC1F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A383443-4F18-41C9-9060-D9953E89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7A3A-16E1-4588-8DB6-F7C9E557040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4FBE133A-1F33-4B15-8F0C-CA6C60E1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272C9B8-1BBF-46AD-9C05-EC9DCC5B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96B-63F6-4B1C-B5DE-33675C75F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4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CA056326-75D9-47A2-8414-E2C33D06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C7939C42-53F8-4E07-A270-271A421FF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652B1CE-5483-4BEF-9A15-8A44EC4CB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7A3A-16E1-4588-8DB6-F7C9E557040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5AAC5F8-B790-4AD4-B838-43E42B34F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1D560AB-5C27-490B-951C-13B39388E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696B-63F6-4B1C-B5DE-33675C75F79E}" type="slidenum">
              <a:rPr lang="en-US" smtClean="0"/>
              <a:t>‹#›</a:t>
            </a:fld>
            <a:endParaRPr lang="en-US"/>
          </a:p>
        </p:txBody>
      </p:sp>
      <p:pic>
        <p:nvPicPr>
          <p:cNvPr id="60" name="Hình ảnh 59">
            <a:extLst>
              <a:ext uri="{FF2B5EF4-FFF2-40B4-BE49-F238E27FC236}">
                <a16:creationId xmlns:a16="http://schemas.microsoft.com/office/drawing/2014/main" xmlns="" id="{17DD36B3-C585-4D31-83D1-F92861F896C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314910" y="900720"/>
            <a:ext cx="26593220" cy="85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8.sv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8.sv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8.sv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8.sv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8.sv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ền">
            <a:extLst>
              <a:ext uri="{FF2B5EF4-FFF2-40B4-BE49-F238E27FC236}">
                <a16:creationId xmlns:a16="http://schemas.microsoft.com/office/drawing/2014/main" xmlns="" id="{057DD52B-17FE-438F-A11A-EFB3AC0A77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993058" y="-3660058"/>
            <a:ext cx="14178116" cy="14178116"/>
          </a:xfrm>
          <a:prstGeom prst="ellipse">
            <a:avLst/>
          </a:prstGeom>
          <a:blipFill>
            <a:blip r:embed="rId2"/>
            <a:srcRect/>
            <a:stretch>
              <a:fillRect l="-38863" r="-38863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>
            <a:off x="1333500" y="-1333500"/>
            <a:ext cx="9525000" cy="9525000"/>
          </a:xfrm>
          <a:prstGeom prst="ellipse">
            <a:avLst/>
          </a:prstGeom>
          <a:blipFill>
            <a:blip r:embed="rId2"/>
            <a:srcRect/>
            <a:stretch>
              <a:fillRect l="-82272" t="-24426" r="-82272" b="-24426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3994355" y="1327355"/>
            <a:ext cx="4203290" cy="4203290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4267200" y="2990850"/>
            <a:ext cx="36576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6600" dirty="0">
                <a:latin typeface="#9Slide03 Bebas Neue ZSmall" panose="020B0606020202050201" pitchFamily="34" charset="0"/>
              </a:rPr>
              <a:t>QUAN TRỌNG</a:t>
            </a:r>
          </a:p>
        </p:txBody>
      </p:sp>
    </p:spTree>
    <p:extLst>
      <p:ext uri="{BB962C8B-B14F-4D97-AF65-F5344CB8AC3E}">
        <p14:creationId xmlns:p14="http://schemas.microsoft.com/office/powerpoint/2010/main" val="13360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0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1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 -0.043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04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4" grpId="0" animBg="1"/>
      <p:bldP spid="4" grpId="1" animBg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goài">
            <a:extLst>
              <a:ext uri="{FF2B5EF4-FFF2-40B4-BE49-F238E27FC236}">
                <a16:creationId xmlns:a16="http://schemas.microsoft.com/office/drawing/2014/main" xmlns="" id="{C5A0A252-B44C-44A4-BF00-E625BCDE1381}"/>
              </a:ext>
            </a:extLst>
          </p:cNvPr>
          <p:cNvSpPr/>
          <p:nvPr/>
        </p:nvSpPr>
        <p:spPr>
          <a:xfrm rot="17901412">
            <a:off x="-7502402" y="-2351994"/>
            <a:ext cx="11540006" cy="11540006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Hình Bầu dục 93">
            <a:extLst>
              <a:ext uri="{FF2B5EF4-FFF2-40B4-BE49-F238E27FC236}">
                <a16:creationId xmlns:a16="http://schemas.microsoft.com/office/drawing/2014/main" xmlns="" id="{559E37C5-42C3-48AF-818C-1AD21605FE7C}"/>
              </a:ext>
            </a:extLst>
          </p:cNvPr>
          <p:cNvSpPr/>
          <p:nvPr/>
        </p:nvSpPr>
        <p:spPr>
          <a:xfrm>
            <a:off x="-2481588" y="7619208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5" name="ngoài">
            <a:extLst>
              <a:ext uri="{FF2B5EF4-FFF2-40B4-BE49-F238E27FC236}">
                <a16:creationId xmlns:a16="http://schemas.microsoft.com/office/drawing/2014/main" xmlns="" id="{E158AD28-9F0A-475F-8EB7-6ED74FC33051}"/>
              </a:ext>
            </a:extLst>
          </p:cNvPr>
          <p:cNvSpPr/>
          <p:nvPr/>
        </p:nvSpPr>
        <p:spPr>
          <a:xfrm rot="12685491">
            <a:off x="-5528974" y="-342900"/>
            <a:ext cx="7543800" cy="7543800"/>
          </a:xfrm>
          <a:prstGeom prst="ellipse">
            <a:avLst/>
          </a:prstGeom>
          <a:blipFill>
            <a:blip r:embed="rId4"/>
            <a:srcRect/>
            <a:stretch>
              <a:fillRect l="-54411" t="-8749" r="-54411" b="-8749"/>
            </a:stretch>
          </a:blipFill>
          <a:ln w="76200"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iữa">
            <a:extLst>
              <a:ext uri="{FF2B5EF4-FFF2-40B4-BE49-F238E27FC236}">
                <a16:creationId xmlns:a16="http://schemas.microsoft.com/office/drawing/2014/main" xmlns="" id="{107FDD30-D265-4B5F-BB1F-D6C916F1A584}"/>
              </a:ext>
            </a:extLst>
          </p:cNvPr>
          <p:cNvSpPr/>
          <p:nvPr/>
        </p:nvSpPr>
        <p:spPr>
          <a:xfrm rot="12685491">
            <a:off x="-3185209" y="2000865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7" name="trong">
            <a:extLst>
              <a:ext uri="{FF2B5EF4-FFF2-40B4-BE49-F238E27FC236}">
                <a16:creationId xmlns:a16="http://schemas.microsoft.com/office/drawing/2014/main" xmlns="" id="{23DA4651-7341-4A21-952D-0CC1A9C5B159}"/>
              </a:ext>
            </a:extLst>
          </p:cNvPr>
          <p:cNvSpPr/>
          <p:nvPr/>
        </p:nvSpPr>
        <p:spPr>
          <a:xfrm rot="1885491">
            <a:off x="-3185209" y="2000865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8" name="Hình chữ nhật 97">
            <a:extLst>
              <a:ext uri="{FF2B5EF4-FFF2-40B4-BE49-F238E27FC236}">
                <a16:creationId xmlns:a16="http://schemas.microsoft.com/office/drawing/2014/main" xmlns="" id="{9F4C1111-7618-4EAE-B7AF-735C02CB8FAE}"/>
              </a:ext>
            </a:extLst>
          </p:cNvPr>
          <p:cNvSpPr/>
          <p:nvPr/>
        </p:nvSpPr>
        <p:spPr>
          <a:xfrm rot="1885491">
            <a:off x="-2999802" y="3131264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99" name="Hình Bầu dục 98">
            <a:extLst>
              <a:ext uri="{FF2B5EF4-FFF2-40B4-BE49-F238E27FC236}">
                <a16:creationId xmlns:a16="http://schemas.microsoft.com/office/drawing/2014/main" xmlns="" id="{5FE732C2-36BF-4ADC-B3C2-6635C45D4B4D}"/>
              </a:ext>
            </a:extLst>
          </p:cNvPr>
          <p:cNvSpPr/>
          <p:nvPr/>
        </p:nvSpPr>
        <p:spPr>
          <a:xfrm rot="1885491">
            <a:off x="-3185210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0" name="Hình Bầu dục 99">
            <a:extLst>
              <a:ext uri="{FF2B5EF4-FFF2-40B4-BE49-F238E27FC236}">
                <a16:creationId xmlns:a16="http://schemas.microsoft.com/office/drawing/2014/main" xmlns="" id="{5F149F5E-5131-4778-9D0C-FED2F25AE1F0}"/>
              </a:ext>
            </a:extLst>
          </p:cNvPr>
          <p:cNvSpPr/>
          <p:nvPr/>
        </p:nvSpPr>
        <p:spPr>
          <a:xfrm>
            <a:off x="-3185209" y="2000865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1" name="Hình Bầu dục 100">
            <a:extLst>
              <a:ext uri="{FF2B5EF4-FFF2-40B4-BE49-F238E27FC236}">
                <a16:creationId xmlns:a16="http://schemas.microsoft.com/office/drawing/2014/main" xmlns="" id="{F9AEA5F6-C857-4230-88E9-F8A0A0505BDA}"/>
              </a:ext>
            </a:extLst>
          </p:cNvPr>
          <p:cNvSpPr/>
          <p:nvPr/>
        </p:nvSpPr>
        <p:spPr>
          <a:xfrm>
            <a:off x="-1215382" y="632129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02" name="Hình Bầu dục 101">
            <a:extLst>
              <a:ext uri="{FF2B5EF4-FFF2-40B4-BE49-F238E27FC236}">
                <a16:creationId xmlns:a16="http://schemas.microsoft.com/office/drawing/2014/main" xmlns="" id="{5B50C53E-1943-4B8A-BDF3-4C56B9C3CA24}"/>
              </a:ext>
            </a:extLst>
          </p:cNvPr>
          <p:cNvSpPr/>
          <p:nvPr/>
        </p:nvSpPr>
        <p:spPr>
          <a:xfrm>
            <a:off x="-3785439" y="483845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3" name="Hình Bầu dục 102">
            <a:extLst>
              <a:ext uri="{FF2B5EF4-FFF2-40B4-BE49-F238E27FC236}">
                <a16:creationId xmlns:a16="http://schemas.microsoft.com/office/drawing/2014/main" xmlns="" id="{CAFC4C83-83D6-4761-B312-195DF1FF7553}"/>
              </a:ext>
            </a:extLst>
          </p:cNvPr>
          <p:cNvSpPr/>
          <p:nvPr/>
        </p:nvSpPr>
        <p:spPr>
          <a:xfrm>
            <a:off x="-1341035" y="507497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04" name="Hình Bầu dục 103">
            <a:extLst>
              <a:ext uri="{FF2B5EF4-FFF2-40B4-BE49-F238E27FC236}">
                <a16:creationId xmlns:a16="http://schemas.microsoft.com/office/drawing/2014/main" xmlns="" id="{22C7BE00-3CC4-4434-B61A-12A4CEBECECE}"/>
              </a:ext>
            </a:extLst>
          </p:cNvPr>
          <p:cNvSpPr/>
          <p:nvPr/>
        </p:nvSpPr>
        <p:spPr>
          <a:xfrm>
            <a:off x="114044" y="269349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grpSp>
        <p:nvGrpSpPr>
          <p:cNvPr id="105" name="Nhóm 104">
            <a:extLst>
              <a:ext uri="{FF2B5EF4-FFF2-40B4-BE49-F238E27FC236}">
                <a16:creationId xmlns:a16="http://schemas.microsoft.com/office/drawing/2014/main" xmlns="" id="{57D36603-EDDD-44EF-9618-A727014C4620}"/>
              </a:ext>
            </a:extLst>
          </p:cNvPr>
          <p:cNvGrpSpPr/>
          <p:nvPr/>
        </p:nvGrpSpPr>
        <p:grpSpPr>
          <a:xfrm rot="16200000">
            <a:off x="-2347094" y="243348"/>
            <a:ext cx="1449028" cy="6371304"/>
            <a:chOff x="838199" y="276532"/>
            <a:chExt cx="1449028" cy="6371304"/>
          </a:xfrm>
        </p:grpSpPr>
        <p:sp>
          <p:nvSpPr>
            <p:cNvPr id="106" name="Hình Bầu dục 105">
              <a:extLst>
                <a:ext uri="{FF2B5EF4-FFF2-40B4-BE49-F238E27FC236}">
                  <a16:creationId xmlns:a16="http://schemas.microsoft.com/office/drawing/2014/main" xmlns="" id="{A85FE84A-5624-4E7F-8876-D3E623EC9D16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ình Bầu dục 106">
              <a:extLst>
                <a:ext uri="{FF2B5EF4-FFF2-40B4-BE49-F238E27FC236}">
                  <a16:creationId xmlns:a16="http://schemas.microsoft.com/office/drawing/2014/main" xmlns="" id="{BCEE34A5-C58E-4E49-A632-78F4A2555EB7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Hình Bầu dục 107">
            <a:extLst>
              <a:ext uri="{FF2B5EF4-FFF2-40B4-BE49-F238E27FC236}">
                <a16:creationId xmlns:a16="http://schemas.microsoft.com/office/drawing/2014/main" xmlns="" id="{D7DCDF5B-EFD0-4CD3-B9C8-DBC37D5CF663}"/>
              </a:ext>
            </a:extLst>
          </p:cNvPr>
          <p:cNvSpPr/>
          <p:nvPr/>
        </p:nvSpPr>
        <p:spPr>
          <a:xfrm>
            <a:off x="-2456913" y="-2143851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109" name="Hình Bầu dục 108">
            <a:extLst>
              <a:ext uri="{FF2B5EF4-FFF2-40B4-BE49-F238E27FC236}">
                <a16:creationId xmlns:a16="http://schemas.microsoft.com/office/drawing/2014/main" xmlns="" id="{A5997B50-D8F4-4109-8559-FD7063E37B61}"/>
              </a:ext>
            </a:extLst>
          </p:cNvPr>
          <p:cNvSpPr/>
          <p:nvPr/>
        </p:nvSpPr>
        <p:spPr>
          <a:xfrm>
            <a:off x="2350579" y="2704486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17" name="Hình tự do: Hình 116">
            <a:extLst>
              <a:ext uri="{FF2B5EF4-FFF2-40B4-BE49-F238E27FC236}">
                <a16:creationId xmlns:a16="http://schemas.microsoft.com/office/drawing/2014/main" xmlns="" id="{CA939B7D-9A73-4F56-8BFB-E89E49BF3C06}"/>
              </a:ext>
            </a:extLst>
          </p:cNvPr>
          <p:cNvSpPr/>
          <p:nvPr/>
        </p:nvSpPr>
        <p:spPr>
          <a:xfrm>
            <a:off x="5033365" y="398211"/>
            <a:ext cx="6684147" cy="1728216"/>
          </a:xfrm>
          <a:custGeom>
            <a:avLst/>
            <a:gdLst>
              <a:gd name="connsiteX0" fmla="*/ 0 w 6684147"/>
              <a:gd name="connsiteY0" fmla="*/ 0 h 1728216"/>
              <a:gd name="connsiteX1" fmla="*/ 6396105 w 6684147"/>
              <a:gd name="connsiteY1" fmla="*/ 0 h 1728216"/>
              <a:gd name="connsiteX2" fmla="*/ 6684147 w 6684147"/>
              <a:gd name="connsiteY2" fmla="*/ 288042 h 1728216"/>
              <a:gd name="connsiteX3" fmla="*/ 6684147 w 6684147"/>
              <a:gd name="connsiteY3" fmla="*/ 1440174 h 1728216"/>
              <a:gd name="connsiteX4" fmla="*/ 6396105 w 6684147"/>
              <a:gd name="connsiteY4" fmla="*/ 1728216 h 1728216"/>
              <a:gd name="connsiteX5" fmla="*/ 529578 w 6684147"/>
              <a:gd name="connsiteY5" fmla="*/ 1728216 h 1728216"/>
              <a:gd name="connsiteX6" fmla="*/ 505280 w 6684147"/>
              <a:gd name="connsiteY6" fmla="*/ 1587621 h 1728216"/>
              <a:gd name="connsiteX7" fmla="*/ 98396 w 6684147"/>
              <a:gd name="connsiteY7" fmla="*/ 226499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4147" h="1728216">
                <a:moveTo>
                  <a:pt x="0" y="0"/>
                </a:moveTo>
                <a:lnTo>
                  <a:pt x="6396105" y="0"/>
                </a:lnTo>
                <a:cubicBezTo>
                  <a:pt x="6555186" y="0"/>
                  <a:pt x="6684147" y="128961"/>
                  <a:pt x="6684147" y="288042"/>
                </a:cubicBezTo>
                <a:lnTo>
                  <a:pt x="6684147" y="1440174"/>
                </a:lnTo>
                <a:cubicBezTo>
                  <a:pt x="6684147" y="1599255"/>
                  <a:pt x="6555186" y="1728216"/>
                  <a:pt x="6396105" y="1728216"/>
                </a:cubicBezTo>
                <a:lnTo>
                  <a:pt x="529578" y="1728216"/>
                </a:lnTo>
                <a:lnTo>
                  <a:pt x="505280" y="1587621"/>
                </a:lnTo>
                <a:cubicBezTo>
                  <a:pt x="413312" y="1122084"/>
                  <a:pt x="277013" y="666134"/>
                  <a:pt x="98396" y="226499"/>
                </a:cubicBezTo>
                <a:close/>
              </a:path>
            </a:pathLst>
          </a:custGeom>
          <a:gradFill flip="none" rotWithShape="1">
            <a:gsLst>
              <a:gs pos="62000">
                <a:srgbClr val="FFFFFF"/>
              </a:gs>
              <a:gs pos="100000">
                <a:srgbClr val="1348A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Hình tự do: Hình 118">
            <a:extLst>
              <a:ext uri="{FF2B5EF4-FFF2-40B4-BE49-F238E27FC236}">
                <a16:creationId xmlns:a16="http://schemas.microsoft.com/office/drawing/2014/main" xmlns="" id="{09E71C8C-FEC7-4683-98D1-D5C17B0B61FE}"/>
              </a:ext>
            </a:extLst>
          </p:cNvPr>
          <p:cNvSpPr/>
          <p:nvPr/>
        </p:nvSpPr>
        <p:spPr>
          <a:xfrm>
            <a:off x="5626543" y="2560818"/>
            <a:ext cx="6090969" cy="1728216"/>
          </a:xfrm>
          <a:custGeom>
            <a:avLst/>
            <a:gdLst>
              <a:gd name="connsiteX0" fmla="*/ 496 w 6090969"/>
              <a:gd name="connsiteY0" fmla="*/ 0 h 1728216"/>
              <a:gd name="connsiteX1" fmla="*/ 5802927 w 6090969"/>
              <a:gd name="connsiteY1" fmla="*/ 0 h 1728216"/>
              <a:gd name="connsiteX2" fmla="*/ 6090969 w 6090969"/>
              <a:gd name="connsiteY2" fmla="*/ 288042 h 1728216"/>
              <a:gd name="connsiteX3" fmla="*/ 6090969 w 6090969"/>
              <a:gd name="connsiteY3" fmla="*/ 1440174 h 1728216"/>
              <a:gd name="connsiteX4" fmla="*/ 5802927 w 6090969"/>
              <a:gd name="connsiteY4" fmla="*/ 1728216 h 1728216"/>
              <a:gd name="connsiteX5" fmla="*/ 0 w 6090969"/>
              <a:gd name="connsiteY5" fmla="*/ 1728216 h 1728216"/>
              <a:gd name="connsiteX6" fmla="*/ 19941 w 6090969"/>
              <a:gd name="connsiteY6" fmla="*/ 1561925 h 1728216"/>
              <a:gd name="connsiteX7" fmla="*/ 16556 w 6090969"/>
              <a:gd name="connsiteY7" fmla="*/ 129668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0969" h="1728216">
                <a:moveTo>
                  <a:pt x="496" y="0"/>
                </a:moveTo>
                <a:lnTo>
                  <a:pt x="5802927" y="0"/>
                </a:lnTo>
                <a:cubicBezTo>
                  <a:pt x="5962008" y="0"/>
                  <a:pt x="6090969" y="128961"/>
                  <a:pt x="6090969" y="288042"/>
                </a:cubicBezTo>
                <a:lnTo>
                  <a:pt x="6090969" y="1440174"/>
                </a:lnTo>
                <a:cubicBezTo>
                  <a:pt x="6090969" y="1599255"/>
                  <a:pt x="5962008" y="1728216"/>
                  <a:pt x="5802927" y="1728216"/>
                </a:cubicBezTo>
                <a:lnTo>
                  <a:pt x="0" y="1728216"/>
                </a:lnTo>
                <a:lnTo>
                  <a:pt x="19941" y="1561925"/>
                </a:lnTo>
                <a:cubicBezTo>
                  <a:pt x="65490" y="1082771"/>
                  <a:pt x="63691" y="603109"/>
                  <a:pt x="16556" y="129668"/>
                </a:cubicBezTo>
                <a:close/>
              </a:path>
            </a:pathLst>
          </a:custGeom>
          <a:gradFill flip="none" rotWithShape="1">
            <a:gsLst>
              <a:gs pos="62000">
                <a:srgbClr val="FFFFFF"/>
              </a:gs>
              <a:gs pos="100000">
                <a:srgbClr val="1348A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: Rounded Corners 15">
            <a:extLst>
              <a:ext uri="{FF2B5EF4-FFF2-40B4-BE49-F238E27FC236}">
                <a16:creationId xmlns:a16="http://schemas.microsoft.com/office/drawing/2014/main" xmlns="" id="{48E4F6A7-76C5-4286-87C9-45B64FC1C376}"/>
              </a:ext>
            </a:extLst>
          </p:cNvPr>
          <p:cNvSpPr/>
          <p:nvPr/>
        </p:nvSpPr>
        <p:spPr>
          <a:xfrm>
            <a:off x="5751042" y="813673"/>
            <a:ext cx="1300554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NaOH</a:t>
            </a: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(dd)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15">
            <a:extLst>
              <a:ext uri="{FF2B5EF4-FFF2-40B4-BE49-F238E27FC236}">
                <a16:creationId xmlns:a16="http://schemas.microsoft.com/office/drawing/2014/main" xmlns="" id="{38F7570C-4C98-4CF8-AA6B-12713148E9D6}"/>
              </a:ext>
            </a:extLst>
          </p:cNvPr>
          <p:cNvSpPr/>
          <p:nvPr/>
        </p:nvSpPr>
        <p:spPr>
          <a:xfrm>
            <a:off x="8909060" y="813673"/>
            <a:ext cx="1101366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Cl</a:t>
            </a: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(dd)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15">
            <a:extLst>
              <a:ext uri="{FF2B5EF4-FFF2-40B4-BE49-F238E27FC236}">
                <a16:creationId xmlns:a16="http://schemas.microsoft.com/office/drawing/2014/main" xmlns="" id="{EC50EC4B-E524-48E1-B143-B022A8EF81AD}"/>
              </a:ext>
            </a:extLst>
          </p:cNvPr>
          <p:cNvSpPr/>
          <p:nvPr/>
        </p:nvSpPr>
        <p:spPr>
          <a:xfrm>
            <a:off x="10364441" y="813673"/>
            <a:ext cx="1070326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O</a:t>
            </a: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</a:t>
            </a:r>
            <a:r>
              <a:rPr lang="vi-VN" sz="1600" kern="0" dirty="0" err="1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lỏng</a:t>
            </a:r>
            <a:r>
              <a:rPr lang="vi-VN" sz="16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)</a:t>
            </a:r>
            <a:endParaRPr kumimoji="0" lang="vi-VN" sz="24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15">
            <a:extLst>
              <a:ext uri="{FF2B5EF4-FFF2-40B4-BE49-F238E27FC236}">
                <a16:creationId xmlns:a16="http://schemas.microsoft.com/office/drawing/2014/main" xmlns="" id="{A9F89709-6B99-4319-8F63-29496336D002}"/>
              </a:ext>
            </a:extLst>
          </p:cNvPr>
          <p:cNvSpPr/>
          <p:nvPr/>
        </p:nvSpPr>
        <p:spPr>
          <a:xfrm>
            <a:off x="8258533" y="950486"/>
            <a:ext cx="733549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→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15">
            <a:extLst>
              <a:ext uri="{FF2B5EF4-FFF2-40B4-BE49-F238E27FC236}">
                <a16:creationId xmlns:a16="http://schemas.microsoft.com/office/drawing/2014/main" xmlns="" id="{8276A403-AC79-44DE-A2FD-41619E9E65C3}"/>
              </a:ext>
            </a:extLst>
          </p:cNvPr>
          <p:cNvSpPr/>
          <p:nvPr/>
        </p:nvSpPr>
        <p:spPr>
          <a:xfrm>
            <a:off x="7096318" y="973779"/>
            <a:ext cx="263585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+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15">
            <a:extLst>
              <a:ext uri="{FF2B5EF4-FFF2-40B4-BE49-F238E27FC236}">
                <a16:creationId xmlns:a16="http://schemas.microsoft.com/office/drawing/2014/main" xmlns="" id="{25FE1D8C-FF66-4238-996A-060015E21B19}"/>
              </a:ext>
            </a:extLst>
          </p:cNvPr>
          <p:cNvSpPr/>
          <p:nvPr/>
        </p:nvSpPr>
        <p:spPr>
          <a:xfrm>
            <a:off x="7422337" y="813673"/>
            <a:ext cx="877178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HCl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(dd)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15">
            <a:extLst>
              <a:ext uri="{FF2B5EF4-FFF2-40B4-BE49-F238E27FC236}">
                <a16:creationId xmlns:a16="http://schemas.microsoft.com/office/drawing/2014/main" xmlns="" id="{2FA209CC-5845-4B68-A7C8-386F53E1D382}"/>
              </a:ext>
            </a:extLst>
          </p:cNvPr>
          <p:cNvSpPr/>
          <p:nvPr/>
        </p:nvSpPr>
        <p:spPr>
          <a:xfrm>
            <a:off x="10028572" y="973779"/>
            <a:ext cx="263585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+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0" name="Hình chữ nhật 39">
            <a:extLst>
              <a:ext uri="{FF2B5EF4-FFF2-40B4-BE49-F238E27FC236}">
                <a16:creationId xmlns:a16="http://schemas.microsoft.com/office/drawing/2014/main" xmlns="" id="{0F4A4DF0-5027-44C3-90E7-9D34847C6D96}"/>
              </a:ext>
            </a:extLst>
          </p:cNvPr>
          <p:cNvSpPr/>
          <p:nvPr/>
        </p:nvSpPr>
        <p:spPr>
          <a:xfrm>
            <a:off x="6085772" y="2871531"/>
            <a:ext cx="5235972" cy="12565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Dung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dịch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NaOH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axit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tạo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muối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b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(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ứng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trung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hòa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  <a:endParaRPr lang="vi-VN" sz="2400" kern="0" dirty="0">
              <a:solidFill>
                <a:prstClr val="black"/>
              </a:solidFill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2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/>
          <p:bldP spid="36" grpId="1"/>
          <p:bldP spid="37" grpId="0"/>
          <p:bldP spid="37" grpId="1"/>
          <p:bldP spid="38" grpId="0" animBg="1"/>
          <p:bldP spid="38" grpId="1" animBg="1"/>
          <p:bldP spid="39" grpId="0"/>
          <p:bldP spid="3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2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/>
          <p:bldP spid="36" grpId="1"/>
          <p:bldP spid="37" grpId="0"/>
          <p:bldP spid="37" grpId="1"/>
          <p:bldP spid="38" grpId="0" animBg="1"/>
          <p:bldP spid="38" grpId="1" animBg="1"/>
          <p:bldP spid="39" grpId="0"/>
          <p:bldP spid="39" grpId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goài">
            <a:extLst>
              <a:ext uri="{FF2B5EF4-FFF2-40B4-BE49-F238E27FC236}">
                <a16:creationId xmlns:a16="http://schemas.microsoft.com/office/drawing/2014/main" xmlns="" id="{C5A0A252-B44C-44A4-BF00-E625BCDE1381}"/>
              </a:ext>
            </a:extLst>
          </p:cNvPr>
          <p:cNvSpPr/>
          <p:nvPr/>
        </p:nvSpPr>
        <p:spPr>
          <a:xfrm rot="17901412">
            <a:off x="-7502402" y="-2351994"/>
            <a:ext cx="11540006" cy="11540006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ngoài">
            <a:extLst>
              <a:ext uri="{FF2B5EF4-FFF2-40B4-BE49-F238E27FC236}">
                <a16:creationId xmlns:a16="http://schemas.microsoft.com/office/drawing/2014/main" xmlns="" id="{E158AD28-9F0A-475F-8EB7-6ED74FC33051}"/>
              </a:ext>
            </a:extLst>
          </p:cNvPr>
          <p:cNvSpPr/>
          <p:nvPr/>
        </p:nvSpPr>
        <p:spPr>
          <a:xfrm rot="12685491">
            <a:off x="-5528974" y="-342900"/>
            <a:ext cx="7543800" cy="7543800"/>
          </a:xfrm>
          <a:prstGeom prst="ellipse">
            <a:avLst/>
          </a:prstGeom>
          <a:blipFill>
            <a:blip r:embed="rId4"/>
            <a:srcRect/>
            <a:stretch>
              <a:fillRect l="-54411" t="-8749" r="-54411" b="-8749"/>
            </a:stretch>
          </a:blipFill>
          <a:ln w="76200"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iữa">
            <a:extLst>
              <a:ext uri="{FF2B5EF4-FFF2-40B4-BE49-F238E27FC236}">
                <a16:creationId xmlns:a16="http://schemas.microsoft.com/office/drawing/2014/main" xmlns="" id="{107FDD30-D265-4B5F-BB1F-D6C916F1A584}"/>
              </a:ext>
            </a:extLst>
          </p:cNvPr>
          <p:cNvSpPr/>
          <p:nvPr/>
        </p:nvSpPr>
        <p:spPr>
          <a:xfrm rot="12685491">
            <a:off x="-3185209" y="2000865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7" name="trong">
            <a:extLst>
              <a:ext uri="{FF2B5EF4-FFF2-40B4-BE49-F238E27FC236}">
                <a16:creationId xmlns:a16="http://schemas.microsoft.com/office/drawing/2014/main" xmlns="" id="{23DA4651-7341-4A21-952D-0CC1A9C5B159}"/>
              </a:ext>
            </a:extLst>
          </p:cNvPr>
          <p:cNvSpPr/>
          <p:nvPr/>
        </p:nvSpPr>
        <p:spPr>
          <a:xfrm rot="1885491">
            <a:off x="-3185209" y="2000865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8" name="Hình chữ nhật 97">
            <a:extLst>
              <a:ext uri="{FF2B5EF4-FFF2-40B4-BE49-F238E27FC236}">
                <a16:creationId xmlns:a16="http://schemas.microsoft.com/office/drawing/2014/main" xmlns="" id="{9F4C1111-7618-4EAE-B7AF-735C02CB8FAE}"/>
              </a:ext>
            </a:extLst>
          </p:cNvPr>
          <p:cNvSpPr/>
          <p:nvPr/>
        </p:nvSpPr>
        <p:spPr>
          <a:xfrm rot="1885491">
            <a:off x="-2999802" y="3131264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99" name="Hình Bầu dục 98">
            <a:extLst>
              <a:ext uri="{FF2B5EF4-FFF2-40B4-BE49-F238E27FC236}">
                <a16:creationId xmlns:a16="http://schemas.microsoft.com/office/drawing/2014/main" xmlns="" id="{5FE732C2-36BF-4ADC-B3C2-6635C45D4B4D}"/>
              </a:ext>
            </a:extLst>
          </p:cNvPr>
          <p:cNvSpPr/>
          <p:nvPr/>
        </p:nvSpPr>
        <p:spPr>
          <a:xfrm rot="1885491">
            <a:off x="-3185210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0" name="Hình Bầu dục 99">
            <a:extLst>
              <a:ext uri="{FF2B5EF4-FFF2-40B4-BE49-F238E27FC236}">
                <a16:creationId xmlns:a16="http://schemas.microsoft.com/office/drawing/2014/main" xmlns="" id="{5F149F5E-5131-4778-9D0C-FED2F25AE1F0}"/>
              </a:ext>
            </a:extLst>
          </p:cNvPr>
          <p:cNvSpPr/>
          <p:nvPr/>
        </p:nvSpPr>
        <p:spPr>
          <a:xfrm>
            <a:off x="-3185209" y="2000865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1" name="Hình Bầu dục 100">
            <a:extLst>
              <a:ext uri="{FF2B5EF4-FFF2-40B4-BE49-F238E27FC236}">
                <a16:creationId xmlns:a16="http://schemas.microsoft.com/office/drawing/2014/main" xmlns="" id="{F9AEA5F6-C857-4230-88E9-F8A0A0505BDA}"/>
              </a:ext>
            </a:extLst>
          </p:cNvPr>
          <p:cNvSpPr/>
          <p:nvPr/>
        </p:nvSpPr>
        <p:spPr>
          <a:xfrm>
            <a:off x="-1215382" y="632129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02" name="Hình Bầu dục 101">
            <a:extLst>
              <a:ext uri="{FF2B5EF4-FFF2-40B4-BE49-F238E27FC236}">
                <a16:creationId xmlns:a16="http://schemas.microsoft.com/office/drawing/2014/main" xmlns="" id="{5B50C53E-1943-4B8A-BDF3-4C56B9C3CA24}"/>
              </a:ext>
            </a:extLst>
          </p:cNvPr>
          <p:cNvSpPr/>
          <p:nvPr/>
        </p:nvSpPr>
        <p:spPr>
          <a:xfrm>
            <a:off x="-3785439" y="483845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3" name="Hình Bầu dục 102">
            <a:extLst>
              <a:ext uri="{FF2B5EF4-FFF2-40B4-BE49-F238E27FC236}">
                <a16:creationId xmlns:a16="http://schemas.microsoft.com/office/drawing/2014/main" xmlns="" id="{CAFC4C83-83D6-4761-B312-195DF1FF7553}"/>
              </a:ext>
            </a:extLst>
          </p:cNvPr>
          <p:cNvSpPr/>
          <p:nvPr/>
        </p:nvSpPr>
        <p:spPr>
          <a:xfrm>
            <a:off x="-1341035" y="507497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04" name="Hình Bầu dục 103">
            <a:extLst>
              <a:ext uri="{FF2B5EF4-FFF2-40B4-BE49-F238E27FC236}">
                <a16:creationId xmlns:a16="http://schemas.microsoft.com/office/drawing/2014/main" xmlns="" id="{22C7BE00-3CC4-4434-B61A-12A4CEBECECE}"/>
              </a:ext>
            </a:extLst>
          </p:cNvPr>
          <p:cNvSpPr/>
          <p:nvPr/>
        </p:nvSpPr>
        <p:spPr>
          <a:xfrm>
            <a:off x="114044" y="269349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grpSp>
        <p:nvGrpSpPr>
          <p:cNvPr id="105" name="Nhóm 104">
            <a:extLst>
              <a:ext uri="{FF2B5EF4-FFF2-40B4-BE49-F238E27FC236}">
                <a16:creationId xmlns:a16="http://schemas.microsoft.com/office/drawing/2014/main" xmlns="" id="{57D36603-EDDD-44EF-9618-A727014C4620}"/>
              </a:ext>
            </a:extLst>
          </p:cNvPr>
          <p:cNvGrpSpPr/>
          <p:nvPr/>
        </p:nvGrpSpPr>
        <p:grpSpPr>
          <a:xfrm rot="16200000">
            <a:off x="-2347094" y="243348"/>
            <a:ext cx="1449028" cy="6371304"/>
            <a:chOff x="838199" y="276532"/>
            <a:chExt cx="1449028" cy="6371304"/>
          </a:xfrm>
        </p:grpSpPr>
        <p:sp>
          <p:nvSpPr>
            <p:cNvPr id="106" name="Hình Bầu dục 105">
              <a:extLst>
                <a:ext uri="{FF2B5EF4-FFF2-40B4-BE49-F238E27FC236}">
                  <a16:creationId xmlns:a16="http://schemas.microsoft.com/office/drawing/2014/main" xmlns="" id="{A85FE84A-5624-4E7F-8876-D3E623EC9D16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ình Bầu dục 106">
              <a:extLst>
                <a:ext uri="{FF2B5EF4-FFF2-40B4-BE49-F238E27FC236}">
                  <a16:creationId xmlns:a16="http://schemas.microsoft.com/office/drawing/2014/main" xmlns="" id="{BCEE34A5-C58E-4E49-A632-78F4A2555EB7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Hình Bầu dục 107">
            <a:extLst>
              <a:ext uri="{FF2B5EF4-FFF2-40B4-BE49-F238E27FC236}">
                <a16:creationId xmlns:a16="http://schemas.microsoft.com/office/drawing/2014/main" xmlns="" id="{D7DCDF5B-EFD0-4CD3-B9C8-DBC37D5CF663}"/>
              </a:ext>
            </a:extLst>
          </p:cNvPr>
          <p:cNvSpPr/>
          <p:nvPr/>
        </p:nvSpPr>
        <p:spPr>
          <a:xfrm>
            <a:off x="-2456913" y="-2143851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109" name="Hình Bầu dục 108">
            <a:extLst>
              <a:ext uri="{FF2B5EF4-FFF2-40B4-BE49-F238E27FC236}">
                <a16:creationId xmlns:a16="http://schemas.microsoft.com/office/drawing/2014/main" xmlns="" id="{A5997B50-D8F4-4109-8559-FD7063E37B61}"/>
              </a:ext>
            </a:extLst>
          </p:cNvPr>
          <p:cNvSpPr/>
          <p:nvPr/>
        </p:nvSpPr>
        <p:spPr>
          <a:xfrm>
            <a:off x="2350579" y="2704486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17" name="Hình tự do: Hình 116">
            <a:extLst>
              <a:ext uri="{FF2B5EF4-FFF2-40B4-BE49-F238E27FC236}">
                <a16:creationId xmlns:a16="http://schemas.microsoft.com/office/drawing/2014/main" xmlns="" id="{CA939B7D-9A73-4F56-8BFB-E89E49BF3C06}"/>
              </a:ext>
            </a:extLst>
          </p:cNvPr>
          <p:cNvSpPr/>
          <p:nvPr/>
        </p:nvSpPr>
        <p:spPr>
          <a:xfrm>
            <a:off x="5033365" y="398211"/>
            <a:ext cx="6684147" cy="1728216"/>
          </a:xfrm>
          <a:custGeom>
            <a:avLst/>
            <a:gdLst>
              <a:gd name="connsiteX0" fmla="*/ 0 w 6684147"/>
              <a:gd name="connsiteY0" fmla="*/ 0 h 1728216"/>
              <a:gd name="connsiteX1" fmla="*/ 6396105 w 6684147"/>
              <a:gd name="connsiteY1" fmla="*/ 0 h 1728216"/>
              <a:gd name="connsiteX2" fmla="*/ 6684147 w 6684147"/>
              <a:gd name="connsiteY2" fmla="*/ 288042 h 1728216"/>
              <a:gd name="connsiteX3" fmla="*/ 6684147 w 6684147"/>
              <a:gd name="connsiteY3" fmla="*/ 1440174 h 1728216"/>
              <a:gd name="connsiteX4" fmla="*/ 6396105 w 6684147"/>
              <a:gd name="connsiteY4" fmla="*/ 1728216 h 1728216"/>
              <a:gd name="connsiteX5" fmla="*/ 529578 w 6684147"/>
              <a:gd name="connsiteY5" fmla="*/ 1728216 h 1728216"/>
              <a:gd name="connsiteX6" fmla="*/ 505280 w 6684147"/>
              <a:gd name="connsiteY6" fmla="*/ 1587621 h 1728216"/>
              <a:gd name="connsiteX7" fmla="*/ 98396 w 6684147"/>
              <a:gd name="connsiteY7" fmla="*/ 226499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4147" h="1728216">
                <a:moveTo>
                  <a:pt x="0" y="0"/>
                </a:moveTo>
                <a:lnTo>
                  <a:pt x="6396105" y="0"/>
                </a:lnTo>
                <a:cubicBezTo>
                  <a:pt x="6555186" y="0"/>
                  <a:pt x="6684147" y="128961"/>
                  <a:pt x="6684147" y="288042"/>
                </a:cubicBezTo>
                <a:lnTo>
                  <a:pt x="6684147" y="1440174"/>
                </a:lnTo>
                <a:cubicBezTo>
                  <a:pt x="6684147" y="1599255"/>
                  <a:pt x="6555186" y="1728216"/>
                  <a:pt x="6396105" y="1728216"/>
                </a:cubicBezTo>
                <a:lnTo>
                  <a:pt x="529578" y="1728216"/>
                </a:lnTo>
                <a:lnTo>
                  <a:pt x="505280" y="1587621"/>
                </a:lnTo>
                <a:cubicBezTo>
                  <a:pt x="413312" y="1122084"/>
                  <a:pt x="277013" y="666134"/>
                  <a:pt x="98396" y="226499"/>
                </a:cubicBezTo>
                <a:close/>
              </a:path>
            </a:pathLst>
          </a:custGeom>
          <a:gradFill flip="none" rotWithShape="1">
            <a:gsLst>
              <a:gs pos="62000">
                <a:srgbClr val="FFFFFF"/>
              </a:gs>
              <a:gs pos="100000">
                <a:srgbClr val="1348A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Hình tự do: Hình 118">
            <a:extLst>
              <a:ext uri="{FF2B5EF4-FFF2-40B4-BE49-F238E27FC236}">
                <a16:creationId xmlns:a16="http://schemas.microsoft.com/office/drawing/2014/main" xmlns="" id="{09E71C8C-FEC7-4683-98D1-D5C17B0B61FE}"/>
              </a:ext>
            </a:extLst>
          </p:cNvPr>
          <p:cNvSpPr/>
          <p:nvPr/>
        </p:nvSpPr>
        <p:spPr>
          <a:xfrm>
            <a:off x="5626543" y="2560818"/>
            <a:ext cx="6090969" cy="1728216"/>
          </a:xfrm>
          <a:custGeom>
            <a:avLst/>
            <a:gdLst>
              <a:gd name="connsiteX0" fmla="*/ 496 w 6090969"/>
              <a:gd name="connsiteY0" fmla="*/ 0 h 1728216"/>
              <a:gd name="connsiteX1" fmla="*/ 5802927 w 6090969"/>
              <a:gd name="connsiteY1" fmla="*/ 0 h 1728216"/>
              <a:gd name="connsiteX2" fmla="*/ 6090969 w 6090969"/>
              <a:gd name="connsiteY2" fmla="*/ 288042 h 1728216"/>
              <a:gd name="connsiteX3" fmla="*/ 6090969 w 6090969"/>
              <a:gd name="connsiteY3" fmla="*/ 1440174 h 1728216"/>
              <a:gd name="connsiteX4" fmla="*/ 5802927 w 6090969"/>
              <a:gd name="connsiteY4" fmla="*/ 1728216 h 1728216"/>
              <a:gd name="connsiteX5" fmla="*/ 0 w 6090969"/>
              <a:gd name="connsiteY5" fmla="*/ 1728216 h 1728216"/>
              <a:gd name="connsiteX6" fmla="*/ 19941 w 6090969"/>
              <a:gd name="connsiteY6" fmla="*/ 1561925 h 1728216"/>
              <a:gd name="connsiteX7" fmla="*/ 16556 w 6090969"/>
              <a:gd name="connsiteY7" fmla="*/ 129668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0969" h="1728216">
                <a:moveTo>
                  <a:pt x="496" y="0"/>
                </a:moveTo>
                <a:lnTo>
                  <a:pt x="5802927" y="0"/>
                </a:lnTo>
                <a:cubicBezTo>
                  <a:pt x="5962008" y="0"/>
                  <a:pt x="6090969" y="128961"/>
                  <a:pt x="6090969" y="288042"/>
                </a:cubicBezTo>
                <a:lnTo>
                  <a:pt x="6090969" y="1440174"/>
                </a:lnTo>
                <a:cubicBezTo>
                  <a:pt x="6090969" y="1599255"/>
                  <a:pt x="5962008" y="1728216"/>
                  <a:pt x="5802927" y="1728216"/>
                </a:cubicBezTo>
                <a:lnTo>
                  <a:pt x="0" y="1728216"/>
                </a:lnTo>
                <a:lnTo>
                  <a:pt x="19941" y="1561925"/>
                </a:lnTo>
                <a:cubicBezTo>
                  <a:pt x="65490" y="1082771"/>
                  <a:pt x="63691" y="603109"/>
                  <a:pt x="16556" y="129668"/>
                </a:cubicBezTo>
                <a:close/>
              </a:path>
            </a:pathLst>
          </a:custGeom>
          <a:gradFill flip="none" rotWithShape="1">
            <a:gsLst>
              <a:gs pos="62000">
                <a:srgbClr val="FFFFFF"/>
              </a:gs>
              <a:gs pos="100000">
                <a:srgbClr val="1348A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Hình tự do: Hình 120">
            <a:extLst>
              <a:ext uri="{FF2B5EF4-FFF2-40B4-BE49-F238E27FC236}">
                <a16:creationId xmlns:a16="http://schemas.microsoft.com/office/drawing/2014/main" xmlns="" id="{44EA7D4A-22A9-4E27-9245-F31803980395}"/>
              </a:ext>
            </a:extLst>
          </p:cNvPr>
          <p:cNvSpPr/>
          <p:nvPr/>
        </p:nvSpPr>
        <p:spPr>
          <a:xfrm>
            <a:off x="5026562" y="4723425"/>
            <a:ext cx="6690950" cy="1728216"/>
          </a:xfrm>
          <a:custGeom>
            <a:avLst/>
            <a:gdLst>
              <a:gd name="connsiteX0" fmla="*/ 535729 w 6690950"/>
              <a:gd name="connsiteY0" fmla="*/ 0 h 1728216"/>
              <a:gd name="connsiteX1" fmla="*/ 6402908 w 6690950"/>
              <a:gd name="connsiteY1" fmla="*/ 0 h 1728216"/>
              <a:gd name="connsiteX2" fmla="*/ 6690950 w 6690950"/>
              <a:gd name="connsiteY2" fmla="*/ 288042 h 1728216"/>
              <a:gd name="connsiteX3" fmla="*/ 6690950 w 6690950"/>
              <a:gd name="connsiteY3" fmla="*/ 1440174 h 1728216"/>
              <a:gd name="connsiteX4" fmla="*/ 6402908 w 6690950"/>
              <a:gd name="connsiteY4" fmla="*/ 1728216 h 1728216"/>
              <a:gd name="connsiteX5" fmla="*/ 0 w 6690950"/>
              <a:gd name="connsiteY5" fmla="*/ 1728216 h 1728216"/>
              <a:gd name="connsiteX6" fmla="*/ 88567 w 6690950"/>
              <a:gd name="connsiteY6" fmla="*/ 1529370 h 1728216"/>
              <a:gd name="connsiteX7" fmla="*/ 515837 w 6690950"/>
              <a:gd name="connsiteY7" fmla="*/ 116827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0950" h="1728216">
                <a:moveTo>
                  <a:pt x="535729" y="0"/>
                </a:moveTo>
                <a:lnTo>
                  <a:pt x="6402908" y="0"/>
                </a:lnTo>
                <a:cubicBezTo>
                  <a:pt x="6561989" y="0"/>
                  <a:pt x="6690950" y="128961"/>
                  <a:pt x="6690950" y="288042"/>
                </a:cubicBezTo>
                <a:lnTo>
                  <a:pt x="6690950" y="1440174"/>
                </a:lnTo>
                <a:cubicBezTo>
                  <a:pt x="6690950" y="1599255"/>
                  <a:pt x="6561989" y="1728216"/>
                  <a:pt x="6402908" y="1728216"/>
                </a:cubicBezTo>
                <a:lnTo>
                  <a:pt x="0" y="1728216"/>
                </a:lnTo>
                <a:lnTo>
                  <a:pt x="88567" y="1529370"/>
                </a:lnTo>
                <a:cubicBezTo>
                  <a:pt x="280685" y="1066882"/>
                  <a:pt x="422438" y="593791"/>
                  <a:pt x="515837" y="116827"/>
                </a:cubicBezTo>
                <a:close/>
              </a:path>
            </a:pathLst>
          </a:custGeom>
          <a:gradFill flip="none" rotWithShape="1">
            <a:gsLst>
              <a:gs pos="62000">
                <a:srgbClr val="FFFFFF"/>
              </a:gs>
              <a:gs pos="100000">
                <a:srgbClr val="1348A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: Rounded Corners 15">
            <a:extLst>
              <a:ext uri="{FF2B5EF4-FFF2-40B4-BE49-F238E27FC236}">
                <a16:creationId xmlns:a16="http://schemas.microsoft.com/office/drawing/2014/main" xmlns="" id="{DE3F56ED-12F6-48B3-8335-7FFFA24F427B}"/>
              </a:ext>
            </a:extLst>
          </p:cNvPr>
          <p:cNvSpPr/>
          <p:nvPr/>
        </p:nvSpPr>
        <p:spPr>
          <a:xfrm>
            <a:off x="5751042" y="813673"/>
            <a:ext cx="1300554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NaOH</a:t>
            </a: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(dd)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15">
            <a:extLst>
              <a:ext uri="{FF2B5EF4-FFF2-40B4-BE49-F238E27FC236}">
                <a16:creationId xmlns:a16="http://schemas.microsoft.com/office/drawing/2014/main" xmlns="" id="{8306BC9B-B0BD-4232-8920-65F4C35FCE66}"/>
              </a:ext>
            </a:extLst>
          </p:cNvPr>
          <p:cNvSpPr/>
          <p:nvPr/>
        </p:nvSpPr>
        <p:spPr>
          <a:xfrm>
            <a:off x="8909060" y="813673"/>
            <a:ext cx="1101366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Cl</a:t>
            </a: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(dd)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15">
            <a:extLst>
              <a:ext uri="{FF2B5EF4-FFF2-40B4-BE49-F238E27FC236}">
                <a16:creationId xmlns:a16="http://schemas.microsoft.com/office/drawing/2014/main" xmlns="" id="{FC91AFDD-40EA-4844-A5F3-C7DFF40DF07D}"/>
              </a:ext>
            </a:extLst>
          </p:cNvPr>
          <p:cNvSpPr/>
          <p:nvPr/>
        </p:nvSpPr>
        <p:spPr>
          <a:xfrm>
            <a:off x="10364441" y="813673"/>
            <a:ext cx="1070326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O</a:t>
            </a: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</a:t>
            </a:r>
            <a:r>
              <a:rPr lang="vi-VN" sz="1600" kern="0" dirty="0" err="1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lỏng</a:t>
            </a:r>
            <a:r>
              <a:rPr lang="vi-VN" sz="16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)</a:t>
            </a:r>
            <a:endParaRPr kumimoji="0" lang="vi-VN" sz="24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15">
            <a:extLst>
              <a:ext uri="{FF2B5EF4-FFF2-40B4-BE49-F238E27FC236}">
                <a16:creationId xmlns:a16="http://schemas.microsoft.com/office/drawing/2014/main" xmlns="" id="{42988C2C-EAD4-4DED-B149-84027D207160}"/>
              </a:ext>
            </a:extLst>
          </p:cNvPr>
          <p:cNvSpPr/>
          <p:nvPr/>
        </p:nvSpPr>
        <p:spPr>
          <a:xfrm>
            <a:off x="8258533" y="950486"/>
            <a:ext cx="733549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→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15">
            <a:extLst>
              <a:ext uri="{FF2B5EF4-FFF2-40B4-BE49-F238E27FC236}">
                <a16:creationId xmlns:a16="http://schemas.microsoft.com/office/drawing/2014/main" xmlns="" id="{78993EFF-4F48-45C6-A48F-1FA1B6F85E3E}"/>
              </a:ext>
            </a:extLst>
          </p:cNvPr>
          <p:cNvSpPr/>
          <p:nvPr/>
        </p:nvSpPr>
        <p:spPr>
          <a:xfrm>
            <a:off x="7096318" y="973779"/>
            <a:ext cx="263585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+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15">
            <a:extLst>
              <a:ext uri="{FF2B5EF4-FFF2-40B4-BE49-F238E27FC236}">
                <a16:creationId xmlns:a16="http://schemas.microsoft.com/office/drawing/2014/main" xmlns="" id="{7EC4174D-93DA-4803-B92B-49A0ECDF1151}"/>
              </a:ext>
            </a:extLst>
          </p:cNvPr>
          <p:cNvSpPr/>
          <p:nvPr/>
        </p:nvSpPr>
        <p:spPr>
          <a:xfrm>
            <a:off x="7422337" y="813673"/>
            <a:ext cx="877178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HCl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(dd)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15">
            <a:extLst>
              <a:ext uri="{FF2B5EF4-FFF2-40B4-BE49-F238E27FC236}">
                <a16:creationId xmlns:a16="http://schemas.microsoft.com/office/drawing/2014/main" xmlns="" id="{181441FB-D817-4B9C-927F-E4536EBC42A3}"/>
              </a:ext>
            </a:extLst>
          </p:cNvPr>
          <p:cNvSpPr/>
          <p:nvPr/>
        </p:nvSpPr>
        <p:spPr>
          <a:xfrm>
            <a:off x="10028572" y="973779"/>
            <a:ext cx="263585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+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9" name="Hình chữ nhật 38">
            <a:extLst>
              <a:ext uri="{FF2B5EF4-FFF2-40B4-BE49-F238E27FC236}">
                <a16:creationId xmlns:a16="http://schemas.microsoft.com/office/drawing/2014/main" xmlns="" id="{368A3CCB-1C1C-41FD-8158-628DF288F4A6}"/>
              </a:ext>
            </a:extLst>
          </p:cNvPr>
          <p:cNvSpPr/>
          <p:nvPr/>
        </p:nvSpPr>
        <p:spPr>
          <a:xfrm>
            <a:off x="6085772" y="2871531"/>
            <a:ext cx="5235972" cy="12565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Dung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dịch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NaOH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axit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tạo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muối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b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(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ứng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trung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hòa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  <a:endParaRPr lang="vi-VN" sz="2400" kern="0" dirty="0">
              <a:solidFill>
                <a:prstClr val="black"/>
              </a:solidFill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40" name="Rectangle: Rounded Corners 15">
            <a:extLst>
              <a:ext uri="{FF2B5EF4-FFF2-40B4-BE49-F238E27FC236}">
                <a16:creationId xmlns:a16="http://schemas.microsoft.com/office/drawing/2014/main" xmlns="" id="{9E0D92EE-1B49-4896-A759-E1C8AD369962}"/>
              </a:ext>
            </a:extLst>
          </p:cNvPr>
          <p:cNvSpPr/>
          <p:nvPr/>
        </p:nvSpPr>
        <p:spPr>
          <a:xfrm>
            <a:off x="8312194" y="5269867"/>
            <a:ext cx="733549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→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15">
            <a:extLst>
              <a:ext uri="{FF2B5EF4-FFF2-40B4-BE49-F238E27FC236}">
                <a16:creationId xmlns:a16="http://schemas.microsoft.com/office/drawing/2014/main" xmlns="" id="{2B65F1E2-82D9-463F-98BD-33CAC048AE82}"/>
              </a:ext>
            </a:extLst>
          </p:cNvPr>
          <p:cNvSpPr/>
          <p:nvPr/>
        </p:nvSpPr>
        <p:spPr>
          <a:xfrm>
            <a:off x="7020946" y="5293160"/>
            <a:ext cx="263585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+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15">
            <a:extLst>
              <a:ext uri="{FF2B5EF4-FFF2-40B4-BE49-F238E27FC236}">
                <a16:creationId xmlns:a16="http://schemas.microsoft.com/office/drawing/2014/main" xmlns="" id="{E7C054B6-8BF8-4EDE-9360-C8E4E3E36CEF}"/>
              </a:ext>
            </a:extLst>
          </p:cNvPr>
          <p:cNvSpPr/>
          <p:nvPr/>
        </p:nvSpPr>
        <p:spPr>
          <a:xfrm>
            <a:off x="10179946" y="5293160"/>
            <a:ext cx="263585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+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xmlns="" id="{B6D5E807-7AE3-4020-907F-41DA9D074C7A}"/>
              </a:ext>
            </a:extLst>
          </p:cNvPr>
          <p:cNvGrpSpPr/>
          <p:nvPr/>
        </p:nvGrpSpPr>
        <p:grpSpPr>
          <a:xfrm>
            <a:off x="5737735" y="5133054"/>
            <a:ext cx="1300554" cy="911273"/>
            <a:chOff x="5737735" y="5133054"/>
            <a:chExt cx="1300554" cy="911273"/>
          </a:xfrm>
        </p:grpSpPr>
        <p:sp>
          <p:nvSpPr>
            <p:cNvPr id="44" name="Rectangle: Rounded Corners 15">
              <a:extLst>
                <a:ext uri="{FF2B5EF4-FFF2-40B4-BE49-F238E27FC236}">
                  <a16:creationId xmlns:a16="http://schemas.microsoft.com/office/drawing/2014/main" xmlns="" id="{279BDBE0-CA61-41D8-B32F-A0EA471A1843}"/>
                </a:ext>
              </a:extLst>
            </p:cNvPr>
            <p:cNvSpPr/>
            <p:nvPr/>
          </p:nvSpPr>
          <p:spPr>
            <a:xfrm>
              <a:off x="5822295" y="5133054"/>
              <a:ext cx="1131435" cy="911273"/>
            </a:xfrm>
            <a:prstGeom prst="roundRect">
              <a:avLst/>
            </a:prstGeom>
            <a:gradFill flip="none" rotWithShape="1">
              <a:gsLst>
                <a:gs pos="1000">
                  <a:srgbClr val="000082"/>
                </a:gs>
                <a:gs pos="100000">
                  <a:srgbClr val="00A7F2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: Rounded Corners 15">
              <a:extLst>
                <a:ext uri="{FF2B5EF4-FFF2-40B4-BE49-F238E27FC236}">
                  <a16:creationId xmlns:a16="http://schemas.microsoft.com/office/drawing/2014/main" xmlns="" id="{58F2CED3-0799-412D-9A93-1756F6184876}"/>
                </a:ext>
              </a:extLst>
            </p:cNvPr>
            <p:cNvSpPr/>
            <p:nvPr/>
          </p:nvSpPr>
          <p:spPr>
            <a:xfrm>
              <a:off x="5737735" y="5133054"/>
              <a:ext cx="1300554" cy="911273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2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NaOH</a:t>
              </a:r>
            </a:p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(dd)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xmlns="" id="{884AE136-4BDF-4A4E-B67E-E9BE714CF532}"/>
              </a:ext>
            </a:extLst>
          </p:cNvPr>
          <p:cNvGrpSpPr/>
          <p:nvPr/>
        </p:nvGrpSpPr>
        <p:grpSpPr>
          <a:xfrm>
            <a:off x="8883540" y="5133054"/>
            <a:ext cx="1343876" cy="911273"/>
            <a:chOff x="8863975" y="5133054"/>
            <a:chExt cx="1343876" cy="911273"/>
          </a:xfrm>
        </p:grpSpPr>
        <p:sp>
          <p:nvSpPr>
            <p:cNvPr id="47" name="Rectangle: Rounded Corners 15">
              <a:extLst>
                <a:ext uri="{FF2B5EF4-FFF2-40B4-BE49-F238E27FC236}">
                  <a16:creationId xmlns:a16="http://schemas.microsoft.com/office/drawing/2014/main" xmlns="" id="{BE5D455A-9D45-4A92-A050-9F770FCF7170}"/>
                </a:ext>
              </a:extLst>
            </p:cNvPr>
            <p:cNvSpPr/>
            <p:nvPr/>
          </p:nvSpPr>
          <p:spPr>
            <a:xfrm>
              <a:off x="8951352" y="5133054"/>
              <a:ext cx="1169122" cy="911273"/>
            </a:xfrm>
            <a:prstGeom prst="roundRect">
              <a:avLst/>
            </a:prstGeom>
            <a:gradFill flip="none" rotWithShape="1">
              <a:gsLst>
                <a:gs pos="1000">
                  <a:srgbClr val="000082"/>
                </a:gs>
                <a:gs pos="100000">
                  <a:srgbClr val="00A7F2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Rounded Corners 15">
              <a:extLst>
                <a:ext uri="{FF2B5EF4-FFF2-40B4-BE49-F238E27FC236}">
                  <a16:creationId xmlns:a16="http://schemas.microsoft.com/office/drawing/2014/main" xmlns="" id="{44AA8E64-941D-4F00-A00C-F1F497A09E0B}"/>
                </a:ext>
              </a:extLst>
            </p:cNvPr>
            <p:cNvSpPr/>
            <p:nvPr/>
          </p:nvSpPr>
          <p:spPr>
            <a:xfrm>
              <a:off x="8863975" y="5133054"/>
              <a:ext cx="1343876" cy="911273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kern="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Na</a:t>
              </a:r>
              <a:r>
                <a:rPr lang="vi-VN" sz="2400" kern="0" baseline="-2500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2</a:t>
              </a:r>
              <a:r>
                <a:rPr lang="vi-VN" sz="2400" kern="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SO</a:t>
              </a:r>
              <a:r>
                <a:rPr lang="vi-VN" sz="2400" kern="0" baseline="-2500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4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(dd)</a:t>
              </a:r>
              <a:endPara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xmlns="" id="{9FEBD392-C453-48A3-8334-B1C00C7C2504}"/>
              </a:ext>
            </a:extLst>
          </p:cNvPr>
          <p:cNvGrpSpPr/>
          <p:nvPr/>
        </p:nvGrpSpPr>
        <p:grpSpPr>
          <a:xfrm>
            <a:off x="10477139" y="5133054"/>
            <a:ext cx="1033797" cy="911273"/>
            <a:chOff x="10477139" y="5133054"/>
            <a:chExt cx="1033797" cy="911273"/>
          </a:xfrm>
        </p:grpSpPr>
        <p:sp>
          <p:nvSpPr>
            <p:cNvPr id="50" name="Rectangle: Rounded Corners 15">
              <a:extLst>
                <a:ext uri="{FF2B5EF4-FFF2-40B4-BE49-F238E27FC236}">
                  <a16:creationId xmlns:a16="http://schemas.microsoft.com/office/drawing/2014/main" xmlns="" id="{CF613A9E-8EBB-4C89-919A-74E403A1A985}"/>
                </a:ext>
              </a:extLst>
            </p:cNvPr>
            <p:cNvSpPr/>
            <p:nvPr/>
          </p:nvSpPr>
          <p:spPr>
            <a:xfrm>
              <a:off x="10544355" y="5133054"/>
              <a:ext cx="899365" cy="911273"/>
            </a:xfrm>
            <a:prstGeom prst="roundRect">
              <a:avLst/>
            </a:prstGeom>
            <a:gradFill flip="none" rotWithShape="1">
              <a:gsLst>
                <a:gs pos="1000">
                  <a:srgbClr val="000082"/>
                </a:gs>
                <a:gs pos="100000">
                  <a:srgbClr val="00A7F2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: Rounded Corners 15">
              <a:extLst>
                <a:ext uri="{FF2B5EF4-FFF2-40B4-BE49-F238E27FC236}">
                  <a16:creationId xmlns:a16="http://schemas.microsoft.com/office/drawing/2014/main" xmlns="" id="{359EEC2C-83B9-4E84-8A32-62FE4E4E4EA7}"/>
                </a:ext>
              </a:extLst>
            </p:cNvPr>
            <p:cNvSpPr/>
            <p:nvPr/>
          </p:nvSpPr>
          <p:spPr>
            <a:xfrm>
              <a:off x="10477139" y="5133054"/>
              <a:ext cx="1033797" cy="911273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2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H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2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O</a:t>
              </a:r>
            </a:p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(</a:t>
              </a:r>
              <a:r>
                <a:rPr lang="vi-VN" sz="1600" kern="0" dirty="0" err="1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lỏng</a:t>
              </a:r>
              <a:r>
                <a:rPr lang="vi-VN" sz="1600" kern="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)</a:t>
              </a:r>
              <a:endParaRPr kumimoji="0" lang="vi-VN" sz="2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Nhóm 51">
            <a:extLst>
              <a:ext uri="{FF2B5EF4-FFF2-40B4-BE49-F238E27FC236}">
                <a16:creationId xmlns:a16="http://schemas.microsoft.com/office/drawing/2014/main" xmlns="" id="{594DA404-6160-464B-834E-28E9CF7DD9C3}"/>
              </a:ext>
            </a:extLst>
          </p:cNvPr>
          <p:cNvGrpSpPr/>
          <p:nvPr/>
        </p:nvGrpSpPr>
        <p:grpSpPr>
          <a:xfrm>
            <a:off x="7326864" y="5133054"/>
            <a:ext cx="1147533" cy="911273"/>
            <a:chOff x="7363330" y="5133054"/>
            <a:chExt cx="1147533" cy="911273"/>
          </a:xfrm>
        </p:grpSpPr>
        <p:sp>
          <p:nvSpPr>
            <p:cNvPr id="53" name="Rectangle: Rounded Corners 15">
              <a:extLst>
                <a:ext uri="{FF2B5EF4-FFF2-40B4-BE49-F238E27FC236}">
                  <a16:creationId xmlns:a16="http://schemas.microsoft.com/office/drawing/2014/main" xmlns="" id="{552BB74B-49D0-4780-94D0-330D38722777}"/>
                </a:ext>
              </a:extLst>
            </p:cNvPr>
            <p:cNvSpPr/>
            <p:nvPr/>
          </p:nvSpPr>
          <p:spPr>
            <a:xfrm>
              <a:off x="7437940" y="5133054"/>
              <a:ext cx="998312" cy="911273"/>
            </a:xfrm>
            <a:prstGeom prst="roundRect">
              <a:avLst/>
            </a:prstGeom>
            <a:gradFill flip="none" rotWithShape="1">
              <a:gsLst>
                <a:gs pos="1000">
                  <a:srgbClr val="000082"/>
                </a:gs>
                <a:gs pos="100000">
                  <a:srgbClr val="00A7F2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: Rounded Corners 15">
              <a:extLst>
                <a:ext uri="{FF2B5EF4-FFF2-40B4-BE49-F238E27FC236}">
                  <a16:creationId xmlns:a16="http://schemas.microsoft.com/office/drawing/2014/main" xmlns="" id="{15CEE064-DE31-423A-977E-A537A88DC2D5}"/>
                </a:ext>
              </a:extLst>
            </p:cNvPr>
            <p:cNvSpPr/>
            <p:nvPr/>
          </p:nvSpPr>
          <p:spPr>
            <a:xfrm>
              <a:off x="7363330" y="5133054"/>
              <a:ext cx="1147533" cy="911273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H</a:t>
              </a:r>
              <a:r>
                <a:rPr kumimoji="0" lang="vi-VN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2</a:t>
              </a: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SO</a:t>
              </a:r>
              <a:r>
                <a:rPr kumimoji="0" lang="vi-VN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4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(dd)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Hình Bầu dục 93">
            <a:extLst>
              <a:ext uri="{FF2B5EF4-FFF2-40B4-BE49-F238E27FC236}">
                <a16:creationId xmlns:a16="http://schemas.microsoft.com/office/drawing/2014/main" xmlns="" id="{559E37C5-42C3-48AF-818C-1AD21605FE7C}"/>
              </a:ext>
            </a:extLst>
          </p:cNvPr>
          <p:cNvSpPr/>
          <p:nvPr/>
        </p:nvSpPr>
        <p:spPr>
          <a:xfrm>
            <a:off x="838557" y="7619208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2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 animBg="1"/>
          <p:bldP spid="40" grpId="0"/>
          <p:bldP spid="40" grpId="1"/>
          <p:bldP spid="41" grpId="0"/>
          <p:bldP spid="41" grpId="1"/>
          <p:bldP spid="42" grpId="0"/>
          <p:bldP spid="4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2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 animBg="1"/>
          <p:bldP spid="40" grpId="0"/>
          <p:bldP spid="40" grpId="1"/>
          <p:bldP spid="41" grpId="0"/>
          <p:bldP spid="41" grpId="1"/>
          <p:bldP spid="42" grpId="0"/>
          <p:bldP spid="42" grpId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goài">
            <a:extLst>
              <a:ext uri="{FF2B5EF4-FFF2-40B4-BE49-F238E27FC236}">
                <a16:creationId xmlns:a16="http://schemas.microsoft.com/office/drawing/2014/main" xmlns="" id="{C5A0A252-B44C-44A4-BF00-E625BCDE1381}"/>
              </a:ext>
            </a:extLst>
          </p:cNvPr>
          <p:cNvSpPr/>
          <p:nvPr/>
        </p:nvSpPr>
        <p:spPr>
          <a:xfrm rot="12020213">
            <a:off x="-7502402" y="-2351994"/>
            <a:ext cx="11540006" cy="11540006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ngoài">
            <a:extLst>
              <a:ext uri="{FF2B5EF4-FFF2-40B4-BE49-F238E27FC236}">
                <a16:creationId xmlns:a16="http://schemas.microsoft.com/office/drawing/2014/main" xmlns="" id="{E158AD28-9F0A-475F-8EB7-6ED74FC33051}"/>
              </a:ext>
            </a:extLst>
          </p:cNvPr>
          <p:cNvSpPr/>
          <p:nvPr/>
        </p:nvSpPr>
        <p:spPr>
          <a:xfrm rot="12685491">
            <a:off x="-5528974" y="-342900"/>
            <a:ext cx="7543800" cy="7543800"/>
          </a:xfrm>
          <a:prstGeom prst="ellipse">
            <a:avLst/>
          </a:prstGeom>
          <a:blipFill>
            <a:blip r:embed="rId4"/>
            <a:srcRect/>
            <a:stretch>
              <a:fillRect l="-54411" t="-8749" r="-54411" b="-8749"/>
            </a:stretch>
          </a:blipFill>
          <a:ln w="76200"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iữa">
            <a:extLst>
              <a:ext uri="{FF2B5EF4-FFF2-40B4-BE49-F238E27FC236}">
                <a16:creationId xmlns:a16="http://schemas.microsoft.com/office/drawing/2014/main" xmlns="" id="{107FDD30-D265-4B5F-BB1F-D6C916F1A584}"/>
              </a:ext>
            </a:extLst>
          </p:cNvPr>
          <p:cNvSpPr/>
          <p:nvPr/>
        </p:nvSpPr>
        <p:spPr>
          <a:xfrm rot="12685491">
            <a:off x="-3185209" y="2000865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7" name="trong">
            <a:extLst>
              <a:ext uri="{FF2B5EF4-FFF2-40B4-BE49-F238E27FC236}">
                <a16:creationId xmlns:a16="http://schemas.microsoft.com/office/drawing/2014/main" xmlns="" id="{23DA4651-7341-4A21-952D-0CC1A9C5B159}"/>
              </a:ext>
            </a:extLst>
          </p:cNvPr>
          <p:cNvSpPr/>
          <p:nvPr/>
        </p:nvSpPr>
        <p:spPr>
          <a:xfrm rot="1885491">
            <a:off x="-3185209" y="2000865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8" name="Hình chữ nhật 97">
            <a:extLst>
              <a:ext uri="{FF2B5EF4-FFF2-40B4-BE49-F238E27FC236}">
                <a16:creationId xmlns:a16="http://schemas.microsoft.com/office/drawing/2014/main" xmlns="" id="{9F4C1111-7618-4EAE-B7AF-735C02CB8FAE}"/>
              </a:ext>
            </a:extLst>
          </p:cNvPr>
          <p:cNvSpPr/>
          <p:nvPr/>
        </p:nvSpPr>
        <p:spPr>
          <a:xfrm rot="1885491">
            <a:off x="-2999802" y="3131264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99" name="Hình Bầu dục 98">
            <a:extLst>
              <a:ext uri="{FF2B5EF4-FFF2-40B4-BE49-F238E27FC236}">
                <a16:creationId xmlns:a16="http://schemas.microsoft.com/office/drawing/2014/main" xmlns="" id="{5FE732C2-36BF-4ADC-B3C2-6635C45D4B4D}"/>
              </a:ext>
            </a:extLst>
          </p:cNvPr>
          <p:cNvSpPr/>
          <p:nvPr/>
        </p:nvSpPr>
        <p:spPr>
          <a:xfrm rot="1885491">
            <a:off x="-3185210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0" name="Hình Bầu dục 99">
            <a:extLst>
              <a:ext uri="{FF2B5EF4-FFF2-40B4-BE49-F238E27FC236}">
                <a16:creationId xmlns:a16="http://schemas.microsoft.com/office/drawing/2014/main" xmlns="" id="{5F149F5E-5131-4778-9D0C-FED2F25AE1F0}"/>
              </a:ext>
            </a:extLst>
          </p:cNvPr>
          <p:cNvSpPr/>
          <p:nvPr/>
        </p:nvSpPr>
        <p:spPr>
          <a:xfrm>
            <a:off x="-3185209" y="2000865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1" name="Hình Bầu dục 100">
            <a:extLst>
              <a:ext uri="{FF2B5EF4-FFF2-40B4-BE49-F238E27FC236}">
                <a16:creationId xmlns:a16="http://schemas.microsoft.com/office/drawing/2014/main" xmlns="" id="{F9AEA5F6-C857-4230-88E9-F8A0A0505BDA}"/>
              </a:ext>
            </a:extLst>
          </p:cNvPr>
          <p:cNvSpPr/>
          <p:nvPr/>
        </p:nvSpPr>
        <p:spPr>
          <a:xfrm>
            <a:off x="-1215382" y="632129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02" name="Hình Bầu dục 101">
            <a:extLst>
              <a:ext uri="{FF2B5EF4-FFF2-40B4-BE49-F238E27FC236}">
                <a16:creationId xmlns:a16="http://schemas.microsoft.com/office/drawing/2014/main" xmlns="" id="{5B50C53E-1943-4B8A-BDF3-4C56B9C3CA24}"/>
              </a:ext>
            </a:extLst>
          </p:cNvPr>
          <p:cNvSpPr/>
          <p:nvPr/>
        </p:nvSpPr>
        <p:spPr>
          <a:xfrm>
            <a:off x="-3785439" y="483845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3" name="Hình Bầu dục 102">
            <a:extLst>
              <a:ext uri="{FF2B5EF4-FFF2-40B4-BE49-F238E27FC236}">
                <a16:creationId xmlns:a16="http://schemas.microsoft.com/office/drawing/2014/main" xmlns="" id="{CAFC4C83-83D6-4761-B312-195DF1FF7553}"/>
              </a:ext>
            </a:extLst>
          </p:cNvPr>
          <p:cNvSpPr/>
          <p:nvPr/>
        </p:nvSpPr>
        <p:spPr>
          <a:xfrm>
            <a:off x="-1341035" y="507497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04" name="Hình Bầu dục 103">
            <a:extLst>
              <a:ext uri="{FF2B5EF4-FFF2-40B4-BE49-F238E27FC236}">
                <a16:creationId xmlns:a16="http://schemas.microsoft.com/office/drawing/2014/main" xmlns="" id="{22C7BE00-3CC4-4434-B61A-12A4CEBECECE}"/>
              </a:ext>
            </a:extLst>
          </p:cNvPr>
          <p:cNvSpPr/>
          <p:nvPr/>
        </p:nvSpPr>
        <p:spPr>
          <a:xfrm>
            <a:off x="114044" y="269349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grpSp>
        <p:nvGrpSpPr>
          <p:cNvPr id="105" name="Nhóm 104">
            <a:extLst>
              <a:ext uri="{FF2B5EF4-FFF2-40B4-BE49-F238E27FC236}">
                <a16:creationId xmlns:a16="http://schemas.microsoft.com/office/drawing/2014/main" xmlns="" id="{57D36603-EDDD-44EF-9618-A727014C4620}"/>
              </a:ext>
            </a:extLst>
          </p:cNvPr>
          <p:cNvGrpSpPr/>
          <p:nvPr/>
        </p:nvGrpSpPr>
        <p:grpSpPr>
          <a:xfrm rot="16200000">
            <a:off x="-2347094" y="243348"/>
            <a:ext cx="1449028" cy="6371304"/>
            <a:chOff x="838199" y="276532"/>
            <a:chExt cx="1449028" cy="6371304"/>
          </a:xfrm>
        </p:grpSpPr>
        <p:sp>
          <p:nvSpPr>
            <p:cNvPr id="106" name="Hình Bầu dục 105">
              <a:extLst>
                <a:ext uri="{FF2B5EF4-FFF2-40B4-BE49-F238E27FC236}">
                  <a16:creationId xmlns:a16="http://schemas.microsoft.com/office/drawing/2014/main" xmlns="" id="{A85FE84A-5624-4E7F-8876-D3E623EC9D16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ình Bầu dục 106">
              <a:extLst>
                <a:ext uri="{FF2B5EF4-FFF2-40B4-BE49-F238E27FC236}">
                  <a16:creationId xmlns:a16="http://schemas.microsoft.com/office/drawing/2014/main" xmlns="" id="{BCEE34A5-C58E-4E49-A632-78F4A2555EB7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Hình Bầu dục 107">
            <a:extLst>
              <a:ext uri="{FF2B5EF4-FFF2-40B4-BE49-F238E27FC236}">
                <a16:creationId xmlns:a16="http://schemas.microsoft.com/office/drawing/2014/main" xmlns="" id="{D7DCDF5B-EFD0-4CD3-B9C8-DBC37D5CF663}"/>
              </a:ext>
            </a:extLst>
          </p:cNvPr>
          <p:cNvSpPr/>
          <p:nvPr/>
        </p:nvSpPr>
        <p:spPr>
          <a:xfrm>
            <a:off x="-2456913" y="-2143851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119" name="Hình tự do: Hình 118">
            <a:extLst>
              <a:ext uri="{FF2B5EF4-FFF2-40B4-BE49-F238E27FC236}">
                <a16:creationId xmlns:a16="http://schemas.microsoft.com/office/drawing/2014/main" xmlns="" id="{09E71C8C-FEC7-4683-98D1-D5C17B0B61FE}"/>
              </a:ext>
            </a:extLst>
          </p:cNvPr>
          <p:cNvSpPr/>
          <p:nvPr/>
        </p:nvSpPr>
        <p:spPr>
          <a:xfrm>
            <a:off x="5626543" y="2560818"/>
            <a:ext cx="6090969" cy="1728216"/>
          </a:xfrm>
          <a:custGeom>
            <a:avLst/>
            <a:gdLst>
              <a:gd name="connsiteX0" fmla="*/ 496 w 6090969"/>
              <a:gd name="connsiteY0" fmla="*/ 0 h 1728216"/>
              <a:gd name="connsiteX1" fmla="*/ 5802927 w 6090969"/>
              <a:gd name="connsiteY1" fmla="*/ 0 h 1728216"/>
              <a:gd name="connsiteX2" fmla="*/ 6090969 w 6090969"/>
              <a:gd name="connsiteY2" fmla="*/ 288042 h 1728216"/>
              <a:gd name="connsiteX3" fmla="*/ 6090969 w 6090969"/>
              <a:gd name="connsiteY3" fmla="*/ 1440174 h 1728216"/>
              <a:gd name="connsiteX4" fmla="*/ 5802927 w 6090969"/>
              <a:gd name="connsiteY4" fmla="*/ 1728216 h 1728216"/>
              <a:gd name="connsiteX5" fmla="*/ 0 w 6090969"/>
              <a:gd name="connsiteY5" fmla="*/ 1728216 h 1728216"/>
              <a:gd name="connsiteX6" fmla="*/ 19941 w 6090969"/>
              <a:gd name="connsiteY6" fmla="*/ 1561925 h 1728216"/>
              <a:gd name="connsiteX7" fmla="*/ 16556 w 6090969"/>
              <a:gd name="connsiteY7" fmla="*/ 129668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0969" h="1728216">
                <a:moveTo>
                  <a:pt x="496" y="0"/>
                </a:moveTo>
                <a:lnTo>
                  <a:pt x="5802927" y="0"/>
                </a:lnTo>
                <a:cubicBezTo>
                  <a:pt x="5962008" y="0"/>
                  <a:pt x="6090969" y="128961"/>
                  <a:pt x="6090969" y="288042"/>
                </a:cubicBezTo>
                <a:lnTo>
                  <a:pt x="6090969" y="1440174"/>
                </a:lnTo>
                <a:cubicBezTo>
                  <a:pt x="6090969" y="1599255"/>
                  <a:pt x="5962008" y="1728216"/>
                  <a:pt x="5802927" y="1728216"/>
                </a:cubicBezTo>
                <a:lnTo>
                  <a:pt x="0" y="1728216"/>
                </a:lnTo>
                <a:lnTo>
                  <a:pt x="19941" y="1561925"/>
                </a:lnTo>
                <a:cubicBezTo>
                  <a:pt x="65490" y="1082771"/>
                  <a:pt x="63691" y="603109"/>
                  <a:pt x="16556" y="129668"/>
                </a:cubicBezTo>
                <a:close/>
              </a:path>
            </a:pathLst>
          </a:custGeom>
          <a:gradFill flip="none" rotWithShape="1">
            <a:gsLst>
              <a:gs pos="62000">
                <a:srgbClr val="FFFFFF"/>
              </a:gs>
              <a:gs pos="100000">
                <a:srgbClr val="1348A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Hình chữ nhật 38">
            <a:extLst>
              <a:ext uri="{FF2B5EF4-FFF2-40B4-BE49-F238E27FC236}">
                <a16:creationId xmlns:a16="http://schemas.microsoft.com/office/drawing/2014/main" xmlns="" id="{368A3CCB-1C1C-41FD-8158-628DF288F4A6}"/>
              </a:ext>
            </a:extLst>
          </p:cNvPr>
          <p:cNvSpPr/>
          <p:nvPr/>
        </p:nvSpPr>
        <p:spPr>
          <a:xfrm>
            <a:off x="6085772" y="2871531"/>
            <a:ext cx="5235972" cy="12565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Dung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dịch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NaOH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oxit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axit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tạo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muối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vi-VN" sz="2400" kern="0" dirty="0">
              <a:solidFill>
                <a:prstClr val="black"/>
              </a:solidFill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55" name="Hình Bầu dục 54">
            <a:extLst>
              <a:ext uri="{FF2B5EF4-FFF2-40B4-BE49-F238E27FC236}">
                <a16:creationId xmlns:a16="http://schemas.microsoft.com/office/drawing/2014/main" xmlns="" id="{C90DADB9-2FD6-4141-A135-93ADA78BDCF3}"/>
              </a:ext>
            </a:extLst>
          </p:cNvPr>
          <p:cNvSpPr/>
          <p:nvPr/>
        </p:nvSpPr>
        <p:spPr>
          <a:xfrm>
            <a:off x="473313" y="-1704919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4" name="Hình Bầu dục 93">
            <a:extLst>
              <a:ext uri="{FF2B5EF4-FFF2-40B4-BE49-F238E27FC236}">
                <a16:creationId xmlns:a16="http://schemas.microsoft.com/office/drawing/2014/main" xmlns="" id="{559E37C5-42C3-48AF-818C-1AD21605FE7C}"/>
              </a:ext>
            </a:extLst>
          </p:cNvPr>
          <p:cNvSpPr/>
          <p:nvPr/>
        </p:nvSpPr>
        <p:spPr>
          <a:xfrm>
            <a:off x="2330779" y="2700412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4409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5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9" grpId="0" animBg="1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5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9" grpId="0" animBg="1"/>
          <p:bldP spid="3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goài">
            <a:extLst>
              <a:ext uri="{FF2B5EF4-FFF2-40B4-BE49-F238E27FC236}">
                <a16:creationId xmlns:a16="http://schemas.microsoft.com/office/drawing/2014/main" xmlns="" id="{C5A0A252-B44C-44A4-BF00-E625BCDE1381}"/>
              </a:ext>
            </a:extLst>
          </p:cNvPr>
          <p:cNvSpPr/>
          <p:nvPr/>
        </p:nvSpPr>
        <p:spPr>
          <a:xfrm rot="12020213">
            <a:off x="-7502402" y="-2351994"/>
            <a:ext cx="11540006" cy="11540006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ngoài">
            <a:extLst>
              <a:ext uri="{FF2B5EF4-FFF2-40B4-BE49-F238E27FC236}">
                <a16:creationId xmlns:a16="http://schemas.microsoft.com/office/drawing/2014/main" xmlns="" id="{E158AD28-9F0A-475F-8EB7-6ED74FC33051}"/>
              </a:ext>
            </a:extLst>
          </p:cNvPr>
          <p:cNvSpPr/>
          <p:nvPr/>
        </p:nvSpPr>
        <p:spPr>
          <a:xfrm rot="12685491">
            <a:off x="-5528974" y="-342900"/>
            <a:ext cx="7543800" cy="7543800"/>
          </a:xfrm>
          <a:prstGeom prst="ellipse">
            <a:avLst/>
          </a:prstGeom>
          <a:blipFill>
            <a:blip r:embed="rId4"/>
            <a:srcRect/>
            <a:stretch>
              <a:fillRect l="-54411" t="-8749" r="-54411" b="-8749"/>
            </a:stretch>
          </a:blipFill>
          <a:ln w="76200"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iữa">
            <a:extLst>
              <a:ext uri="{FF2B5EF4-FFF2-40B4-BE49-F238E27FC236}">
                <a16:creationId xmlns:a16="http://schemas.microsoft.com/office/drawing/2014/main" xmlns="" id="{107FDD30-D265-4B5F-BB1F-D6C916F1A584}"/>
              </a:ext>
            </a:extLst>
          </p:cNvPr>
          <p:cNvSpPr/>
          <p:nvPr/>
        </p:nvSpPr>
        <p:spPr>
          <a:xfrm rot="12685491">
            <a:off x="-3185209" y="2000865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7" name="trong">
            <a:extLst>
              <a:ext uri="{FF2B5EF4-FFF2-40B4-BE49-F238E27FC236}">
                <a16:creationId xmlns:a16="http://schemas.microsoft.com/office/drawing/2014/main" xmlns="" id="{23DA4651-7341-4A21-952D-0CC1A9C5B159}"/>
              </a:ext>
            </a:extLst>
          </p:cNvPr>
          <p:cNvSpPr/>
          <p:nvPr/>
        </p:nvSpPr>
        <p:spPr>
          <a:xfrm rot="1885491">
            <a:off x="-3185209" y="2000865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8" name="Hình chữ nhật 97">
            <a:extLst>
              <a:ext uri="{FF2B5EF4-FFF2-40B4-BE49-F238E27FC236}">
                <a16:creationId xmlns:a16="http://schemas.microsoft.com/office/drawing/2014/main" xmlns="" id="{9F4C1111-7618-4EAE-B7AF-735C02CB8FAE}"/>
              </a:ext>
            </a:extLst>
          </p:cNvPr>
          <p:cNvSpPr/>
          <p:nvPr/>
        </p:nvSpPr>
        <p:spPr>
          <a:xfrm rot="1885491">
            <a:off x="-2999802" y="3131264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99" name="Hình Bầu dục 98">
            <a:extLst>
              <a:ext uri="{FF2B5EF4-FFF2-40B4-BE49-F238E27FC236}">
                <a16:creationId xmlns:a16="http://schemas.microsoft.com/office/drawing/2014/main" xmlns="" id="{5FE732C2-36BF-4ADC-B3C2-6635C45D4B4D}"/>
              </a:ext>
            </a:extLst>
          </p:cNvPr>
          <p:cNvSpPr/>
          <p:nvPr/>
        </p:nvSpPr>
        <p:spPr>
          <a:xfrm rot="1885491">
            <a:off x="-3185210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0" name="Hình Bầu dục 99">
            <a:extLst>
              <a:ext uri="{FF2B5EF4-FFF2-40B4-BE49-F238E27FC236}">
                <a16:creationId xmlns:a16="http://schemas.microsoft.com/office/drawing/2014/main" xmlns="" id="{5F149F5E-5131-4778-9D0C-FED2F25AE1F0}"/>
              </a:ext>
            </a:extLst>
          </p:cNvPr>
          <p:cNvSpPr/>
          <p:nvPr/>
        </p:nvSpPr>
        <p:spPr>
          <a:xfrm>
            <a:off x="-3185209" y="2000865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1" name="Hình Bầu dục 100">
            <a:extLst>
              <a:ext uri="{FF2B5EF4-FFF2-40B4-BE49-F238E27FC236}">
                <a16:creationId xmlns:a16="http://schemas.microsoft.com/office/drawing/2014/main" xmlns="" id="{F9AEA5F6-C857-4230-88E9-F8A0A0505BDA}"/>
              </a:ext>
            </a:extLst>
          </p:cNvPr>
          <p:cNvSpPr/>
          <p:nvPr/>
        </p:nvSpPr>
        <p:spPr>
          <a:xfrm>
            <a:off x="-1215382" y="632129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02" name="Hình Bầu dục 101">
            <a:extLst>
              <a:ext uri="{FF2B5EF4-FFF2-40B4-BE49-F238E27FC236}">
                <a16:creationId xmlns:a16="http://schemas.microsoft.com/office/drawing/2014/main" xmlns="" id="{5B50C53E-1943-4B8A-BDF3-4C56B9C3CA24}"/>
              </a:ext>
            </a:extLst>
          </p:cNvPr>
          <p:cNvSpPr/>
          <p:nvPr/>
        </p:nvSpPr>
        <p:spPr>
          <a:xfrm>
            <a:off x="-3785439" y="483845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3" name="Hình Bầu dục 102">
            <a:extLst>
              <a:ext uri="{FF2B5EF4-FFF2-40B4-BE49-F238E27FC236}">
                <a16:creationId xmlns:a16="http://schemas.microsoft.com/office/drawing/2014/main" xmlns="" id="{CAFC4C83-83D6-4761-B312-195DF1FF7553}"/>
              </a:ext>
            </a:extLst>
          </p:cNvPr>
          <p:cNvSpPr/>
          <p:nvPr/>
        </p:nvSpPr>
        <p:spPr>
          <a:xfrm>
            <a:off x="-1341035" y="507497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04" name="Hình Bầu dục 103">
            <a:extLst>
              <a:ext uri="{FF2B5EF4-FFF2-40B4-BE49-F238E27FC236}">
                <a16:creationId xmlns:a16="http://schemas.microsoft.com/office/drawing/2014/main" xmlns="" id="{22C7BE00-3CC4-4434-B61A-12A4CEBECECE}"/>
              </a:ext>
            </a:extLst>
          </p:cNvPr>
          <p:cNvSpPr/>
          <p:nvPr/>
        </p:nvSpPr>
        <p:spPr>
          <a:xfrm>
            <a:off x="114044" y="269349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grpSp>
        <p:nvGrpSpPr>
          <p:cNvPr id="105" name="Nhóm 104">
            <a:extLst>
              <a:ext uri="{FF2B5EF4-FFF2-40B4-BE49-F238E27FC236}">
                <a16:creationId xmlns:a16="http://schemas.microsoft.com/office/drawing/2014/main" xmlns="" id="{57D36603-EDDD-44EF-9618-A727014C4620}"/>
              </a:ext>
            </a:extLst>
          </p:cNvPr>
          <p:cNvGrpSpPr/>
          <p:nvPr/>
        </p:nvGrpSpPr>
        <p:grpSpPr>
          <a:xfrm rot="16200000">
            <a:off x="-2347094" y="243348"/>
            <a:ext cx="1449028" cy="6371304"/>
            <a:chOff x="838199" y="276532"/>
            <a:chExt cx="1449028" cy="6371304"/>
          </a:xfrm>
        </p:grpSpPr>
        <p:sp>
          <p:nvSpPr>
            <p:cNvPr id="106" name="Hình Bầu dục 105">
              <a:extLst>
                <a:ext uri="{FF2B5EF4-FFF2-40B4-BE49-F238E27FC236}">
                  <a16:creationId xmlns:a16="http://schemas.microsoft.com/office/drawing/2014/main" xmlns="" id="{A85FE84A-5624-4E7F-8876-D3E623EC9D16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ình Bầu dục 106">
              <a:extLst>
                <a:ext uri="{FF2B5EF4-FFF2-40B4-BE49-F238E27FC236}">
                  <a16:creationId xmlns:a16="http://schemas.microsoft.com/office/drawing/2014/main" xmlns="" id="{BCEE34A5-C58E-4E49-A632-78F4A2555EB7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Hình Bầu dục 107">
            <a:extLst>
              <a:ext uri="{FF2B5EF4-FFF2-40B4-BE49-F238E27FC236}">
                <a16:creationId xmlns:a16="http://schemas.microsoft.com/office/drawing/2014/main" xmlns="" id="{D7DCDF5B-EFD0-4CD3-B9C8-DBC37D5CF663}"/>
              </a:ext>
            </a:extLst>
          </p:cNvPr>
          <p:cNvSpPr/>
          <p:nvPr/>
        </p:nvSpPr>
        <p:spPr>
          <a:xfrm>
            <a:off x="-2456913" y="-2143851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117" name="Hình tự do: Hình 116">
            <a:extLst>
              <a:ext uri="{FF2B5EF4-FFF2-40B4-BE49-F238E27FC236}">
                <a16:creationId xmlns:a16="http://schemas.microsoft.com/office/drawing/2014/main" xmlns="" id="{CA939B7D-9A73-4F56-8BFB-E89E49BF3C06}"/>
              </a:ext>
            </a:extLst>
          </p:cNvPr>
          <p:cNvSpPr/>
          <p:nvPr/>
        </p:nvSpPr>
        <p:spPr>
          <a:xfrm>
            <a:off x="5033365" y="398211"/>
            <a:ext cx="6684147" cy="1728216"/>
          </a:xfrm>
          <a:custGeom>
            <a:avLst/>
            <a:gdLst>
              <a:gd name="connsiteX0" fmla="*/ 0 w 6684147"/>
              <a:gd name="connsiteY0" fmla="*/ 0 h 1728216"/>
              <a:gd name="connsiteX1" fmla="*/ 6396105 w 6684147"/>
              <a:gd name="connsiteY1" fmla="*/ 0 h 1728216"/>
              <a:gd name="connsiteX2" fmla="*/ 6684147 w 6684147"/>
              <a:gd name="connsiteY2" fmla="*/ 288042 h 1728216"/>
              <a:gd name="connsiteX3" fmla="*/ 6684147 w 6684147"/>
              <a:gd name="connsiteY3" fmla="*/ 1440174 h 1728216"/>
              <a:gd name="connsiteX4" fmla="*/ 6396105 w 6684147"/>
              <a:gd name="connsiteY4" fmla="*/ 1728216 h 1728216"/>
              <a:gd name="connsiteX5" fmla="*/ 529578 w 6684147"/>
              <a:gd name="connsiteY5" fmla="*/ 1728216 h 1728216"/>
              <a:gd name="connsiteX6" fmla="*/ 505280 w 6684147"/>
              <a:gd name="connsiteY6" fmla="*/ 1587621 h 1728216"/>
              <a:gd name="connsiteX7" fmla="*/ 98396 w 6684147"/>
              <a:gd name="connsiteY7" fmla="*/ 226499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4147" h="1728216">
                <a:moveTo>
                  <a:pt x="0" y="0"/>
                </a:moveTo>
                <a:lnTo>
                  <a:pt x="6396105" y="0"/>
                </a:lnTo>
                <a:cubicBezTo>
                  <a:pt x="6555186" y="0"/>
                  <a:pt x="6684147" y="128961"/>
                  <a:pt x="6684147" y="288042"/>
                </a:cubicBezTo>
                <a:lnTo>
                  <a:pt x="6684147" y="1440174"/>
                </a:lnTo>
                <a:cubicBezTo>
                  <a:pt x="6684147" y="1599255"/>
                  <a:pt x="6555186" y="1728216"/>
                  <a:pt x="6396105" y="1728216"/>
                </a:cubicBezTo>
                <a:lnTo>
                  <a:pt x="529578" y="1728216"/>
                </a:lnTo>
                <a:lnTo>
                  <a:pt x="505280" y="1587621"/>
                </a:lnTo>
                <a:cubicBezTo>
                  <a:pt x="413312" y="1122084"/>
                  <a:pt x="277013" y="666134"/>
                  <a:pt x="98396" y="226499"/>
                </a:cubicBezTo>
                <a:close/>
              </a:path>
            </a:pathLst>
          </a:custGeom>
          <a:gradFill flip="none" rotWithShape="1">
            <a:gsLst>
              <a:gs pos="62000">
                <a:srgbClr val="FFFFFF"/>
              </a:gs>
              <a:gs pos="100000">
                <a:srgbClr val="1348A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Hình tự do: Hình 118">
            <a:extLst>
              <a:ext uri="{FF2B5EF4-FFF2-40B4-BE49-F238E27FC236}">
                <a16:creationId xmlns:a16="http://schemas.microsoft.com/office/drawing/2014/main" xmlns="" id="{09E71C8C-FEC7-4683-98D1-D5C17B0B61FE}"/>
              </a:ext>
            </a:extLst>
          </p:cNvPr>
          <p:cNvSpPr/>
          <p:nvPr/>
        </p:nvSpPr>
        <p:spPr>
          <a:xfrm>
            <a:off x="5626543" y="2560818"/>
            <a:ext cx="6090969" cy="1728216"/>
          </a:xfrm>
          <a:custGeom>
            <a:avLst/>
            <a:gdLst>
              <a:gd name="connsiteX0" fmla="*/ 496 w 6090969"/>
              <a:gd name="connsiteY0" fmla="*/ 0 h 1728216"/>
              <a:gd name="connsiteX1" fmla="*/ 5802927 w 6090969"/>
              <a:gd name="connsiteY1" fmla="*/ 0 h 1728216"/>
              <a:gd name="connsiteX2" fmla="*/ 6090969 w 6090969"/>
              <a:gd name="connsiteY2" fmla="*/ 288042 h 1728216"/>
              <a:gd name="connsiteX3" fmla="*/ 6090969 w 6090969"/>
              <a:gd name="connsiteY3" fmla="*/ 1440174 h 1728216"/>
              <a:gd name="connsiteX4" fmla="*/ 5802927 w 6090969"/>
              <a:gd name="connsiteY4" fmla="*/ 1728216 h 1728216"/>
              <a:gd name="connsiteX5" fmla="*/ 0 w 6090969"/>
              <a:gd name="connsiteY5" fmla="*/ 1728216 h 1728216"/>
              <a:gd name="connsiteX6" fmla="*/ 19941 w 6090969"/>
              <a:gd name="connsiteY6" fmla="*/ 1561925 h 1728216"/>
              <a:gd name="connsiteX7" fmla="*/ 16556 w 6090969"/>
              <a:gd name="connsiteY7" fmla="*/ 129668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0969" h="1728216">
                <a:moveTo>
                  <a:pt x="496" y="0"/>
                </a:moveTo>
                <a:lnTo>
                  <a:pt x="5802927" y="0"/>
                </a:lnTo>
                <a:cubicBezTo>
                  <a:pt x="5962008" y="0"/>
                  <a:pt x="6090969" y="128961"/>
                  <a:pt x="6090969" y="288042"/>
                </a:cubicBezTo>
                <a:lnTo>
                  <a:pt x="6090969" y="1440174"/>
                </a:lnTo>
                <a:cubicBezTo>
                  <a:pt x="6090969" y="1599255"/>
                  <a:pt x="5962008" y="1728216"/>
                  <a:pt x="5802927" y="1728216"/>
                </a:cubicBezTo>
                <a:lnTo>
                  <a:pt x="0" y="1728216"/>
                </a:lnTo>
                <a:lnTo>
                  <a:pt x="19941" y="1561925"/>
                </a:lnTo>
                <a:cubicBezTo>
                  <a:pt x="65490" y="1082771"/>
                  <a:pt x="63691" y="603109"/>
                  <a:pt x="16556" y="129668"/>
                </a:cubicBezTo>
                <a:close/>
              </a:path>
            </a:pathLst>
          </a:custGeom>
          <a:gradFill flip="none" rotWithShape="1">
            <a:gsLst>
              <a:gs pos="62000">
                <a:srgbClr val="FFFFFF"/>
              </a:gs>
              <a:gs pos="100000">
                <a:srgbClr val="1348A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: Rounded Corners 15">
            <a:extLst>
              <a:ext uri="{FF2B5EF4-FFF2-40B4-BE49-F238E27FC236}">
                <a16:creationId xmlns:a16="http://schemas.microsoft.com/office/drawing/2014/main" xmlns="" id="{DE3F56ED-12F6-48B3-8335-7FFFA24F427B}"/>
              </a:ext>
            </a:extLst>
          </p:cNvPr>
          <p:cNvSpPr/>
          <p:nvPr/>
        </p:nvSpPr>
        <p:spPr>
          <a:xfrm>
            <a:off x="5751042" y="813673"/>
            <a:ext cx="1300554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NaOH</a:t>
            </a: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(dd)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15">
            <a:extLst>
              <a:ext uri="{FF2B5EF4-FFF2-40B4-BE49-F238E27FC236}">
                <a16:creationId xmlns:a16="http://schemas.microsoft.com/office/drawing/2014/main" xmlns="" id="{8306BC9B-B0BD-4232-8920-65F4C35FCE66}"/>
              </a:ext>
            </a:extLst>
          </p:cNvPr>
          <p:cNvSpPr/>
          <p:nvPr/>
        </p:nvSpPr>
        <p:spPr>
          <a:xfrm>
            <a:off x="8843589" y="813673"/>
            <a:ext cx="1425565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Na2CO</a:t>
            </a:r>
            <a:r>
              <a:rPr lang="vi-VN" sz="2400" kern="0" baseline="-2500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3</a:t>
            </a: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(dd)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15">
            <a:extLst>
              <a:ext uri="{FF2B5EF4-FFF2-40B4-BE49-F238E27FC236}">
                <a16:creationId xmlns:a16="http://schemas.microsoft.com/office/drawing/2014/main" xmlns="" id="{FC91AFDD-40EA-4844-A5F3-C7DFF40DF07D}"/>
              </a:ext>
            </a:extLst>
          </p:cNvPr>
          <p:cNvSpPr/>
          <p:nvPr/>
        </p:nvSpPr>
        <p:spPr>
          <a:xfrm>
            <a:off x="10598024" y="813673"/>
            <a:ext cx="890412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O</a:t>
            </a: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</a:t>
            </a:r>
            <a:r>
              <a:rPr lang="vi-VN" sz="1600" kern="0" dirty="0" err="1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lỏng</a:t>
            </a:r>
            <a:r>
              <a:rPr lang="vi-VN" sz="16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)</a:t>
            </a:r>
            <a:endParaRPr kumimoji="0" lang="vi-VN" sz="24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15">
            <a:extLst>
              <a:ext uri="{FF2B5EF4-FFF2-40B4-BE49-F238E27FC236}">
                <a16:creationId xmlns:a16="http://schemas.microsoft.com/office/drawing/2014/main" xmlns="" id="{42988C2C-EAD4-4DED-B149-84027D207160}"/>
              </a:ext>
            </a:extLst>
          </p:cNvPr>
          <p:cNvSpPr/>
          <p:nvPr/>
        </p:nvSpPr>
        <p:spPr>
          <a:xfrm>
            <a:off x="8187559" y="950486"/>
            <a:ext cx="733549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→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15">
            <a:extLst>
              <a:ext uri="{FF2B5EF4-FFF2-40B4-BE49-F238E27FC236}">
                <a16:creationId xmlns:a16="http://schemas.microsoft.com/office/drawing/2014/main" xmlns="" id="{78993EFF-4F48-45C6-A48F-1FA1B6F85E3E}"/>
              </a:ext>
            </a:extLst>
          </p:cNvPr>
          <p:cNvSpPr/>
          <p:nvPr/>
        </p:nvSpPr>
        <p:spPr>
          <a:xfrm>
            <a:off x="7096318" y="973779"/>
            <a:ext cx="263585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+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15">
            <a:extLst>
              <a:ext uri="{FF2B5EF4-FFF2-40B4-BE49-F238E27FC236}">
                <a16:creationId xmlns:a16="http://schemas.microsoft.com/office/drawing/2014/main" xmlns="" id="{7EC4174D-93DA-4803-B92B-49A0ECDF1151}"/>
              </a:ext>
            </a:extLst>
          </p:cNvPr>
          <p:cNvSpPr/>
          <p:nvPr/>
        </p:nvSpPr>
        <p:spPr>
          <a:xfrm>
            <a:off x="7356867" y="813673"/>
            <a:ext cx="877178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CO</a:t>
            </a:r>
            <a:r>
              <a:rPr kumimoji="0" lang="vi-VN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2</a:t>
            </a: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</a:t>
            </a:r>
            <a:r>
              <a:rPr lang="vi-VN" sz="1400" kern="0" dirty="0" err="1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khí</a:t>
            </a:r>
            <a:r>
              <a:rPr lang="en-US" sz="1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15">
            <a:extLst>
              <a:ext uri="{FF2B5EF4-FFF2-40B4-BE49-F238E27FC236}">
                <a16:creationId xmlns:a16="http://schemas.microsoft.com/office/drawing/2014/main" xmlns="" id="{181441FB-D817-4B9C-927F-E4536EBC42A3}"/>
              </a:ext>
            </a:extLst>
          </p:cNvPr>
          <p:cNvSpPr/>
          <p:nvPr/>
        </p:nvSpPr>
        <p:spPr>
          <a:xfrm>
            <a:off x="10301796" y="973779"/>
            <a:ext cx="263585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+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9" name="Hình chữ nhật 38">
            <a:extLst>
              <a:ext uri="{FF2B5EF4-FFF2-40B4-BE49-F238E27FC236}">
                <a16:creationId xmlns:a16="http://schemas.microsoft.com/office/drawing/2014/main" xmlns="" id="{368A3CCB-1C1C-41FD-8158-628DF288F4A6}"/>
              </a:ext>
            </a:extLst>
          </p:cNvPr>
          <p:cNvSpPr/>
          <p:nvPr/>
        </p:nvSpPr>
        <p:spPr>
          <a:xfrm>
            <a:off x="6085772" y="2871531"/>
            <a:ext cx="5235972" cy="12565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Dung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dịch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NaOH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oxit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axit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tạo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muối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vi-VN" sz="2400" kern="0" dirty="0">
              <a:solidFill>
                <a:prstClr val="black"/>
              </a:solidFill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55" name="Hình Bầu dục 54">
            <a:extLst>
              <a:ext uri="{FF2B5EF4-FFF2-40B4-BE49-F238E27FC236}">
                <a16:creationId xmlns:a16="http://schemas.microsoft.com/office/drawing/2014/main" xmlns="" id="{C90DADB9-2FD6-4141-A135-93ADA78BDCF3}"/>
              </a:ext>
            </a:extLst>
          </p:cNvPr>
          <p:cNvSpPr/>
          <p:nvPr/>
        </p:nvSpPr>
        <p:spPr>
          <a:xfrm>
            <a:off x="-2456913" y="-2139089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4" name="Hình Bầu dục 93">
            <a:extLst>
              <a:ext uri="{FF2B5EF4-FFF2-40B4-BE49-F238E27FC236}">
                <a16:creationId xmlns:a16="http://schemas.microsoft.com/office/drawing/2014/main" xmlns="" id="{559E37C5-42C3-48AF-818C-1AD21605FE7C}"/>
              </a:ext>
            </a:extLst>
          </p:cNvPr>
          <p:cNvSpPr/>
          <p:nvPr/>
        </p:nvSpPr>
        <p:spPr>
          <a:xfrm>
            <a:off x="2330779" y="2700412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2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  <p:bldP spid="36" grpId="1"/>
          <p:bldP spid="37" grpId="0" animBg="1"/>
          <p:bldP spid="37" grpId="1" animBg="1"/>
          <p:bldP spid="38" grpId="0"/>
          <p:bldP spid="38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2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  <p:bldP spid="36" grpId="1"/>
          <p:bldP spid="37" grpId="0" animBg="1"/>
          <p:bldP spid="37" grpId="1" animBg="1"/>
          <p:bldP spid="38" grpId="0"/>
          <p:bldP spid="38" grpId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goài">
            <a:extLst>
              <a:ext uri="{FF2B5EF4-FFF2-40B4-BE49-F238E27FC236}">
                <a16:creationId xmlns:a16="http://schemas.microsoft.com/office/drawing/2014/main" xmlns="" id="{C5A0A252-B44C-44A4-BF00-E625BCDE1381}"/>
              </a:ext>
            </a:extLst>
          </p:cNvPr>
          <p:cNvSpPr/>
          <p:nvPr/>
        </p:nvSpPr>
        <p:spPr>
          <a:xfrm rot="12020213">
            <a:off x="-7502402" y="-2351994"/>
            <a:ext cx="11540006" cy="11540006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ngoài">
            <a:extLst>
              <a:ext uri="{FF2B5EF4-FFF2-40B4-BE49-F238E27FC236}">
                <a16:creationId xmlns:a16="http://schemas.microsoft.com/office/drawing/2014/main" xmlns="" id="{E158AD28-9F0A-475F-8EB7-6ED74FC33051}"/>
              </a:ext>
            </a:extLst>
          </p:cNvPr>
          <p:cNvSpPr/>
          <p:nvPr/>
        </p:nvSpPr>
        <p:spPr>
          <a:xfrm rot="12685491">
            <a:off x="-5528974" y="-342900"/>
            <a:ext cx="7543800" cy="7543800"/>
          </a:xfrm>
          <a:prstGeom prst="ellipse">
            <a:avLst/>
          </a:prstGeom>
          <a:blipFill>
            <a:blip r:embed="rId4"/>
            <a:srcRect/>
            <a:stretch>
              <a:fillRect l="-54411" t="-8749" r="-54411" b="-8749"/>
            </a:stretch>
          </a:blipFill>
          <a:ln w="76200"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iữa">
            <a:extLst>
              <a:ext uri="{FF2B5EF4-FFF2-40B4-BE49-F238E27FC236}">
                <a16:creationId xmlns:a16="http://schemas.microsoft.com/office/drawing/2014/main" xmlns="" id="{107FDD30-D265-4B5F-BB1F-D6C916F1A584}"/>
              </a:ext>
            </a:extLst>
          </p:cNvPr>
          <p:cNvSpPr/>
          <p:nvPr/>
        </p:nvSpPr>
        <p:spPr>
          <a:xfrm rot="12685491">
            <a:off x="-3185209" y="2000865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7" name="trong">
            <a:extLst>
              <a:ext uri="{FF2B5EF4-FFF2-40B4-BE49-F238E27FC236}">
                <a16:creationId xmlns:a16="http://schemas.microsoft.com/office/drawing/2014/main" xmlns="" id="{23DA4651-7341-4A21-952D-0CC1A9C5B159}"/>
              </a:ext>
            </a:extLst>
          </p:cNvPr>
          <p:cNvSpPr/>
          <p:nvPr/>
        </p:nvSpPr>
        <p:spPr>
          <a:xfrm rot="1885491">
            <a:off x="-3185209" y="2000865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8" name="Hình chữ nhật 97">
            <a:extLst>
              <a:ext uri="{FF2B5EF4-FFF2-40B4-BE49-F238E27FC236}">
                <a16:creationId xmlns:a16="http://schemas.microsoft.com/office/drawing/2014/main" xmlns="" id="{9F4C1111-7618-4EAE-B7AF-735C02CB8FAE}"/>
              </a:ext>
            </a:extLst>
          </p:cNvPr>
          <p:cNvSpPr/>
          <p:nvPr/>
        </p:nvSpPr>
        <p:spPr>
          <a:xfrm rot="1885491">
            <a:off x="-2999802" y="3131264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99" name="Hình Bầu dục 98">
            <a:extLst>
              <a:ext uri="{FF2B5EF4-FFF2-40B4-BE49-F238E27FC236}">
                <a16:creationId xmlns:a16="http://schemas.microsoft.com/office/drawing/2014/main" xmlns="" id="{5FE732C2-36BF-4ADC-B3C2-6635C45D4B4D}"/>
              </a:ext>
            </a:extLst>
          </p:cNvPr>
          <p:cNvSpPr/>
          <p:nvPr/>
        </p:nvSpPr>
        <p:spPr>
          <a:xfrm rot="1885491">
            <a:off x="-3185210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0" name="Hình Bầu dục 99">
            <a:extLst>
              <a:ext uri="{FF2B5EF4-FFF2-40B4-BE49-F238E27FC236}">
                <a16:creationId xmlns:a16="http://schemas.microsoft.com/office/drawing/2014/main" xmlns="" id="{5F149F5E-5131-4778-9D0C-FED2F25AE1F0}"/>
              </a:ext>
            </a:extLst>
          </p:cNvPr>
          <p:cNvSpPr/>
          <p:nvPr/>
        </p:nvSpPr>
        <p:spPr>
          <a:xfrm>
            <a:off x="-3185209" y="2000865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1" name="Hình Bầu dục 100">
            <a:extLst>
              <a:ext uri="{FF2B5EF4-FFF2-40B4-BE49-F238E27FC236}">
                <a16:creationId xmlns:a16="http://schemas.microsoft.com/office/drawing/2014/main" xmlns="" id="{F9AEA5F6-C857-4230-88E9-F8A0A0505BDA}"/>
              </a:ext>
            </a:extLst>
          </p:cNvPr>
          <p:cNvSpPr/>
          <p:nvPr/>
        </p:nvSpPr>
        <p:spPr>
          <a:xfrm>
            <a:off x="-1215382" y="632129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02" name="Hình Bầu dục 101">
            <a:extLst>
              <a:ext uri="{FF2B5EF4-FFF2-40B4-BE49-F238E27FC236}">
                <a16:creationId xmlns:a16="http://schemas.microsoft.com/office/drawing/2014/main" xmlns="" id="{5B50C53E-1943-4B8A-BDF3-4C56B9C3CA24}"/>
              </a:ext>
            </a:extLst>
          </p:cNvPr>
          <p:cNvSpPr/>
          <p:nvPr/>
        </p:nvSpPr>
        <p:spPr>
          <a:xfrm>
            <a:off x="-3785439" y="483845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3" name="Hình Bầu dục 102">
            <a:extLst>
              <a:ext uri="{FF2B5EF4-FFF2-40B4-BE49-F238E27FC236}">
                <a16:creationId xmlns:a16="http://schemas.microsoft.com/office/drawing/2014/main" xmlns="" id="{CAFC4C83-83D6-4761-B312-195DF1FF7553}"/>
              </a:ext>
            </a:extLst>
          </p:cNvPr>
          <p:cNvSpPr/>
          <p:nvPr/>
        </p:nvSpPr>
        <p:spPr>
          <a:xfrm>
            <a:off x="-1341035" y="507497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04" name="Hình Bầu dục 103">
            <a:extLst>
              <a:ext uri="{FF2B5EF4-FFF2-40B4-BE49-F238E27FC236}">
                <a16:creationId xmlns:a16="http://schemas.microsoft.com/office/drawing/2014/main" xmlns="" id="{22C7BE00-3CC4-4434-B61A-12A4CEBECECE}"/>
              </a:ext>
            </a:extLst>
          </p:cNvPr>
          <p:cNvSpPr/>
          <p:nvPr/>
        </p:nvSpPr>
        <p:spPr>
          <a:xfrm>
            <a:off x="114044" y="269349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grpSp>
        <p:nvGrpSpPr>
          <p:cNvPr id="105" name="Nhóm 104">
            <a:extLst>
              <a:ext uri="{FF2B5EF4-FFF2-40B4-BE49-F238E27FC236}">
                <a16:creationId xmlns:a16="http://schemas.microsoft.com/office/drawing/2014/main" xmlns="" id="{57D36603-EDDD-44EF-9618-A727014C4620}"/>
              </a:ext>
            </a:extLst>
          </p:cNvPr>
          <p:cNvGrpSpPr/>
          <p:nvPr/>
        </p:nvGrpSpPr>
        <p:grpSpPr>
          <a:xfrm rot="16200000">
            <a:off x="-2347094" y="243348"/>
            <a:ext cx="1449028" cy="6371304"/>
            <a:chOff x="838199" y="276532"/>
            <a:chExt cx="1449028" cy="6371304"/>
          </a:xfrm>
        </p:grpSpPr>
        <p:sp>
          <p:nvSpPr>
            <p:cNvPr id="106" name="Hình Bầu dục 105">
              <a:extLst>
                <a:ext uri="{FF2B5EF4-FFF2-40B4-BE49-F238E27FC236}">
                  <a16:creationId xmlns:a16="http://schemas.microsoft.com/office/drawing/2014/main" xmlns="" id="{A85FE84A-5624-4E7F-8876-D3E623EC9D16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ình Bầu dục 106">
              <a:extLst>
                <a:ext uri="{FF2B5EF4-FFF2-40B4-BE49-F238E27FC236}">
                  <a16:creationId xmlns:a16="http://schemas.microsoft.com/office/drawing/2014/main" xmlns="" id="{BCEE34A5-C58E-4E49-A632-78F4A2555EB7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Hình Bầu dục 107">
            <a:extLst>
              <a:ext uri="{FF2B5EF4-FFF2-40B4-BE49-F238E27FC236}">
                <a16:creationId xmlns:a16="http://schemas.microsoft.com/office/drawing/2014/main" xmlns="" id="{D7DCDF5B-EFD0-4CD3-B9C8-DBC37D5CF663}"/>
              </a:ext>
            </a:extLst>
          </p:cNvPr>
          <p:cNvSpPr/>
          <p:nvPr/>
        </p:nvSpPr>
        <p:spPr>
          <a:xfrm>
            <a:off x="-2456913" y="-2143851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117" name="Hình tự do: Hình 116">
            <a:extLst>
              <a:ext uri="{FF2B5EF4-FFF2-40B4-BE49-F238E27FC236}">
                <a16:creationId xmlns:a16="http://schemas.microsoft.com/office/drawing/2014/main" xmlns="" id="{CA939B7D-9A73-4F56-8BFB-E89E49BF3C06}"/>
              </a:ext>
            </a:extLst>
          </p:cNvPr>
          <p:cNvSpPr/>
          <p:nvPr/>
        </p:nvSpPr>
        <p:spPr>
          <a:xfrm>
            <a:off x="5033365" y="398211"/>
            <a:ext cx="6684147" cy="1728216"/>
          </a:xfrm>
          <a:custGeom>
            <a:avLst/>
            <a:gdLst>
              <a:gd name="connsiteX0" fmla="*/ 0 w 6684147"/>
              <a:gd name="connsiteY0" fmla="*/ 0 h 1728216"/>
              <a:gd name="connsiteX1" fmla="*/ 6396105 w 6684147"/>
              <a:gd name="connsiteY1" fmla="*/ 0 h 1728216"/>
              <a:gd name="connsiteX2" fmla="*/ 6684147 w 6684147"/>
              <a:gd name="connsiteY2" fmla="*/ 288042 h 1728216"/>
              <a:gd name="connsiteX3" fmla="*/ 6684147 w 6684147"/>
              <a:gd name="connsiteY3" fmla="*/ 1440174 h 1728216"/>
              <a:gd name="connsiteX4" fmla="*/ 6396105 w 6684147"/>
              <a:gd name="connsiteY4" fmla="*/ 1728216 h 1728216"/>
              <a:gd name="connsiteX5" fmla="*/ 529578 w 6684147"/>
              <a:gd name="connsiteY5" fmla="*/ 1728216 h 1728216"/>
              <a:gd name="connsiteX6" fmla="*/ 505280 w 6684147"/>
              <a:gd name="connsiteY6" fmla="*/ 1587621 h 1728216"/>
              <a:gd name="connsiteX7" fmla="*/ 98396 w 6684147"/>
              <a:gd name="connsiteY7" fmla="*/ 226499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4147" h="1728216">
                <a:moveTo>
                  <a:pt x="0" y="0"/>
                </a:moveTo>
                <a:lnTo>
                  <a:pt x="6396105" y="0"/>
                </a:lnTo>
                <a:cubicBezTo>
                  <a:pt x="6555186" y="0"/>
                  <a:pt x="6684147" y="128961"/>
                  <a:pt x="6684147" y="288042"/>
                </a:cubicBezTo>
                <a:lnTo>
                  <a:pt x="6684147" y="1440174"/>
                </a:lnTo>
                <a:cubicBezTo>
                  <a:pt x="6684147" y="1599255"/>
                  <a:pt x="6555186" y="1728216"/>
                  <a:pt x="6396105" y="1728216"/>
                </a:cubicBezTo>
                <a:lnTo>
                  <a:pt x="529578" y="1728216"/>
                </a:lnTo>
                <a:lnTo>
                  <a:pt x="505280" y="1587621"/>
                </a:lnTo>
                <a:cubicBezTo>
                  <a:pt x="413312" y="1122084"/>
                  <a:pt x="277013" y="666134"/>
                  <a:pt x="98396" y="226499"/>
                </a:cubicBezTo>
                <a:close/>
              </a:path>
            </a:pathLst>
          </a:custGeom>
          <a:gradFill flip="none" rotWithShape="1">
            <a:gsLst>
              <a:gs pos="62000">
                <a:srgbClr val="FFFFFF"/>
              </a:gs>
              <a:gs pos="100000">
                <a:srgbClr val="1348A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Hình tự do: Hình 118">
            <a:extLst>
              <a:ext uri="{FF2B5EF4-FFF2-40B4-BE49-F238E27FC236}">
                <a16:creationId xmlns:a16="http://schemas.microsoft.com/office/drawing/2014/main" xmlns="" id="{09E71C8C-FEC7-4683-98D1-D5C17B0B61FE}"/>
              </a:ext>
            </a:extLst>
          </p:cNvPr>
          <p:cNvSpPr/>
          <p:nvPr/>
        </p:nvSpPr>
        <p:spPr>
          <a:xfrm>
            <a:off x="5626543" y="2560818"/>
            <a:ext cx="6090969" cy="1728216"/>
          </a:xfrm>
          <a:custGeom>
            <a:avLst/>
            <a:gdLst>
              <a:gd name="connsiteX0" fmla="*/ 496 w 6090969"/>
              <a:gd name="connsiteY0" fmla="*/ 0 h 1728216"/>
              <a:gd name="connsiteX1" fmla="*/ 5802927 w 6090969"/>
              <a:gd name="connsiteY1" fmla="*/ 0 h 1728216"/>
              <a:gd name="connsiteX2" fmla="*/ 6090969 w 6090969"/>
              <a:gd name="connsiteY2" fmla="*/ 288042 h 1728216"/>
              <a:gd name="connsiteX3" fmla="*/ 6090969 w 6090969"/>
              <a:gd name="connsiteY3" fmla="*/ 1440174 h 1728216"/>
              <a:gd name="connsiteX4" fmla="*/ 5802927 w 6090969"/>
              <a:gd name="connsiteY4" fmla="*/ 1728216 h 1728216"/>
              <a:gd name="connsiteX5" fmla="*/ 0 w 6090969"/>
              <a:gd name="connsiteY5" fmla="*/ 1728216 h 1728216"/>
              <a:gd name="connsiteX6" fmla="*/ 19941 w 6090969"/>
              <a:gd name="connsiteY6" fmla="*/ 1561925 h 1728216"/>
              <a:gd name="connsiteX7" fmla="*/ 16556 w 6090969"/>
              <a:gd name="connsiteY7" fmla="*/ 129668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0969" h="1728216">
                <a:moveTo>
                  <a:pt x="496" y="0"/>
                </a:moveTo>
                <a:lnTo>
                  <a:pt x="5802927" y="0"/>
                </a:lnTo>
                <a:cubicBezTo>
                  <a:pt x="5962008" y="0"/>
                  <a:pt x="6090969" y="128961"/>
                  <a:pt x="6090969" y="288042"/>
                </a:cubicBezTo>
                <a:lnTo>
                  <a:pt x="6090969" y="1440174"/>
                </a:lnTo>
                <a:cubicBezTo>
                  <a:pt x="6090969" y="1599255"/>
                  <a:pt x="5962008" y="1728216"/>
                  <a:pt x="5802927" y="1728216"/>
                </a:cubicBezTo>
                <a:lnTo>
                  <a:pt x="0" y="1728216"/>
                </a:lnTo>
                <a:lnTo>
                  <a:pt x="19941" y="1561925"/>
                </a:lnTo>
                <a:cubicBezTo>
                  <a:pt x="65490" y="1082771"/>
                  <a:pt x="63691" y="603109"/>
                  <a:pt x="16556" y="129668"/>
                </a:cubicBezTo>
                <a:close/>
              </a:path>
            </a:pathLst>
          </a:custGeom>
          <a:gradFill flip="none" rotWithShape="1">
            <a:gsLst>
              <a:gs pos="62000">
                <a:srgbClr val="FFFFFF"/>
              </a:gs>
              <a:gs pos="100000">
                <a:srgbClr val="1348A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Hình tự do: Hình 120">
            <a:extLst>
              <a:ext uri="{FF2B5EF4-FFF2-40B4-BE49-F238E27FC236}">
                <a16:creationId xmlns:a16="http://schemas.microsoft.com/office/drawing/2014/main" xmlns="" id="{44EA7D4A-22A9-4E27-9245-F31803980395}"/>
              </a:ext>
            </a:extLst>
          </p:cNvPr>
          <p:cNvSpPr/>
          <p:nvPr/>
        </p:nvSpPr>
        <p:spPr>
          <a:xfrm>
            <a:off x="5033365" y="4723425"/>
            <a:ext cx="6677346" cy="1728216"/>
          </a:xfrm>
          <a:custGeom>
            <a:avLst/>
            <a:gdLst>
              <a:gd name="connsiteX0" fmla="*/ 535729 w 6690950"/>
              <a:gd name="connsiteY0" fmla="*/ 0 h 1728216"/>
              <a:gd name="connsiteX1" fmla="*/ 6402908 w 6690950"/>
              <a:gd name="connsiteY1" fmla="*/ 0 h 1728216"/>
              <a:gd name="connsiteX2" fmla="*/ 6690950 w 6690950"/>
              <a:gd name="connsiteY2" fmla="*/ 288042 h 1728216"/>
              <a:gd name="connsiteX3" fmla="*/ 6690950 w 6690950"/>
              <a:gd name="connsiteY3" fmla="*/ 1440174 h 1728216"/>
              <a:gd name="connsiteX4" fmla="*/ 6402908 w 6690950"/>
              <a:gd name="connsiteY4" fmla="*/ 1728216 h 1728216"/>
              <a:gd name="connsiteX5" fmla="*/ 0 w 6690950"/>
              <a:gd name="connsiteY5" fmla="*/ 1728216 h 1728216"/>
              <a:gd name="connsiteX6" fmla="*/ 88567 w 6690950"/>
              <a:gd name="connsiteY6" fmla="*/ 1529370 h 1728216"/>
              <a:gd name="connsiteX7" fmla="*/ 515837 w 6690950"/>
              <a:gd name="connsiteY7" fmla="*/ 116827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0950" h="1728216">
                <a:moveTo>
                  <a:pt x="535729" y="0"/>
                </a:moveTo>
                <a:lnTo>
                  <a:pt x="6402908" y="0"/>
                </a:lnTo>
                <a:cubicBezTo>
                  <a:pt x="6561989" y="0"/>
                  <a:pt x="6690950" y="128961"/>
                  <a:pt x="6690950" y="288042"/>
                </a:cubicBezTo>
                <a:lnTo>
                  <a:pt x="6690950" y="1440174"/>
                </a:lnTo>
                <a:cubicBezTo>
                  <a:pt x="6690950" y="1599255"/>
                  <a:pt x="6561989" y="1728216"/>
                  <a:pt x="6402908" y="1728216"/>
                </a:cubicBezTo>
                <a:lnTo>
                  <a:pt x="0" y="1728216"/>
                </a:lnTo>
                <a:lnTo>
                  <a:pt x="88567" y="1529370"/>
                </a:lnTo>
                <a:cubicBezTo>
                  <a:pt x="280685" y="1066882"/>
                  <a:pt x="422438" y="593791"/>
                  <a:pt x="515837" y="116827"/>
                </a:cubicBezTo>
                <a:close/>
              </a:path>
            </a:pathLst>
          </a:custGeom>
          <a:gradFill flip="none" rotWithShape="1">
            <a:gsLst>
              <a:gs pos="62000">
                <a:srgbClr val="FFFFFF"/>
              </a:gs>
              <a:gs pos="100000">
                <a:srgbClr val="1348A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2" name="Rectangle: Rounded Corners 15">
            <a:extLst>
              <a:ext uri="{FF2B5EF4-FFF2-40B4-BE49-F238E27FC236}">
                <a16:creationId xmlns:a16="http://schemas.microsoft.com/office/drawing/2014/main" xmlns="" id="{DE3F56ED-12F6-48B3-8335-7FFFA24F427B}"/>
              </a:ext>
            </a:extLst>
          </p:cNvPr>
          <p:cNvSpPr/>
          <p:nvPr/>
        </p:nvSpPr>
        <p:spPr>
          <a:xfrm>
            <a:off x="5751042" y="813673"/>
            <a:ext cx="1300554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NaOH</a:t>
            </a: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(dd)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15">
            <a:extLst>
              <a:ext uri="{FF2B5EF4-FFF2-40B4-BE49-F238E27FC236}">
                <a16:creationId xmlns:a16="http://schemas.microsoft.com/office/drawing/2014/main" xmlns="" id="{8306BC9B-B0BD-4232-8920-65F4C35FCE66}"/>
              </a:ext>
            </a:extLst>
          </p:cNvPr>
          <p:cNvSpPr/>
          <p:nvPr/>
        </p:nvSpPr>
        <p:spPr>
          <a:xfrm>
            <a:off x="8843589" y="813673"/>
            <a:ext cx="1425565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Na2CO</a:t>
            </a:r>
            <a:r>
              <a:rPr lang="vi-VN" sz="2400" kern="0" baseline="-2500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3</a:t>
            </a: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(dd)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15">
            <a:extLst>
              <a:ext uri="{FF2B5EF4-FFF2-40B4-BE49-F238E27FC236}">
                <a16:creationId xmlns:a16="http://schemas.microsoft.com/office/drawing/2014/main" xmlns="" id="{FC91AFDD-40EA-4844-A5F3-C7DFF40DF07D}"/>
              </a:ext>
            </a:extLst>
          </p:cNvPr>
          <p:cNvSpPr/>
          <p:nvPr/>
        </p:nvSpPr>
        <p:spPr>
          <a:xfrm>
            <a:off x="10598024" y="813673"/>
            <a:ext cx="890412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O</a:t>
            </a: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</a:t>
            </a:r>
            <a:r>
              <a:rPr lang="vi-VN" sz="1600" kern="0" dirty="0" err="1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lỏng</a:t>
            </a:r>
            <a:r>
              <a:rPr lang="vi-VN" sz="16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)</a:t>
            </a:r>
            <a:endParaRPr kumimoji="0" lang="vi-VN" sz="24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15">
            <a:extLst>
              <a:ext uri="{FF2B5EF4-FFF2-40B4-BE49-F238E27FC236}">
                <a16:creationId xmlns:a16="http://schemas.microsoft.com/office/drawing/2014/main" xmlns="" id="{42988C2C-EAD4-4DED-B149-84027D207160}"/>
              </a:ext>
            </a:extLst>
          </p:cNvPr>
          <p:cNvSpPr/>
          <p:nvPr/>
        </p:nvSpPr>
        <p:spPr>
          <a:xfrm>
            <a:off x="8187559" y="950486"/>
            <a:ext cx="733549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→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15">
            <a:extLst>
              <a:ext uri="{FF2B5EF4-FFF2-40B4-BE49-F238E27FC236}">
                <a16:creationId xmlns:a16="http://schemas.microsoft.com/office/drawing/2014/main" xmlns="" id="{78993EFF-4F48-45C6-A48F-1FA1B6F85E3E}"/>
              </a:ext>
            </a:extLst>
          </p:cNvPr>
          <p:cNvSpPr/>
          <p:nvPr/>
        </p:nvSpPr>
        <p:spPr>
          <a:xfrm>
            <a:off x="7096318" y="973779"/>
            <a:ext cx="263585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+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15">
            <a:extLst>
              <a:ext uri="{FF2B5EF4-FFF2-40B4-BE49-F238E27FC236}">
                <a16:creationId xmlns:a16="http://schemas.microsoft.com/office/drawing/2014/main" xmlns="" id="{7EC4174D-93DA-4803-B92B-49A0ECDF1151}"/>
              </a:ext>
            </a:extLst>
          </p:cNvPr>
          <p:cNvSpPr/>
          <p:nvPr/>
        </p:nvSpPr>
        <p:spPr>
          <a:xfrm>
            <a:off x="7356867" y="813673"/>
            <a:ext cx="877178" cy="911273"/>
          </a:xfrm>
          <a:prstGeom prst="roundRect">
            <a:avLst/>
          </a:prstGeom>
          <a:gradFill flip="none" rotWithShape="1">
            <a:gsLst>
              <a:gs pos="1000">
                <a:srgbClr val="000082"/>
              </a:gs>
              <a:gs pos="100000">
                <a:srgbClr val="00A7F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CO</a:t>
            </a:r>
            <a:r>
              <a:rPr kumimoji="0" lang="vi-VN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rPr>
              <a:t>2</a:t>
            </a: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  <a:p>
            <a:pPr marL="0" marR="0" lvl="0" indent="0" algn="ctr" defTabSz="172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</a:t>
            </a:r>
            <a:r>
              <a:rPr lang="vi-VN" sz="1400" kern="0" dirty="0" err="1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khí</a:t>
            </a:r>
            <a:r>
              <a:rPr lang="en-US" sz="1400" kern="0" dirty="0">
                <a:solidFill>
                  <a:prstClr val="white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15">
            <a:extLst>
              <a:ext uri="{FF2B5EF4-FFF2-40B4-BE49-F238E27FC236}">
                <a16:creationId xmlns:a16="http://schemas.microsoft.com/office/drawing/2014/main" xmlns="" id="{181441FB-D817-4B9C-927F-E4536EBC42A3}"/>
              </a:ext>
            </a:extLst>
          </p:cNvPr>
          <p:cNvSpPr/>
          <p:nvPr/>
        </p:nvSpPr>
        <p:spPr>
          <a:xfrm>
            <a:off x="10301796" y="973779"/>
            <a:ext cx="263585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+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9" name="Hình chữ nhật 38">
            <a:extLst>
              <a:ext uri="{FF2B5EF4-FFF2-40B4-BE49-F238E27FC236}">
                <a16:creationId xmlns:a16="http://schemas.microsoft.com/office/drawing/2014/main" xmlns="" id="{368A3CCB-1C1C-41FD-8158-628DF288F4A6}"/>
              </a:ext>
            </a:extLst>
          </p:cNvPr>
          <p:cNvSpPr/>
          <p:nvPr/>
        </p:nvSpPr>
        <p:spPr>
          <a:xfrm>
            <a:off x="6085772" y="2871531"/>
            <a:ext cx="5235972" cy="12565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Dung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dịch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NaOH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oxit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axit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tạo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muối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vi-VN" sz="2400" kern="0" dirty="0">
              <a:solidFill>
                <a:prstClr val="black"/>
              </a:solidFill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40" name="Rectangle: Rounded Corners 15">
            <a:extLst>
              <a:ext uri="{FF2B5EF4-FFF2-40B4-BE49-F238E27FC236}">
                <a16:creationId xmlns:a16="http://schemas.microsoft.com/office/drawing/2014/main" xmlns="" id="{9E0D92EE-1B49-4896-A759-E1C8AD369962}"/>
              </a:ext>
            </a:extLst>
          </p:cNvPr>
          <p:cNvSpPr/>
          <p:nvPr/>
        </p:nvSpPr>
        <p:spPr>
          <a:xfrm>
            <a:off x="8312194" y="5269867"/>
            <a:ext cx="733549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→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15">
            <a:extLst>
              <a:ext uri="{FF2B5EF4-FFF2-40B4-BE49-F238E27FC236}">
                <a16:creationId xmlns:a16="http://schemas.microsoft.com/office/drawing/2014/main" xmlns="" id="{2B65F1E2-82D9-463F-98BD-33CAC048AE82}"/>
              </a:ext>
            </a:extLst>
          </p:cNvPr>
          <p:cNvSpPr/>
          <p:nvPr/>
        </p:nvSpPr>
        <p:spPr>
          <a:xfrm>
            <a:off x="7020946" y="5293160"/>
            <a:ext cx="263585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+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15">
            <a:extLst>
              <a:ext uri="{FF2B5EF4-FFF2-40B4-BE49-F238E27FC236}">
                <a16:creationId xmlns:a16="http://schemas.microsoft.com/office/drawing/2014/main" xmlns="" id="{E7C054B6-8BF8-4EDE-9360-C8E4E3E36CEF}"/>
              </a:ext>
            </a:extLst>
          </p:cNvPr>
          <p:cNvSpPr/>
          <p:nvPr/>
        </p:nvSpPr>
        <p:spPr>
          <a:xfrm>
            <a:off x="10179946" y="5293160"/>
            <a:ext cx="263585" cy="5958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27942"/>
            <a:r>
              <a:rPr lang="vi-VN" sz="3600" kern="0" dirty="0">
                <a:solidFill>
                  <a:prstClr val="black"/>
                </a:solidFill>
                <a:latin typeface="#9Slide03 BoosterNextFYBlack" panose="02000A03000000020004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+</a:t>
            </a:r>
            <a:endParaRPr lang="en-GB" sz="3600" kern="0" dirty="0">
              <a:solidFill>
                <a:prstClr val="black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xmlns="" id="{B6D5E807-7AE3-4020-907F-41DA9D074C7A}"/>
              </a:ext>
            </a:extLst>
          </p:cNvPr>
          <p:cNvGrpSpPr/>
          <p:nvPr/>
        </p:nvGrpSpPr>
        <p:grpSpPr>
          <a:xfrm>
            <a:off x="5737735" y="5133054"/>
            <a:ext cx="1300554" cy="911273"/>
            <a:chOff x="5737735" y="5133054"/>
            <a:chExt cx="1300554" cy="911273"/>
          </a:xfrm>
        </p:grpSpPr>
        <p:sp>
          <p:nvSpPr>
            <p:cNvPr id="44" name="Rectangle: Rounded Corners 15">
              <a:extLst>
                <a:ext uri="{FF2B5EF4-FFF2-40B4-BE49-F238E27FC236}">
                  <a16:creationId xmlns:a16="http://schemas.microsoft.com/office/drawing/2014/main" xmlns="" id="{279BDBE0-CA61-41D8-B32F-A0EA471A1843}"/>
                </a:ext>
              </a:extLst>
            </p:cNvPr>
            <p:cNvSpPr/>
            <p:nvPr/>
          </p:nvSpPr>
          <p:spPr>
            <a:xfrm>
              <a:off x="5822295" y="5133054"/>
              <a:ext cx="1131435" cy="911273"/>
            </a:xfrm>
            <a:prstGeom prst="roundRect">
              <a:avLst/>
            </a:prstGeom>
            <a:gradFill flip="none" rotWithShape="1">
              <a:gsLst>
                <a:gs pos="1000">
                  <a:srgbClr val="000082"/>
                </a:gs>
                <a:gs pos="100000">
                  <a:srgbClr val="00A7F2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: Rounded Corners 15">
              <a:extLst>
                <a:ext uri="{FF2B5EF4-FFF2-40B4-BE49-F238E27FC236}">
                  <a16:creationId xmlns:a16="http://schemas.microsoft.com/office/drawing/2014/main" xmlns="" id="{58F2CED3-0799-412D-9A93-1756F6184876}"/>
                </a:ext>
              </a:extLst>
            </p:cNvPr>
            <p:cNvSpPr/>
            <p:nvPr/>
          </p:nvSpPr>
          <p:spPr>
            <a:xfrm>
              <a:off x="5737735" y="5133054"/>
              <a:ext cx="1300554" cy="911273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2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NaOH</a:t>
              </a:r>
            </a:p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(dd)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xmlns="" id="{884AE136-4BDF-4A4E-B67E-E9BE714CF532}"/>
              </a:ext>
            </a:extLst>
          </p:cNvPr>
          <p:cNvGrpSpPr/>
          <p:nvPr/>
        </p:nvGrpSpPr>
        <p:grpSpPr>
          <a:xfrm>
            <a:off x="8863180" y="5133054"/>
            <a:ext cx="1384597" cy="911273"/>
            <a:chOff x="8863975" y="5133054"/>
            <a:chExt cx="1343876" cy="911273"/>
          </a:xfrm>
        </p:grpSpPr>
        <p:sp>
          <p:nvSpPr>
            <p:cNvPr id="47" name="Rectangle: Rounded Corners 15">
              <a:extLst>
                <a:ext uri="{FF2B5EF4-FFF2-40B4-BE49-F238E27FC236}">
                  <a16:creationId xmlns:a16="http://schemas.microsoft.com/office/drawing/2014/main" xmlns="" id="{BE5D455A-9D45-4A92-A050-9F770FCF7170}"/>
                </a:ext>
              </a:extLst>
            </p:cNvPr>
            <p:cNvSpPr/>
            <p:nvPr/>
          </p:nvSpPr>
          <p:spPr>
            <a:xfrm>
              <a:off x="8951352" y="5133054"/>
              <a:ext cx="1169122" cy="911273"/>
            </a:xfrm>
            <a:prstGeom prst="roundRect">
              <a:avLst/>
            </a:prstGeom>
            <a:gradFill flip="none" rotWithShape="1">
              <a:gsLst>
                <a:gs pos="1000">
                  <a:srgbClr val="000082"/>
                </a:gs>
                <a:gs pos="100000">
                  <a:srgbClr val="00A7F2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Rounded Corners 15">
              <a:extLst>
                <a:ext uri="{FF2B5EF4-FFF2-40B4-BE49-F238E27FC236}">
                  <a16:creationId xmlns:a16="http://schemas.microsoft.com/office/drawing/2014/main" xmlns="" id="{44AA8E64-941D-4F00-A00C-F1F497A09E0B}"/>
                </a:ext>
              </a:extLst>
            </p:cNvPr>
            <p:cNvSpPr/>
            <p:nvPr/>
          </p:nvSpPr>
          <p:spPr>
            <a:xfrm>
              <a:off x="8863975" y="5133054"/>
              <a:ext cx="1343876" cy="911273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kern="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Na2SO</a:t>
              </a:r>
              <a:r>
                <a:rPr lang="vi-VN" sz="2400" kern="0" baseline="-2500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3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(dd)</a:t>
              </a:r>
              <a:endPara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xmlns="" id="{9FEBD392-C453-48A3-8334-B1C00C7C2504}"/>
              </a:ext>
            </a:extLst>
          </p:cNvPr>
          <p:cNvGrpSpPr/>
          <p:nvPr/>
        </p:nvGrpSpPr>
        <p:grpSpPr>
          <a:xfrm>
            <a:off x="10477139" y="5133054"/>
            <a:ext cx="1033797" cy="911273"/>
            <a:chOff x="10477139" y="5133054"/>
            <a:chExt cx="1033797" cy="911273"/>
          </a:xfrm>
        </p:grpSpPr>
        <p:sp>
          <p:nvSpPr>
            <p:cNvPr id="50" name="Rectangle: Rounded Corners 15">
              <a:extLst>
                <a:ext uri="{FF2B5EF4-FFF2-40B4-BE49-F238E27FC236}">
                  <a16:creationId xmlns:a16="http://schemas.microsoft.com/office/drawing/2014/main" xmlns="" id="{CF613A9E-8EBB-4C89-919A-74E403A1A985}"/>
                </a:ext>
              </a:extLst>
            </p:cNvPr>
            <p:cNvSpPr/>
            <p:nvPr/>
          </p:nvSpPr>
          <p:spPr>
            <a:xfrm>
              <a:off x="10544355" y="5133054"/>
              <a:ext cx="899365" cy="911273"/>
            </a:xfrm>
            <a:prstGeom prst="roundRect">
              <a:avLst/>
            </a:prstGeom>
            <a:gradFill flip="none" rotWithShape="1">
              <a:gsLst>
                <a:gs pos="1000">
                  <a:srgbClr val="000082"/>
                </a:gs>
                <a:gs pos="100000">
                  <a:srgbClr val="00A7F2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: Rounded Corners 15">
              <a:extLst>
                <a:ext uri="{FF2B5EF4-FFF2-40B4-BE49-F238E27FC236}">
                  <a16:creationId xmlns:a16="http://schemas.microsoft.com/office/drawing/2014/main" xmlns="" id="{359EEC2C-83B9-4E84-8A32-62FE4E4E4EA7}"/>
                </a:ext>
              </a:extLst>
            </p:cNvPr>
            <p:cNvSpPr/>
            <p:nvPr/>
          </p:nvSpPr>
          <p:spPr>
            <a:xfrm>
              <a:off x="10477139" y="5133054"/>
              <a:ext cx="1033797" cy="911273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2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H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2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O</a:t>
              </a:r>
            </a:p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(</a:t>
              </a:r>
              <a:r>
                <a:rPr lang="vi-VN" sz="1600" kern="0" dirty="0" err="1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lỏng</a:t>
              </a:r>
              <a:r>
                <a:rPr lang="vi-VN" sz="1600" kern="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)</a:t>
              </a:r>
              <a:endParaRPr kumimoji="0" lang="vi-VN" sz="2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Nhóm 51">
            <a:extLst>
              <a:ext uri="{FF2B5EF4-FFF2-40B4-BE49-F238E27FC236}">
                <a16:creationId xmlns:a16="http://schemas.microsoft.com/office/drawing/2014/main" xmlns="" id="{594DA404-6160-464B-834E-28E9CF7DD9C3}"/>
              </a:ext>
            </a:extLst>
          </p:cNvPr>
          <p:cNvGrpSpPr/>
          <p:nvPr/>
        </p:nvGrpSpPr>
        <p:grpSpPr>
          <a:xfrm>
            <a:off x="7360116" y="5133054"/>
            <a:ext cx="1081028" cy="911273"/>
            <a:chOff x="7363330" y="5133054"/>
            <a:chExt cx="1147533" cy="911273"/>
          </a:xfrm>
        </p:grpSpPr>
        <p:sp>
          <p:nvSpPr>
            <p:cNvPr id="53" name="Rectangle: Rounded Corners 15">
              <a:extLst>
                <a:ext uri="{FF2B5EF4-FFF2-40B4-BE49-F238E27FC236}">
                  <a16:creationId xmlns:a16="http://schemas.microsoft.com/office/drawing/2014/main" xmlns="" id="{552BB74B-49D0-4780-94D0-330D38722777}"/>
                </a:ext>
              </a:extLst>
            </p:cNvPr>
            <p:cNvSpPr/>
            <p:nvPr/>
          </p:nvSpPr>
          <p:spPr>
            <a:xfrm>
              <a:off x="7437940" y="5133054"/>
              <a:ext cx="998312" cy="911273"/>
            </a:xfrm>
            <a:prstGeom prst="roundRect">
              <a:avLst/>
            </a:prstGeom>
            <a:gradFill flip="none" rotWithShape="1">
              <a:gsLst>
                <a:gs pos="1000">
                  <a:srgbClr val="000082"/>
                </a:gs>
                <a:gs pos="100000">
                  <a:srgbClr val="00A7F2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: Rounded Corners 15">
              <a:extLst>
                <a:ext uri="{FF2B5EF4-FFF2-40B4-BE49-F238E27FC236}">
                  <a16:creationId xmlns:a16="http://schemas.microsoft.com/office/drawing/2014/main" xmlns="" id="{15CEE064-DE31-423A-977E-A537A88DC2D5}"/>
                </a:ext>
              </a:extLst>
            </p:cNvPr>
            <p:cNvSpPr/>
            <p:nvPr/>
          </p:nvSpPr>
          <p:spPr>
            <a:xfrm>
              <a:off x="7363330" y="5133054"/>
              <a:ext cx="1147533" cy="911273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SO</a:t>
              </a:r>
              <a:r>
                <a:rPr kumimoji="0" lang="vi-VN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2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  <a:p>
              <a:pPr marL="0" marR="0" lvl="0" indent="0" algn="ctr" defTabSz="17279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(</a:t>
              </a:r>
              <a:r>
                <a:rPr lang="vi-VN" sz="1400" kern="0" dirty="0" err="1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khí</a:t>
              </a:r>
              <a:r>
                <a:rPr lang="en-US" sz="1400" kern="0" dirty="0">
                  <a:solidFill>
                    <a:prstClr val="white"/>
                  </a:solidFill>
                  <a:latin typeface="#9Slide03 BoosterNextFYBlack" panose="02000A03000000020004" pitchFamily="2" charset="0"/>
                  <a:cs typeface="Times New Roman" panose="02020603050405020304" pitchFamily="18" charset="0"/>
                </a:rPr>
                <a:t>)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Hình Bầu dục 54">
            <a:extLst>
              <a:ext uri="{FF2B5EF4-FFF2-40B4-BE49-F238E27FC236}">
                <a16:creationId xmlns:a16="http://schemas.microsoft.com/office/drawing/2014/main" xmlns="" id="{C90DADB9-2FD6-4141-A135-93ADA78BDCF3}"/>
              </a:ext>
            </a:extLst>
          </p:cNvPr>
          <p:cNvSpPr/>
          <p:nvPr/>
        </p:nvSpPr>
        <p:spPr>
          <a:xfrm>
            <a:off x="-2456913" y="-2139089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4" name="Hình Bầu dục 93">
            <a:extLst>
              <a:ext uri="{FF2B5EF4-FFF2-40B4-BE49-F238E27FC236}">
                <a16:creationId xmlns:a16="http://schemas.microsoft.com/office/drawing/2014/main" xmlns="" id="{559E37C5-42C3-48AF-818C-1AD21605FE7C}"/>
              </a:ext>
            </a:extLst>
          </p:cNvPr>
          <p:cNvSpPr/>
          <p:nvPr/>
        </p:nvSpPr>
        <p:spPr>
          <a:xfrm>
            <a:off x="2330779" y="2700412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2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 animBg="1"/>
          <p:bldP spid="40" grpId="0"/>
          <p:bldP spid="40" grpId="1"/>
          <p:bldP spid="41" grpId="0"/>
          <p:bldP spid="41" grpId="1"/>
          <p:bldP spid="42" grpId="0"/>
          <p:bldP spid="4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2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 animBg="1"/>
          <p:bldP spid="40" grpId="0"/>
          <p:bldP spid="40" grpId="1"/>
          <p:bldP spid="41" grpId="0"/>
          <p:bldP spid="41" grpId="1"/>
          <p:bldP spid="42" grpId="0"/>
          <p:bldP spid="42" grpId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ngoài">
            <a:extLst>
              <a:ext uri="{FF2B5EF4-FFF2-40B4-BE49-F238E27FC236}">
                <a16:creationId xmlns:a16="http://schemas.microsoft.com/office/drawing/2014/main" xmlns="" id="{2C892164-E478-42CA-8D0D-2F0C6B095F79}"/>
              </a:ext>
            </a:extLst>
          </p:cNvPr>
          <p:cNvSpPr/>
          <p:nvPr/>
        </p:nvSpPr>
        <p:spPr>
          <a:xfrm rot="16200000">
            <a:off x="-5101641" y="-3210791"/>
            <a:ext cx="13257600" cy="13257600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ình Bầu dục 33">
            <a:extLst>
              <a:ext uri="{FF2B5EF4-FFF2-40B4-BE49-F238E27FC236}">
                <a16:creationId xmlns:a16="http://schemas.microsoft.com/office/drawing/2014/main" xmlns="" id="{D9B3AC7B-D3B1-4720-8DE0-5804F6ADDB4A}"/>
              </a:ext>
            </a:extLst>
          </p:cNvPr>
          <p:cNvSpPr/>
          <p:nvPr/>
        </p:nvSpPr>
        <p:spPr>
          <a:xfrm>
            <a:off x="5993956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xmlns="" id="{8AA11F63-F622-411B-B4C0-FFC680AF9621}"/>
              </a:ext>
            </a:extLst>
          </p:cNvPr>
          <p:cNvSpPr/>
          <p:nvPr/>
        </p:nvSpPr>
        <p:spPr>
          <a:xfrm>
            <a:off x="5507441" y="4738269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xmlns="" id="{8EFCC4FD-4D51-46A8-AC17-1D975F62415B}"/>
              </a:ext>
            </a:extLst>
          </p:cNvPr>
          <p:cNvSpPr/>
          <p:nvPr/>
        </p:nvSpPr>
        <p:spPr>
          <a:xfrm>
            <a:off x="5507441" y="648721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 rot="12685491">
            <a:off x="-2269416" y="-342900"/>
            <a:ext cx="7543800" cy="7543800"/>
          </a:xfrm>
          <a:prstGeom prst="ellipse">
            <a:avLst/>
          </a:prstGeom>
          <a:blipFill>
            <a:blip r:embed="rId4"/>
            <a:srcRect/>
            <a:stretch>
              <a:fillRect l="-54411" t="-8749" r="-54411" b="-8749"/>
            </a:stretch>
          </a:blipFill>
          <a:ln w="76200"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2685491">
            <a:off x="74349" y="2000865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 rot="1885491">
            <a:off x="74349" y="2000865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 rot="1885491">
            <a:off x="259756" y="3131264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 rot="1885491">
            <a:off x="74348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74349" y="2000865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2044176" y="632129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-525881" y="483845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1918523" y="507497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3373602" y="269349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43E8BF79-9233-4E34-B28F-C320710B49E4}"/>
              </a:ext>
            </a:extLst>
          </p:cNvPr>
          <p:cNvGrpSpPr/>
          <p:nvPr/>
        </p:nvGrpSpPr>
        <p:grpSpPr>
          <a:xfrm rot="16200000">
            <a:off x="912464" y="243348"/>
            <a:ext cx="1449028" cy="6371304"/>
            <a:chOff x="838199" y="276532"/>
            <a:chExt cx="1449028" cy="6371304"/>
          </a:xfrm>
        </p:grpSpPr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xmlns="" id="{831ADCB3-448A-4E39-AB80-133A5AABBFB7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DE692207-C8EC-49F6-919A-71EA7490F4CB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Google Shape;1139;p78">
            <a:extLst>
              <a:ext uri="{FF2B5EF4-FFF2-40B4-BE49-F238E27FC236}">
                <a16:creationId xmlns:a16="http://schemas.microsoft.com/office/drawing/2014/main" xmlns="" id="{D4530313-F04A-4786-A534-AB1677F77AA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4003406">
            <a:off x="14259484" y="-7314724"/>
            <a:ext cx="6533281" cy="1151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139;p78">
            <a:extLst>
              <a:ext uri="{FF2B5EF4-FFF2-40B4-BE49-F238E27FC236}">
                <a16:creationId xmlns:a16="http://schemas.microsoft.com/office/drawing/2014/main" xmlns="" id="{C0597439-A8A7-4616-A64D-3294BED8F53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7820114">
            <a:off x="17387718" y="-7634183"/>
            <a:ext cx="6830928" cy="1203986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Hình chữ nhật 38">
            <a:extLst>
              <a:ext uri="{FF2B5EF4-FFF2-40B4-BE49-F238E27FC236}">
                <a16:creationId xmlns:a16="http://schemas.microsoft.com/office/drawing/2014/main" xmlns="" id="{067D839A-E684-44C4-A34C-D045C69F6AA9}"/>
              </a:ext>
            </a:extLst>
          </p:cNvPr>
          <p:cNvSpPr/>
          <p:nvPr/>
        </p:nvSpPr>
        <p:spPr>
          <a:xfrm>
            <a:off x="17810847" y="-4661880"/>
            <a:ext cx="2470358" cy="354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Quan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sát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mẫu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NaOH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trong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để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tìm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hiểu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về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trạng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thái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&amp;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màu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sắc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của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NaOH</a:t>
            </a:r>
            <a:endParaRPr lang="en-US" sz="24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40" name="Hình chữ nhật 39">
            <a:extLst>
              <a:ext uri="{FF2B5EF4-FFF2-40B4-BE49-F238E27FC236}">
                <a16:creationId xmlns:a16="http://schemas.microsoft.com/office/drawing/2014/main" xmlns="" id="{2B53D6F2-F50F-48FB-ADDD-386F3914BEC0}"/>
              </a:ext>
            </a:extLst>
          </p:cNvPr>
          <p:cNvSpPr/>
          <p:nvPr/>
        </p:nvSpPr>
        <p:spPr>
          <a:xfrm>
            <a:off x="14223403" y="-1273813"/>
            <a:ext cx="3450265" cy="3099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Nhỏ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thêm 1- 2ml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nước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vào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lắc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nhẹ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sờ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tay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vào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bên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ngoài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nêu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nhận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xét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về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tính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tan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của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NaOH</a:t>
            </a:r>
            <a:endParaRPr lang="en-US" sz="28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41" name="Hình chữ nhật 40">
            <a:extLst>
              <a:ext uri="{FF2B5EF4-FFF2-40B4-BE49-F238E27FC236}">
                <a16:creationId xmlns:a16="http://schemas.microsoft.com/office/drawing/2014/main" xmlns="" id="{9C10C452-A280-4EDF-BCF5-3884F55BFD08}"/>
              </a:ext>
            </a:extLst>
          </p:cNvPr>
          <p:cNvSpPr/>
          <p:nvPr/>
        </p:nvSpPr>
        <p:spPr>
          <a:xfrm>
            <a:off x="21499103" y="-1273813"/>
            <a:ext cx="2884408" cy="212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Natri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hiđroxit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là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chất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rắn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không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màu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hút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ẩm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mạnh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tan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nhiều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trong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nước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tỏa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nhiệt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. Dung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dịch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natri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hiđroxit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có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tính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nhờn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làm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bục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vải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giấy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ăn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mòn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da.</a:t>
            </a:r>
            <a:endParaRPr lang="en-US" sz="20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42" name="Hình chữ nhật 41">
            <a:extLst>
              <a:ext uri="{FF2B5EF4-FFF2-40B4-BE49-F238E27FC236}">
                <a16:creationId xmlns:a16="http://schemas.microsoft.com/office/drawing/2014/main" xmlns="" id="{A3D1B593-9A19-443F-B841-E05E4F4ED3BF}"/>
              </a:ext>
            </a:extLst>
          </p:cNvPr>
          <p:cNvSpPr/>
          <p:nvPr/>
        </p:nvSpPr>
        <p:spPr>
          <a:xfrm>
            <a:off x="21499103" y="-1764396"/>
            <a:ext cx="2884408" cy="54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Kết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luận</a:t>
            </a:r>
            <a:endParaRPr lang="en-US" sz="36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4153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goài">
            <a:extLst>
              <a:ext uri="{FF2B5EF4-FFF2-40B4-BE49-F238E27FC236}">
                <a16:creationId xmlns:a16="http://schemas.microsoft.com/office/drawing/2014/main" xmlns="" id="{AB785A83-46FC-470B-85BC-416EAE59419F}"/>
              </a:ext>
            </a:extLst>
          </p:cNvPr>
          <p:cNvSpPr/>
          <p:nvPr/>
        </p:nvSpPr>
        <p:spPr>
          <a:xfrm rot="16200000">
            <a:off x="-1086797" y="725892"/>
            <a:ext cx="5384234" cy="5384234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65A8B0F3-F569-4660-A966-16A6FF965B8B}"/>
              </a:ext>
            </a:extLst>
          </p:cNvPr>
          <p:cNvSpPr/>
          <p:nvPr/>
        </p:nvSpPr>
        <p:spPr>
          <a:xfrm>
            <a:off x="880806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8AA08012-8727-43FC-84FA-CBF7E8E054CB}"/>
              </a:ext>
            </a:extLst>
          </p:cNvPr>
          <p:cNvSpPr/>
          <p:nvPr/>
        </p:nvSpPr>
        <p:spPr>
          <a:xfrm>
            <a:off x="880806" y="2693495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xmlns="" id="{828037BD-DE74-46BB-AFDA-B25207500915}"/>
              </a:ext>
            </a:extLst>
          </p:cNvPr>
          <p:cNvSpPr/>
          <p:nvPr/>
        </p:nvSpPr>
        <p:spPr>
          <a:xfrm>
            <a:off x="880806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 rot="8989016">
            <a:off x="-2209187" y="-342900"/>
            <a:ext cx="7543800" cy="7543800"/>
          </a:xfrm>
          <a:prstGeom prst="ellipse">
            <a:avLst/>
          </a:prstGeom>
          <a:blipFill>
            <a:blip r:embed="rId4"/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13457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134577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382799" y="60517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2095497" y="4866210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465888" y="2828299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2062760" y="41584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43E8BF79-9233-4E34-B28F-C320710B49E4}"/>
              </a:ext>
            </a:extLst>
          </p:cNvPr>
          <p:cNvGrpSpPr/>
          <p:nvPr/>
        </p:nvGrpSpPr>
        <p:grpSpPr>
          <a:xfrm rot="16200000">
            <a:off x="1004750" y="367161"/>
            <a:ext cx="1449028" cy="6371304"/>
            <a:chOff x="838199" y="276532"/>
            <a:chExt cx="1449028" cy="6371304"/>
          </a:xfrm>
        </p:grpSpPr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xmlns="" id="{831ADCB3-448A-4E39-AB80-133A5AABBFB7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DE692207-C8EC-49F6-919A-71EA7490F4CB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xmlns="" id="{B989F3DF-819C-462A-9979-E7E4ABBC645A}"/>
              </a:ext>
            </a:extLst>
          </p:cNvPr>
          <p:cNvSpPr/>
          <p:nvPr/>
        </p:nvSpPr>
        <p:spPr>
          <a:xfrm>
            <a:off x="9496796" y="681633"/>
            <a:ext cx="1719828" cy="17198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2700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err="1">
                <a:latin typeface="#9Slide03 Bebas Neue ZSmall" panose="020B0606020202050201" pitchFamily="34" charset="0"/>
              </a:rPr>
              <a:t>Sản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xuất</a:t>
            </a:r>
            <a:r>
              <a:rPr lang="vi-VN" sz="2400" dirty="0">
                <a:latin typeface="#9Slide03 Bebas Neue ZSmall" panose="020B0606020202050201" pitchFamily="34" charset="0"/>
              </a:rPr>
              <a:t> tơ nhân </a:t>
            </a:r>
            <a:r>
              <a:rPr lang="vi-VN" sz="2400" dirty="0" err="1">
                <a:latin typeface="#9Slide03 Bebas Neue ZSmall" panose="020B0606020202050201" pitchFamily="34" charset="0"/>
              </a:rPr>
              <a:t>tạo</a:t>
            </a:r>
            <a:r>
              <a:rPr lang="vi-VN" sz="2400" dirty="0">
                <a:latin typeface="#9Slide03 Bebas Neue ZSmall" panose="020B0606020202050201" pitchFamily="34" charset="0"/>
              </a:rPr>
              <a:t>.</a:t>
            </a:r>
            <a:endParaRPr lang="en-US" sz="2400" dirty="0">
              <a:latin typeface="#9Slide03 Bebas Neue ZSmall" panose="020B0606020202050201" pitchFamily="34" charset="0"/>
            </a:endParaRPr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xmlns="" id="{A6D296ED-1462-4B41-A0C4-314822AE19D8}"/>
              </a:ext>
            </a:extLst>
          </p:cNvPr>
          <p:cNvSpPr/>
          <p:nvPr/>
        </p:nvSpPr>
        <p:spPr>
          <a:xfrm>
            <a:off x="9372551" y="3994601"/>
            <a:ext cx="2294138" cy="229413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2700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err="1">
                <a:latin typeface="#9Slide03 Bebas Neue ZSmall" panose="020B0606020202050201" pitchFamily="34" charset="0"/>
              </a:rPr>
              <a:t>Chế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biến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dầu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mỏ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và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nhiều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ngành</a:t>
            </a:r>
            <a:r>
              <a:rPr lang="vi-VN" sz="2400" dirty="0">
                <a:latin typeface="#9Slide03 Bebas Neue ZSmall" panose="020B0606020202050201" pitchFamily="34" charset="0"/>
              </a:rPr>
              <a:t> công </a:t>
            </a:r>
            <a:r>
              <a:rPr lang="vi-VN" sz="2400" dirty="0" err="1">
                <a:latin typeface="#9Slide03 Bebas Neue ZSmall" panose="020B0606020202050201" pitchFamily="34" charset="0"/>
              </a:rPr>
              <a:t>nghiệp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hóa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chất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khác</a:t>
            </a:r>
            <a:endParaRPr lang="en-US" sz="2400" dirty="0">
              <a:latin typeface="#9Slide03 Bebas Neue ZSmall" panose="020B0606020202050201" pitchFamily="34" charset="0"/>
            </a:endParaRPr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xmlns="" id="{7CBFE457-1454-4876-8A39-30E5647BAB50}"/>
              </a:ext>
            </a:extLst>
          </p:cNvPr>
          <p:cNvSpPr/>
          <p:nvPr/>
        </p:nvSpPr>
        <p:spPr>
          <a:xfrm>
            <a:off x="5826928" y="653677"/>
            <a:ext cx="2050659" cy="2050659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2700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err="1">
                <a:latin typeface="#9Slide03 Bebas Neue ZSmall" panose="020B0606020202050201" pitchFamily="34" charset="0"/>
              </a:rPr>
              <a:t>Sản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xuất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xà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phòng</a:t>
            </a:r>
            <a:r>
              <a:rPr lang="vi-VN" sz="2400" dirty="0">
                <a:latin typeface="#9Slide03 Bebas Neue ZSmall" panose="020B0606020202050201" pitchFamily="34" charset="0"/>
              </a:rPr>
              <a:t>, </a:t>
            </a:r>
            <a:r>
              <a:rPr lang="vi-VN" sz="2400" dirty="0" err="1">
                <a:latin typeface="#9Slide03 Bebas Neue ZSmall" panose="020B0606020202050201" pitchFamily="34" charset="0"/>
              </a:rPr>
              <a:t>chất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tẩy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rửa</a:t>
            </a:r>
            <a:r>
              <a:rPr lang="vi-VN" sz="2400" dirty="0">
                <a:latin typeface="#9Slide03 Bebas Neue ZSmall" panose="020B0606020202050201" pitchFamily="34" charset="0"/>
              </a:rPr>
              <a:t>, </a:t>
            </a:r>
            <a:r>
              <a:rPr lang="vi-VN" sz="2400" dirty="0" err="1">
                <a:latin typeface="#9Slide03 Bebas Neue ZSmall" panose="020B0606020202050201" pitchFamily="34" charset="0"/>
              </a:rPr>
              <a:t>bột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giặt</a:t>
            </a:r>
            <a:endParaRPr lang="vi-VN" sz="2400" dirty="0">
              <a:latin typeface="#9Slide03 Bebas Neue ZSmall" panose="020B0606020202050201" pitchFamily="34" charset="0"/>
            </a:endParaRPr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xmlns="" id="{C4D4DDA9-CA18-4D6C-9A1D-8F6D19EC568D}"/>
              </a:ext>
            </a:extLst>
          </p:cNvPr>
          <p:cNvSpPr/>
          <p:nvPr/>
        </p:nvSpPr>
        <p:spPr>
          <a:xfrm>
            <a:off x="5593141" y="4404605"/>
            <a:ext cx="2317803" cy="2317803"/>
          </a:xfrm>
          <a:prstGeom prst="ellipse">
            <a:avLst/>
          </a:prstGeom>
          <a:gradFill flip="none" rotWithShape="1">
            <a:gsLst>
              <a:gs pos="45000">
                <a:srgbClr val="0033CC"/>
              </a:gs>
              <a:gs pos="82000">
                <a:srgbClr val="A5002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2700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err="1">
                <a:latin typeface="#9Slide03 Bebas Neue ZSmall" panose="020B0606020202050201" pitchFamily="34" charset="0"/>
              </a:rPr>
              <a:t>Sản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xuất</a:t>
            </a:r>
            <a:r>
              <a:rPr lang="vi-VN" sz="2400" dirty="0">
                <a:latin typeface="#9Slide03 Bebas Neue ZSmall" panose="020B0606020202050201" pitchFamily="34" charset="0"/>
              </a:rPr>
              <a:t> nhôm (</a:t>
            </a:r>
            <a:r>
              <a:rPr lang="vi-VN" sz="2400" dirty="0" err="1">
                <a:latin typeface="#9Slide03 Bebas Neue ZSmall" panose="020B0606020202050201" pitchFamily="34" charset="0"/>
              </a:rPr>
              <a:t>Làm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sạch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quặng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trước</a:t>
            </a:r>
            <a:r>
              <a:rPr lang="vi-VN" sz="2400" dirty="0">
                <a:latin typeface="#9Slide03 Bebas Neue ZSmall" panose="020B0606020202050201" pitchFamily="34" charset="0"/>
              </a:rPr>
              <a:t> khi </a:t>
            </a:r>
            <a:r>
              <a:rPr lang="vi-VN" sz="2400" dirty="0" err="1">
                <a:latin typeface="#9Slide03 Bebas Neue ZSmall" panose="020B0606020202050201" pitchFamily="34" charset="0"/>
              </a:rPr>
              <a:t>sản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xuất</a:t>
            </a:r>
            <a:r>
              <a:rPr lang="vi-VN" sz="2400" dirty="0">
                <a:latin typeface="#9Slide03 Bebas Neue ZSmall" panose="020B0606020202050201" pitchFamily="34" charset="0"/>
              </a:rPr>
              <a:t>).</a:t>
            </a:r>
            <a:endParaRPr lang="en-US" sz="2400" dirty="0">
              <a:latin typeface="#9Slide03 Bebas Neue ZSmall" panose="020B0606020202050201" pitchFamily="34" charset="0"/>
            </a:endParaRP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xmlns="" id="{BB749DDA-F1BC-4C5B-9BEC-929853128A6E}"/>
              </a:ext>
            </a:extLst>
          </p:cNvPr>
          <p:cNvSpPr/>
          <p:nvPr/>
        </p:nvSpPr>
        <p:spPr>
          <a:xfrm>
            <a:off x="7765207" y="2577170"/>
            <a:ext cx="1719828" cy="1719828"/>
          </a:xfrm>
          <a:prstGeom prst="ellipse">
            <a:avLst/>
          </a:prstGeom>
          <a:gradFill flip="none" rotWithShape="1">
            <a:gsLst>
              <a:gs pos="21000">
                <a:srgbClr val="CC00CC"/>
              </a:gs>
              <a:gs pos="71000">
                <a:srgbClr val="0033C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2700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err="1">
                <a:latin typeface="#9Slide03 Bebas Neue ZSmall" panose="020B0606020202050201" pitchFamily="34" charset="0"/>
              </a:rPr>
              <a:t>Sản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xuất</a:t>
            </a:r>
            <a:r>
              <a:rPr lang="vi-VN" sz="2400" dirty="0">
                <a:latin typeface="#9Slide03 Bebas Neue ZSmall" panose="020B0606020202050201" pitchFamily="34" charset="0"/>
              </a:rPr>
              <a:t> </a:t>
            </a:r>
            <a:r>
              <a:rPr lang="vi-VN" sz="2400" dirty="0" err="1">
                <a:latin typeface="#9Slide03 Bebas Neue ZSmall" panose="020B0606020202050201" pitchFamily="34" charset="0"/>
              </a:rPr>
              <a:t>giấy</a:t>
            </a:r>
            <a:r>
              <a:rPr lang="vi-VN" sz="2400" dirty="0">
                <a:latin typeface="#9Slide03 Bebas Neue ZSmall" panose="020B0606020202050201" pitchFamily="34" charset="0"/>
              </a:rPr>
              <a:t>.</a:t>
            </a:r>
            <a:endParaRPr lang="en-US" sz="2400" dirty="0">
              <a:latin typeface="#9Slide03 Bebas Neue ZSmall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792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625"/>
                                </p:stCondLst>
                                <p:childTnLst>
                                  <p:par>
                                    <p:cTn id="26" presetID="64" presetClass="path" presetSubtype="0" repeatCount="indefinite" accel="50000" decel="50000" autoRev="1" fill="hold" grpId="1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8.33333E-7 1.48148E-6 L 8.33333E-7 -0.05371 " pathEditMode="relative" rAng="0" ptsTypes="AA">
                                          <p:cBhvr>
                                            <p:cTn id="27" dur="3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64" presetClass="path" presetSubtype="0" repeatCount="indefinite" accel="50000" decel="50000" autoRev="1" fill="hold" grpId="1" nodeType="withEffect">
                                      <p:stCondLst>
                                        <p:cond delay="100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8.33333E-7 2.59259E-6 L 8.33333E-7 -0.05371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64" presetClass="path" presetSubtype="0" repeatCount="indefinite" accel="50000" decel="50000" autoRev="1" fill="hold" grpId="1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-1.875E-6 2.59259E-6 L -1.875E-6 -0.05371 " pathEditMode="relative" rAng="0" ptsTypes="AA">
                                          <p:cBhvr>
                                            <p:cTn id="31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64" presetClass="path" presetSubtype="0" repeatCount="indefinite" accel="50000" decel="50000" autoRev="1" fill="hold" grpId="1" nodeType="withEffect">
                                      <p:stCondLst>
                                        <p:cond delay="125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-4.16667E-7 2.96296E-6 L -4.16667E-7 -0.05371 " pathEditMode="relative" rAng="0" ptsTypes="AA">
                                          <p:cBhvr>
                                            <p:cTn id="33" dur="3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64" presetClass="path" presetSubtype="0" repeatCount="indefinite" accel="50000" decel="50000" autoRev="1" fill="hold" grpId="1" nodeType="with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3.95833E-6 -2.59259E-6 L 3.95833E-6 -0.0537 " pathEditMode="relative" rAng="0" ptsTypes="AA">
                                          <p:cBhvr>
                                            <p:cTn id="35" dur="3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6" grpId="0" animBg="1"/>
          <p:bldP spid="26" grpId="1" animBg="1"/>
          <p:bldP spid="28" grpId="0" animBg="1"/>
          <p:bldP spid="2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625"/>
                                </p:stCondLst>
                                <p:childTnLst>
                                  <p:par>
                                    <p:cTn id="26" presetID="64" presetClass="path" presetSubtype="0" repeatCount="indefinite" accel="50000" decel="50000" autoRev="1" fill="hold" grpId="1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8.33333E-7 1.48148E-6 L 8.33333E-7 -0.05371 " pathEditMode="relative" rAng="0" ptsTypes="AA">
                                          <p:cBhvr>
                                            <p:cTn id="27" dur="3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64" presetClass="path" presetSubtype="0" repeatCount="indefinite" accel="50000" decel="50000" autoRev="1" fill="hold" grpId="1" nodeType="withEffect">
                                      <p:stCondLst>
                                        <p:cond delay="100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8.33333E-7 2.59259E-6 L 8.33333E-7 -0.05371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64" presetClass="path" presetSubtype="0" repeatCount="indefinite" accel="50000" decel="50000" autoRev="1" fill="hold" grpId="1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-1.875E-6 2.59259E-6 L -1.875E-6 -0.05371 " pathEditMode="relative" rAng="0" ptsTypes="AA">
                                          <p:cBhvr>
                                            <p:cTn id="31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64" presetClass="path" presetSubtype="0" repeatCount="indefinite" accel="50000" decel="50000" autoRev="1" fill="hold" grpId="1" nodeType="withEffect">
                                      <p:stCondLst>
                                        <p:cond delay="125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-4.16667E-7 2.96296E-6 L -4.16667E-7 -0.05371 " pathEditMode="relative" rAng="0" ptsTypes="AA">
                                          <p:cBhvr>
                                            <p:cTn id="33" dur="3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64" presetClass="path" presetSubtype="0" repeatCount="indefinite" accel="50000" decel="50000" autoRev="1" fill="hold" grpId="1" nodeType="with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3.95833E-6 -2.59259E-6 L 3.95833E-6 -0.0537 " pathEditMode="relative" rAng="0" ptsTypes="AA">
                                          <p:cBhvr>
                                            <p:cTn id="35" dur="3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6" grpId="0" animBg="1"/>
          <p:bldP spid="26" grpId="1" animBg="1"/>
          <p:bldP spid="28" grpId="0" animBg="1"/>
          <p:bldP spid="28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goài">
            <a:extLst>
              <a:ext uri="{FF2B5EF4-FFF2-40B4-BE49-F238E27FC236}">
                <a16:creationId xmlns:a16="http://schemas.microsoft.com/office/drawing/2014/main" xmlns="" id="{D903BD1D-5823-44FC-A4DB-7301C6C8DBD9}"/>
              </a:ext>
            </a:extLst>
          </p:cNvPr>
          <p:cNvSpPr/>
          <p:nvPr/>
        </p:nvSpPr>
        <p:spPr>
          <a:xfrm rot="5606755">
            <a:off x="-9129436" y="-3636402"/>
            <a:ext cx="14189346" cy="1418934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goài">
            <a:extLst>
              <a:ext uri="{FF2B5EF4-FFF2-40B4-BE49-F238E27FC236}">
                <a16:creationId xmlns:a16="http://schemas.microsoft.com/office/drawing/2014/main" xmlns="" id="{AB785A83-46FC-470B-85BC-416EAE59419F}"/>
              </a:ext>
            </a:extLst>
          </p:cNvPr>
          <p:cNvSpPr/>
          <p:nvPr/>
        </p:nvSpPr>
        <p:spPr>
          <a:xfrm rot="16200000">
            <a:off x="-4657116" y="725892"/>
            <a:ext cx="5384234" cy="5384234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05C0E6D8-A4BA-457E-A3E4-6B34FA70ABEC}"/>
              </a:ext>
            </a:extLst>
          </p:cNvPr>
          <p:cNvGrpSpPr/>
          <p:nvPr/>
        </p:nvGrpSpPr>
        <p:grpSpPr>
          <a:xfrm rot="10800000">
            <a:off x="-15978338" y="-10485304"/>
            <a:ext cx="27887594" cy="27887151"/>
            <a:chOff x="-15978338" y="-10485304"/>
            <a:chExt cx="27887594" cy="27887151"/>
          </a:xfrm>
        </p:grpSpPr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D61097F9-4E0A-45E7-B676-13044000F813}"/>
                </a:ext>
              </a:extLst>
            </p:cNvPr>
            <p:cNvSpPr/>
            <p:nvPr/>
          </p:nvSpPr>
          <p:spPr>
            <a:xfrm>
              <a:off x="790872" y="199648"/>
              <a:ext cx="11118384" cy="3567623"/>
            </a:xfrm>
            <a:custGeom>
              <a:avLst/>
              <a:gdLst>
                <a:gd name="connsiteX0" fmla="*/ 0 w 11118384"/>
                <a:gd name="connsiteY0" fmla="*/ 0 h 3567623"/>
                <a:gd name="connsiteX1" fmla="*/ 10737046 w 11118384"/>
                <a:gd name="connsiteY1" fmla="*/ 0 h 3567623"/>
                <a:gd name="connsiteX2" fmla="*/ 10794169 w 11118384"/>
                <a:gd name="connsiteY2" fmla="*/ 245079 h 3567623"/>
                <a:gd name="connsiteX3" fmla="*/ 11117749 w 11118384"/>
                <a:gd name="connsiteY3" fmla="*/ 3369869 h 3567623"/>
                <a:gd name="connsiteX4" fmla="*/ 11113365 w 11118384"/>
                <a:gd name="connsiteY4" fmla="*/ 3567623 h 3567623"/>
                <a:gd name="connsiteX5" fmla="*/ 1475131 w 11118384"/>
                <a:gd name="connsiteY5" fmla="*/ 3567623 h 3567623"/>
                <a:gd name="connsiteX6" fmla="*/ 1481869 w 11118384"/>
                <a:gd name="connsiteY6" fmla="*/ 3506946 h 3567623"/>
                <a:gd name="connsiteX7" fmla="*/ 122549 w 11118384"/>
                <a:gd name="connsiteY7" fmla="*/ 108835 h 356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8384" h="3567623">
                  <a:moveTo>
                    <a:pt x="0" y="0"/>
                  </a:moveTo>
                  <a:lnTo>
                    <a:pt x="10737046" y="0"/>
                  </a:lnTo>
                  <a:lnTo>
                    <a:pt x="10794169" y="245079"/>
                  </a:lnTo>
                  <a:cubicBezTo>
                    <a:pt x="11015896" y="1252798"/>
                    <a:pt x="11127917" y="2299088"/>
                    <a:pt x="11117749" y="3369869"/>
                  </a:cubicBezTo>
                  <a:lnTo>
                    <a:pt x="11113365" y="3567623"/>
                  </a:lnTo>
                  <a:lnTo>
                    <a:pt x="1475131" y="3567623"/>
                  </a:lnTo>
                  <a:lnTo>
                    <a:pt x="1481869" y="3506946"/>
                  </a:lnTo>
                  <a:cubicBezTo>
                    <a:pt x="1561972" y="2176667"/>
                    <a:pt x="1026941" y="951541"/>
                    <a:pt x="122549" y="108835"/>
                  </a:cubicBezTo>
                  <a:close/>
                </a:path>
              </a:pathLst>
            </a:custGeom>
            <a:solidFill>
              <a:srgbClr val="CD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F3FCB640-2973-40E0-BC24-C6239F881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080" y="197412"/>
              <a:ext cx="7225258" cy="356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ngoài">
              <a:extLst>
                <a:ext uri="{FF2B5EF4-FFF2-40B4-BE49-F238E27FC236}">
                  <a16:creationId xmlns:a16="http://schemas.microsoft.com/office/drawing/2014/main" xmlns="" id="{66DA2BCC-DC88-40BA-8427-4D936D69B54E}"/>
                </a:ext>
              </a:extLst>
            </p:cNvPr>
            <p:cNvSpPr/>
            <p:nvPr/>
          </p:nvSpPr>
          <p:spPr>
            <a:xfrm rot="5606755">
              <a:off x="-15978338" y="-10485304"/>
              <a:ext cx="27887151" cy="278871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65A8B0F3-F569-4660-A966-16A6FF965B8B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8AA08012-8727-43FC-84FA-CBF7E8E054CB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xmlns="" id="{828037BD-DE74-46BB-AFDA-B25207500915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435741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-3435742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 rot="5606755">
            <a:off x="-5779506" y="-342900"/>
            <a:ext cx="7543800" cy="7543800"/>
          </a:xfrm>
          <a:prstGeom prst="ellipse">
            <a:avLst/>
          </a:prstGeom>
          <a:blipFill>
            <a:blip r:embed="rId7"/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5156297" y="255851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5" name="ngoài">
            <a:extLst>
              <a:ext uri="{FF2B5EF4-FFF2-40B4-BE49-F238E27FC236}">
                <a16:creationId xmlns:a16="http://schemas.microsoft.com/office/drawing/2014/main" xmlns="" id="{652EAD0B-DA55-4314-9898-39B8BCA4BD12}"/>
              </a:ext>
            </a:extLst>
          </p:cNvPr>
          <p:cNvSpPr/>
          <p:nvPr/>
        </p:nvSpPr>
        <p:spPr>
          <a:xfrm rot="5606755">
            <a:off x="-10405009" y="-4908423"/>
            <a:ext cx="16733388" cy="16733388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147176" y="285479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173780" y="585133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-3959559" y="417387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435741" y="2000864"/>
            <a:ext cx="2856272" cy="2856272"/>
          </a:xfrm>
          <a:prstGeom prst="ellipse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43E8BF79-9233-4E34-B28F-C320710B49E4}"/>
              </a:ext>
            </a:extLst>
          </p:cNvPr>
          <p:cNvGrpSpPr/>
          <p:nvPr/>
        </p:nvGrpSpPr>
        <p:grpSpPr>
          <a:xfrm rot="16200000">
            <a:off x="-2317985" y="367161"/>
            <a:ext cx="1449028" cy="6371304"/>
            <a:chOff x="838199" y="276532"/>
            <a:chExt cx="1449028" cy="6371304"/>
          </a:xfrm>
        </p:grpSpPr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xmlns="" id="{831ADCB3-448A-4E39-AB80-133A5AABBFB7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DE692207-C8EC-49F6-919A-71EA7490F4CB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ngoài">
            <a:extLst>
              <a:ext uri="{FF2B5EF4-FFF2-40B4-BE49-F238E27FC236}">
                <a16:creationId xmlns:a16="http://schemas.microsoft.com/office/drawing/2014/main" xmlns="" id="{ED0D1EE0-2CCF-4C4E-9519-BDBDF020D05B}"/>
              </a:ext>
            </a:extLst>
          </p:cNvPr>
          <p:cNvSpPr/>
          <p:nvPr/>
        </p:nvSpPr>
        <p:spPr>
          <a:xfrm rot="5606755">
            <a:off x="-6299223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489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goài">
            <a:extLst>
              <a:ext uri="{FF2B5EF4-FFF2-40B4-BE49-F238E27FC236}">
                <a16:creationId xmlns:a16="http://schemas.microsoft.com/office/drawing/2014/main" xmlns="" id="{D903BD1D-5823-44FC-A4DB-7301C6C8DBD9}"/>
              </a:ext>
            </a:extLst>
          </p:cNvPr>
          <p:cNvSpPr/>
          <p:nvPr/>
        </p:nvSpPr>
        <p:spPr>
          <a:xfrm rot="5606755">
            <a:off x="-9129436" y="-3636402"/>
            <a:ext cx="14189346" cy="1418934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goài">
            <a:extLst>
              <a:ext uri="{FF2B5EF4-FFF2-40B4-BE49-F238E27FC236}">
                <a16:creationId xmlns:a16="http://schemas.microsoft.com/office/drawing/2014/main" xmlns="" id="{AB785A83-46FC-470B-85BC-416EAE59419F}"/>
              </a:ext>
            </a:extLst>
          </p:cNvPr>
          <p:cNvSpPr/>
          <p:nvPr/>
        </p:nvSpPr>
        <p:spPr>
          <a:xfrm rot="16200000">
            <a:off x="-4657116" y="725892"/>
            <a:ext cx="5384234" cy="5384234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05C0E6D8-A4BA-457E-A3E4-6B34FA70ABEC}"/>
              </a:ext>
            </a:extLst>
          </p:cNvPr>
          <p:cNvGrpSpPr/>
          <p:nvPr/>
        </p:nvGrpSpPr>
        <p:grpSpPr>
          <a:xfrm>
            <a:off x="-15978338" y="-10485304"/>
            <a:ext cx="27887594" cy="27887151"/>
            <a:chOff x="-15978338" y="-10485304"/>
            <a:chExt cx="27887594" cy="27887151"/>
          </a:xfrm>
        </p:grpSpPr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D61097F9-4E0A-45E7-B676-13044000F813}"/>
                </a:ext>
              </a:extLst>
            </p:cNvPr>
            <p:cNvSpPr/>
            <p:nvPr/>
          </p:nvSpPr>
          <p:spPr>
            <a:xfrm>
              <a:off x="790872" y="199648"/>
              <a:ext cx="11118384" cy="3567623"/>
            </a:xfrm>
            <a:custGeom>
              <a:avLst/>
              <a:gdLst>
                <a:gd name="connsiteX0" fmla="*/ 0 w 11118384"/>
                <a:gd name="connsiteY0" fmla="*/ 0 h 3567623"/>
                <a:gd name="connsiteX1" fmla="*/ 10737046 w 11118384"/>
                <a:gd name="connsiteY1" fmla="*/ 0 h 3567623"/>
                <a:gd name="connsiteX2" fmla="*/ 10794169 w 11118384"/>
                <a:gd name="connsiteY2" fmla="*/ 245079 h 3567623"/>
                <a:gd name="connsiteX3" fmla="*/ 11117749 w 11118384"/>
                <a:gd name="connsiteY3" fmla="*/ 3369869 h 3567623"/>
                <a:gd name="connsiteX4" fmla="*/ 11113365 w 11118384"/>
                <a:gd name="connsiteY4" fmla="*/ 3567623 h 3567623"/>
                <a:gd name="connsiteX5" fmla="*/ 1475131 w 11118384"/>
                <a:gd name="connsiteY5" fmla="*/ 3567623 h 3567623"/>
                <a:gd name="connsiteX6" fmla="*/ 1481869 w 11118384"/>
                <a:gd name="connsiteY6" fmla="*/ 3506946 h 3567623"/>
                <a:gd name="connsiteX7" fmla="*/ 122549 w 11118384"/>
                <a:gd name="connsiteY7" fmla="*/ 108835 h 356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8384" h="3567623">
                  <a:moveTo>
                    <a:pt x="0" y="0"/>
                  </a:moveTo>
                  <a:lnTo>
                    <a:pt x="10737046" y="0"/>
                  </a:lnTo>
                  <a:lnTo>
                    <a:pt x="10794169" y="245079"/>
                  </a:lnTo>
                  <a:cubicBezTo>
                    <a:pt x="11015896" y="1252798"/>
                    <a:pt x="11127917" y="2299088"/>
                    <a:pt x="11117749" y="3369869"/>
                  </a:cubicBezTo>
                  <a:lnTo>
                    <a:pt x="11113365" y="3567623"/>
                  </a:lnTo>
                  <a:lnTo>
                    <a:pt x="1475131" y="3567623"/>
                  </a:lnTo>
                  <a:lnTo>
                    <a:pt x="1481869" y="3506946"/>
                  </a:lnTo>
                  <a:cubicBezTo>
                    <a:pt x="1561972" y="2176667"/>
                    <a:pt x="1026941" y="951541"/>
                    <a:pt x="122549" y="108835"/>
                  </a:cubicBezTo>
                  <a:close/>
                </a:path>
              </a:pathLst>
            </a:custGeom>
            <a:solidFill>
              <a:srgbClr val="CD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F3FCB640-2973-40E0-BC24-C6239F881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080" y="197412"/>
              <a:ext cx="7225258" cy="356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ngoài">
              <a:extLst>
                <a:ext uri="{FF2B5EF4-FFF2-40B4-BE49-F238E27FC236}">
                  <a16:creationId xmlns:a16="http://schemas.microsoft.com/office/drawing/2014/main" xmlns="" id="{66DA2BCC-DC88-40BA-8427-4D936D69B54E}"/>
                </a:ext>
              </a:extLst>
            </p:cNvPr>
            <p:cNvSpPr/>
            <p:nvPr/>
          </p:nvSpPr>
          <p:spPr>
            <a:xfrm rot="5606755">
              <a:off x="-15978338" y="-10485304"/>
              <a:ext cx="27887151" cy="278871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65A8B0F3-F569-4660-A966-16A6FF965B8B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8AA08012-8727-43FC-84FA-CBF7E8E054CB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xmlns="" id="{828037BD-DE74-46BB-AFDA-B25207500915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435741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-3435742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 rot="5606755">
            <a:off x="-5779506" y="-342900"/>
            <a:ext cx="7543800" cy="7543800"/>
          </a:xfrm>
          <a:prstGeom prst="ellipse">
            <a:avLst/>
          </a:prstGeom>
          <a:blipFill>
            <a:blip r:embed="rId7"/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5156297" y="255851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5" name="ngoài">
            <a:extLst>
              <a:ext uri="{FF2B5EF4-FFF2-40B4-BE49-F238E27FC236}">
                <a16:creationId xmlns:a16="http://schemas.microsoft.com/office/drawing/2014/main" xmlns="" id="{652EAD0B-DA55-4314-9898-39B8BCA4BD12}"/>
              </a:ext>
            </a:extLst>
          </p:cNvPr>
          <p:cNvSpPr/>
          <p:nvPr/>
        </p:nvSpPr>
        <p:spPr>
          <a:xfrm rot="5606755">
            <a:off x="-10405009" y="-4908423"/>
            <a:ext cx="16733388" cy="16733388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147176" y="285479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173780" y="585133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-3959559" y="417387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435741" y="2000864"/>
            <a:ext cx="2856272" cy="2856272"/>
          </a:xfrm>
          <a:prstGeom prst="ellipse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43E8BF79-9233-4E34-B28F-C320710B49E4}"/>
              </a:ext>
            </a:extLst>
          </p:cNvPr>
          <p:cNvGrpSpPr/>
          <p:nvPr/>
        </p:nvGrpSpPr>
        <p:grpSpPr>
          <a:xfrm rot="16200000">
            <a:off x="-2317985" y="367161"/>
            <a:ext cx="1449028" cy="6371304"/>
            <a:chOff x="838199" y="276532"/>
            <a:chExt cx="1449028" cy="6371304"/>
          </a:xfrm>
        </p:grpSpPr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xmlns="" id="{831ADCB3-448A-4E39-AB80-133A5AABBFB7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DE692207-C8EC-49F6-919A-71EA7490F4CB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90C549B3-9BFD-4A20-B55A-68D05B79DA66}"/>
              </a:ext>
            </a:extLst>
          </p:cNvPr>
          <p:cNvGrpSpPr/>
          <p:nvPr/>
        </p:nvGrpSpPr>
        <p:grpSpPr>
          <a:xfrm rot="10800000">
            <a:off x="-9795436" y="-4302402"/>
            <a:ext cx="15521346" cy="15521346"/>
            <a:chOff x="-9795436" y="-4302402"/>
            <a:chExt cx="15521346" cy="15521346"/>
          </a:xfrm>
        </p:grpSpPr>
        <p:sp>
          <p:nvSpPr>
            <p:cNvPr id="69" name="ngoài">
              <a:extLst>
                <a:ext uri="{FF2B5EF4-FFF2-40B4-BE49-F238E27FC236}">
                  <a16:creationId xmlns:a16="http://schemas.microsoft.com/office/drawing/2014/main" xmlns="" id="{DD071BE5-75D2-41FE-8457-076A36B03716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84EA13DD-58C4-42BC-8A06-9C0EDB4600BD}"/>
                </a:ext>
              </a:extLst>
            </p:cNvPr>
            <p:cNvSpPr/>
            <p:nvPr/>
          </p:nvSpPr>
          <p:spPr>
            <a:xfrm>
              <a:off x="1918223" y="3983224"/>
              <a:ext cx="3784465" cy="1219200"/>
            </a:xfrm>
            <a:custGeom>
              <a:avLst/>
              <a:gdLst>
                <a:gd name="connsiteX0" fmla="*/ 339892 w 3784465"/>
                <a:gd name="connsiteY0" fmla="*/ 0 h 1219200"/>
                <a:gd name="connsiteX1" fmla="*/ 3784465 w 3784465"/>
                <a:gd name="connsiteY1" fmla="*/ 0 h 1219200"/>
                <a:gd name="connsiteX2" fmla="*/ 3755550 w 3784465"/>
                <a:gd name="connsiteY2" fmla="*/ 337673 h 1219200"/>
                <a:gd name="connsiteX3" fmla="*/ 3629611 w 3784465"/>
                <a:gd name="connsiteY3" fmla="*/ 1112317 h 1219200"/>
                <a:gd name="connsiteX4" fmla="*/ 3603810 w 3784465"/>
                <a:gd name="connsiteY4" fmla="*/ 1219200 h 1219200"/>
                <a:gd name="connsiteX5" fmla="*/ 0 w 3784465"/>
                <a:gd name="connsiteY5" fmla="*/ 1219200 h 1219200"/>
                <a:gd name="connsiteX6" fmla="*/ 94283 w 3784465"/>
                <a:gd name="connsiteY6" fmla="*/ 1002870 h 1219200"/>
                <a:gd name="connsiteX7" fmla="*/ 316193 w 3784465"/>
                <a:gd name="connsiteY7" fmla="*/ 173131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4465" h="1219200">
                  <a:moveTo>
                    <a:pt x="339892" y="0"/>
                  </a:moveTo>
                  <a:lnTo>
                    <a:pt x="3784465" y="0"/>
                  </a:lnTo>
                  <a:lnTo>
                    <a:pt x="3755550" y="337673"/>
                  </a:lnTo>
                  <a:cubicBezTo>
                    <a:pt x="3726327" y="600366"/>
                    <a:pt x="3684118" y="858784"/>
                    <a:pt x="3629611" y="1112317"/>
                  </a:cubicBezTo>
                  <a:lnTo>
                    <a:pt x="3603810" y="1219200"/>
                  </a:lnTo>
                  <a:lnTo>
                    <a:pt x="0" y="1219200"/>
                  </a:lnTo>
                  <a:lnTo>
                    <a:pt x="94283" y="1002870"/>
                  </a:lnTo>
                  <a:cubicBezTo>
                    <a:pt x="194378" y="738301"/>
                    <a:pt x="269367" y="460818"/>
                    <a:pt x="316193" y="173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NaOH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được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điều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chế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bằng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cách</a:t>
              </a:r>
              <a:endParaRPr lang="vi-VN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endParaRPr>
            </a:p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điện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phân dung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dịch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NaCl</a:t>
              </a:r>
              <a:endParaRPr lang="en-US" sz="24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</p:grpSp>
      <p:sp>
        <p:nvSpPr>
          <p:cNvPr id="88" name="ngoài">
            <a:extLst>
              <a:ext uri="{FF2B5EF4-FFF2-40B4-BE49-F238E27FC236}">
                <a16:creationId xmlns:a16="http://schemas.microsoft.com/office/drawing/2014/main" xmlns="" id="{ED0D1EE0-2CCF-4C4E-9519-BDBDF020D05B}"/>
              </a:ext>
            </a:extLst>
          </p:cNvPr>
          <p:cNvSpPr/>
          <p:nvPr/>
        </p:nvSpPr>
        <p:spPr>
          <a:xfrm rot="5606755">
            <a:off x="-6299223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0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goài">
            <a:extLst>
              <a:ext uri="{FF2B5EF4-FFF2-40B4-BE49-F238E27FC236}">
                <a16:creationId xmlns:a16="http://schemas.microsoft.com/office/drawing/2014/main" xmlns="" id="{D903BD1D-5823-44FC-A4DB-7301C6C8DBD9}"/>
              </a:ext>
            </a:extLst>
          </p:cNvPr>
          <p:cNvSpPr/>
          <p:nvPr/>
        </p:nvSpPr>
        <p:spPr>
          <a:xfrm rot="5606755">
            <a:off x="-9129436" y="-3636402"/>
            <a:ext cx="14189346" cy="1418934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goài">
            <a:extLst>
              <a:ext uri="{FF2B5EF4-FFF2-40B4-BE49-F238E27FC236}">
                <a16:creationId xmlns:a16="http://schemas.microsoft.com/office/drawing/2014/main" xmlns="" id="{AB785A83-46FC-470B-85BC-416EAE59419F}"/>
              </a:ext>
            </a:extLst>
          </p:cNvPr>
          <p:cNvSpPr/>
          <p:nvPr/>
        </p:nvSpPr>
        <p:spPr>
          <a:xfrm rot="16200000">
            <a:off x="-4657116" y="725892"/>
            <a:ext cx="5384234" cy="5384234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05C0E6D8-A4BA-457E-A3E4-6B34FA70ABEC}"/>
              </a:ext>
            </a:extLst>
          </p:cNvPr>
          <p:cNvGrpSpPr/>
          <p:nvPr/>
        </p:nvGrpSpPr>
        <p:grpSpPr>
          <a:xfrm>
            <a:off x="-15978338" y="-10485304"/>
            <a:ext cx="27887594" cy="27887151"/>
            <a:chOff x="-15978338" y="-10485304"/>
            <a:chExt cx="27887594" cy="27887151"/>
          </a:xfrm>
        </p:grpSpPr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D61097F9-4E0A-45E7-B676-13044000F813}"/>
                </a:ext>
              </a:extLst>
            </p:cNvPr>
            <p:cNvSpPr/>
            <p:nvPr/>
          </p:nvSpPr>
          <p:spPr>
            <a:xfrm>
              <a:off x="790872" y="199648"/>
              <a:ext cx="11118384" cy="3567623"/>
            </a:xfrm>
            <a:custGeom>
              <a:avLst/>
              <a:gdLst>
                <a:gd name="connsiteX0" fmla="*/ 0 w 11118384"/>
                <a:gd name="connsiteY0" fmla="*/ 0 h 3567623"/>
                <a:gd name="connsiteX1" fmla="*/ 10737046 w 11118384"/>
                <a:gd name="connsiteY1" fmla="*/ 0 h 3567623"/>
                <a:gd name="connsiteX2" fmla="*/ 10794169 w 11118384"/>
                <a:gd name="connsiteY2" fmla="*/ 245079 h 3567623"/>
                <a:gd name="connsiteX3" fmla="*/ 11117749 w 11118384"/>
                <a:gd name="connsiteY3" fmla="*/ 3369869 h 3567623"/>
                <a:gd name="connsiteX4" fmla="*/ 11113365 w 11118384"/>
                <a:gd name="connsiteY4" fmla="*/ 3567623 h 3567623"/>
                <a:gd name="connsiteX5" fmla="*/ 1475131 w 11118384"/>
                <a:gd name="connsiteY5" fmla="*/ 3567623 h 3567623"/>
                <a:gd name="connsiteX6" fmla="*/ 1481869 w 11118384"/>
                <a:gd name="connsiteY6" fmla="*/ 3506946 h 3567623"/>
                <a:gd name="connsiteX7" fmla="*/ 122549 w 11118384"/>
                <a:gd name="connsiteY7" fmla="*/ 108835 h 356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8384" h="3567623">
                  <a:moveTo>
                    <a:pt x="0" y="0"/>
                  </a:moveTo>
                  <a:lnTo>
                    <a:pt x="10737046" y="0"/>
                  </a:lnTo>
                  <a:lnTo>
                    <a:pt x="10794169" y="245079"/>
                  </a:lnTo>
                  <a:cubicBezTo>
                    <a:pt x="11015896" y="1252798"/>
                    <a:pt x="11127917" y="2299088"/>
                    <a:pt x="11117749" y="3369869"/>
                  </a:cubicBezTo>
                  <a:lnTo>
                    <a:pt x="11113365" y="3567623"/>
                  </a:lnTo>
                  <a:lnTo>
                    <a:pt x="1475131" y="3567623"/>
                  </a:lnTo>
                  <a:lnTo>
                    <a:pt x="1481869" y="3506946"/>
                  </a:lnTo>
                  <a:cubicBezTo>
                    <a:pt x="1561972" y="2176667"/>
                    <a:pt x="1026941" y="951541"/>
                    <a:pt x="122549" y="108835"/>
                  </a:cubicBezTo>
                  <a:close/>
                </a:path>
              </a:pathLst>
            </a:custGeom>
            <a:solidFill>
              <a:srgbClr val="CD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F3FCB640-2973-40E0-BC24-C6239F881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080" y="197412"/>
              <a:ext cx="7225258" cy="356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ngoài">
              <a:extLst>
                <a:ext uri="{FF2B5EF4-FFF2-40B4-BE49-F238E27FC236}">
                  <a16:creationId xmlns:a16="http://schemas.microsoft.com/office/drawing/2014/main" xmlns="" id="{66DA2BCC-DC88-40BA-8427-4D936D69B54E}"/>
                </a:ext>
              </a:extLst>
            </p:cNvPr>
            <p:cNvSpPr/>
            <p:nvPr/>
          </p:nvSpPr>
          <p:spPr>
            <a:xfrm rot="5606755">
              <a:off x="-15978338" y="-10485304"/>
              <a:ext cx="27887151" cy="278871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65A8B0F3-F569-4660-A966-16A6FF965B8B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8AA08012-8727-43FC-84FA-CBF7E8E054CB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xmlns="" id="{828037BD-DE74-46BB-AFDA-B25207500915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435741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-3435742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 rot="5606755">
            <a:off x="-5779506" y="-342900"/>
            <a:ext cx="7543800" cy="7543800"/>
          </a:xfrm>
          <a:prstGeom prst="ellipse">
            <a:avLst/>
          </a:prstGeom>
          <a:blipFill>
            <a:blip r:embed="rId7"/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5156297" y="255851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5" name="ngoài">
            <a:extLst>
              <a:ext uri="{FF2B5EF4-FFF2-40B4-BE49-F238E27FC236}">
                <a16:creationId xmlns:a16="http://schemas.microsoft.com/office/drawing/2014/main" xmlns="" id="{652EAD0B-DA55-4314-9898-39B8BCA4BD12}"/>
              </a:ext>
            </a:extLst>
          </p:cNvPr>
          <p:cNvSpPr/>
          <p:nvPr/>
        </p:nvSpPr>
        <p:spPr>
          <a:xfrm rot="5606755">
            <a:off x="-10405009" y="-4908423"/>
            <a:ext cx="16733388" cy="16733388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147176" y="285479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173780" y="585133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-3959559" y="417387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435741" y="2000864"/>
            <a:ext cx="2856272" cy="2856272"/>
          </a:xfrm>
          <a:prstGeom prst="ellipse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43E8BF79-9233-4E34-B28F-C320710B49E4}"/>
              </a:ext>
            </a:extLst>
          </p:cNvPr>
          <p:cNvGrpSpPr/>
          <p:nvPr/>
        </p:nvGrpSpPr>
        <p:grpSpPr>
          <a:xfrm rot="16200000">
            <a:off x="-2317985" y="367161"/>
            <a:ext cx="1449028" cy="6371304"/>
            <a:chOff x="838199" y="276532"/>
            <a:chExt cx="1449028" cy="6371304"/>
          </a:xfrm>
        </p:grpSpPr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xmlns="" id="{831ADCB3-448A-4E39-AB80-133A5AABBFB7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DE692207-C8EC-49F6-919A-71EA7490F4CB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90C549B3-9BFD-4A20-B55A-68D05B79DA66}"/>
              </a:ext>
            </a:extLst>
          </p:cNvPr>
          <p:cNvGrpSpPr/>
          <p:nvPr/>
        </p:nvGrpSpPr>
        <p:grpSpPr>
          <a:xfrm>
            <a:off x="-9795436" y="-4302402"/>
            <a:ext cx="15521346" cy="15521346"/>
            <a:chOff x="-9795436" y="-4302402"/>
            <a:chExt cx="15521346" cy="15521346"/>
          </a:xfrm>
        </p:grpSpPr>
        <p:sp>
          <p:nvSpPr>
            <p:cNvPr id="69" name="ngoài">
              <a:extLst>
                <a:ext uri="{FF2B5EF4-FFF2-40B4-BE49-F238E27FC236}">
                  <a16:creationId xmlns:a16="http://schemas.microsoft.com/office/drawing/2014/main" xmlns="" id="{DD071BE5-75D2-41FE-8457-076A36B03716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84EA13DD-58C4-42BC-8A06-9C0EDB4600BD}"/>
                </a:ext>
              </a:extLst>
            </p:cNvPr>
            <p:cNvSpPr/>
            <p:nvPr/>
          </p:nvSpPr>
          <p:spPr>
            <a:xfrm>
              <a:off x="1918223" y="3983224"/>
              <a:ext cx="3784465" cy="1219200"/>
            </a:xfrm>
            <a:custGeom>
              <a:avLst/>
              <a:gdLst>
                <a:gd name="connsiteX0" fmla="*/ 339892 w 3784465"/>
                <a:gd name="connsiteY0" fmla="*/ 0 h 1219200"/>
                <a:gd name="connsiteX1" fmla="*/ 3784465 w 3784465"/>
                <a:gd name="connsiteY1" fmla="*/ 0 h 1219200"/>
                <a:gd name="connsiteX2" fmla="*/ 3755550 w 3784465"/>
                <a:gd name="connsiteY2" fmla="*/ 337673 h 1219200"/>
                <a:gd name="connsiteX3" fmla="*/ 3629611 w 3784465"/>
                <a:gd name="connsiteY3" fmla="*/ 1112317 h 1219200"/>
                <a:gd name="connsiteX4" fmla="*/ 3603810 w 3784465"/>
                <a:gd name="connsiteY4" fmla="*/ 1219200 h 1219200"/>
                <a:gd name="connsiteX5" fmla="*/ 0 w 3784465"/>
                <a:gd name="connsiteY5" fmla="*/ 1219200 h 1219200"/>
                <a:gd name="connsiteX6" fmla="*/ 94283 w 3784465"/>
                <a:gd name="connsiteY6" fmla="*/ 1002870 h 1219200"/>
                <a:gd name="connsiteX7" fmla="*/ 316193 w 3784465"/>
                <a:gd name="connsiteY7" fmla="*/ 173131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4465" h="1219200">
                  <a:moveTo>
                    <a:pt x="339892" y="0"/>
                  </a:moveTo>
                  <a:lnTo>
                    <a:pt x="3784465" y="0"/>
                  </a:lnTo>
                  <a:lnTo>
                    <a:pt x="3755550" y="337673"/>
                  </a:lnTo>
                  <a:cubicBezTo>
                    <a:pt x="3726327" y="600366"/>
                    <a:pt x="3684118" y="858784"/>
                    <a:pt x="3629611" y="1112317"/>
                  </a:cubicBezTo>
                  <a:lnTo>
                    <a:pt x="3603810" y="1219200"/>
                  </a:lnTo>
                  <a:lnTo>
                    <a:pt x="0" y="1219200"/>
                  </a:lnTo>
                  <a:lnTo>
                    <a:pt x="94283" y="1002870"/>
                  </a:lnTo>
                  <a:cubicBezTo>
                    <a:pt x="194378" y="738301"/>
                    <a:pt x="269367" y="460818"/>
                    <a:pt x="316193" y="173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NaOH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được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điều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chế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bằng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cách</a:t>
              </a:r>
              <a:endParaRPr lang="vi-VN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endParaRPr>
            </a:p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điện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phân dung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dịch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NaCl</a:t>
              </a:r>
              <a:endParaRPr lang="en-US" sz="24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</p:grpSp>
      <p:sp>
        <p:nvSpPr>
          <p:cNvPr id="88" name="ngoài">
            <a:extLst>
              <a:ext uri="{FF2B5EF4-FFF2-40B4-BE49-F238E27FC236}">
                <a16:creationId xmlns:a16="http://schemas.microsoft.com/office/drawing/2014/main" xmlns="" id="{ED0D1EE0-2CCF-4C4E-9519-BDBDF020D05B}"/>
              </a:ext>
            </a:extLst>
          </p:cNvPr>
          <p:cNvSpPr/>
          <p:nvPr/>
        </p:nvSpPr>
        <p:spPr>
          <a:xfrm rot="5606755">
            <a:off x="-6299223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C8539D71-67C6-407F-B3F2-0BF2631C6C63}"/>
              </a:ext>
            </a:extLst>
          </p:cNvPr>
          <p:cNvGrpSpPr/>
          <p:nvPr/>
        </p:nvGrpSpPr>
        <p:grpSpPr>
          <a:xfrm rot="10800000">
            <a:off x="-15978337" y="-10525568"/>
            <a:ext cx="27887151" cy="27887151"/>
            <a:chOff x="-15978337" y="-10525568"/>
            <a:chExt cx="27887151" cy="27887151"/>
          </a:xfrm>
        </p:grpSpPr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xmlns="" id="{34C507CA-D0B1-442F-A625-BFAB899A71CF}"/>
                </a:ext>
              </a:extLst>
            </p:cNvPr>
            <p:cNvSpPr/>
            <p:nvPr/>
          </p:nvSpPr>
          <p:spPr>
            <a:xfrm>
              <a:off x="6148671" y="3983224"/>
              <a:ext cx="5749814" cy="1219200"/>
            </a:xfrm>
            <a:custGeom>
              <a:avLst/>
              <a:gdLst>
                <a:gd name="connsiteX0" fmla="*/ 166244 w 5749814"/>
                <a:gd name="connsiteY0" fmla="*/ 0 h 1219200"/>
                <a:gd name="connsiteX1" fmla="*/ 5749814 w 5749814"/>
                <a:gd name="connsiteY1" fmla="*/ 0 h 1219200"/>
                <a:gd name="connsiteX2" fmla="*/ 5734932 w 5749814"/>
                <a:gd name="connsiteY2" fmla="*/ 313146 h 1219200"/>
                <a:gd name="connsiteX3" fmla="*/ 5673693 w 5749814"/>
                <a:gd name="connsiteY3" fmla="*/ 1028293 h 1219200"/>
                <a:gd name="connsiteX4" fmla="*/ 5650010 w 5749814"/>
                <a:gd name="connsiteY4" fmla="*/ 1219200 h 1219200"/>
                <a:gd name="connsiteX5" fmla="*/ 0 w 5749814"/>
                <a:gd name="connsiteY5" fmla="*/ 1219200 h 1219200"/>
                <a:gd name="connsiteX6" fmla="*/ 73597 w 5749814"/>
                <a:gd name="connsiteY6" fmla="*/ 829241 h 1219200"/>
                <a:gd name="connsiteX7" fmla="*/ 131387 w 5749814"/>
                <a:gd name="connsiteY7" fmla="*/ 407055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9814" h="1219200">
                  <a:moveTo>
                    <a:pt x="166244" y="0"/>
                  </a:moveTo>
                  <a:lnTo>
                    <a:pt x="5749814" y="0"/>
                  </a:lnTo>
                  <a:lnTo>
                    <a:pt x="5734932" y="313146"/>
                  </a:lnTo>
                  <a:cubicBezTo>
                    <a:pt x="5720468" y="553361"/>
                    <a:pt x="5700003" y="791789"/>
                    <a:pt x="5673693" y="1028293"/>
                  </a:cubicBezTo>
                  <a:lnTo>
                    <a:pt x="5650010" y="1219200"/>
                  </a:lnTo>
                  <a:lnTo>
                    <a:pt x="0" y="1219200"/>
                  </a:lnTo>
                  <a:lnTo>
                    <a:pt x="73597" y="829241"/>
                  </a:lnTo>
                  <a:cubicBezTo>
                    <a:pt x="96306" y="689722"/>
                    <a:pt x="115600" y="548966"/>
                    <a:pt x="131387" y="4070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Tác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dụng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của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màng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ngăn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xốp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: Không cho </a:t>
              </a:r>
            </a:p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khí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Hiđro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và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clo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tác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dụng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với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nhau </a:t>
              </a:r>
            </a:p>
            <a:p>
              <a:pPr algn="ctr"/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(không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có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màng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ngăn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xốp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không thu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được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NaOH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) </a:t>
              </a:r>
              <a:endParaRPr lang="en-US" sz="24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105" name="ngoài">
              <a:extLst>
                <a:ext uri="{FF2B5EF4-FFF2-40B4-BE49-F238E27FC236}">
                  <a16:creationId xmlns:a16="http://schemas.microsoft.com/office/drawing/2014/main" xmlns="" id="{92DC2BA3-7B06-4384-B6D4-5AB5DCDA230C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20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3714136" y="-3619500"/>
            <a:ext cx="14097000" cy="14097000"/>
          </a:xfrm>
          <a:prstGeom prst="ellipse">
            <a:avLst/>
          </a:prstGeom>
          <a:blipFill>
            <a:blip r:embed="rId2"/>
            <a:srcRect/>
            <a:stretch>
              <a:fillRect l="-82274" t="-24426" r="-82274" b="-24426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714136" y="-3619500"/>
            <a:ext cx="14097000" cy="140970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1232719" y="1327355"/>
            <a:ext cx="4203290" cy="4203290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1505564" y="2990850"/>
            <a:ext cx="36576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66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6493498" y="3757350"/>
            <a:ext cx="2620306" cy="2620306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4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6531250" y="480344"/>
            <a:ext cx="2620306" cy="2620306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400" dirty="0">
                <a:latin typeface="#9Slide03 Bebas Neue ZSmall" panose="020B0606020202050201" pitchFamily="34" charset="0"/>
              </a:rPr>
              <a:t>HIĐROXIT</a:t>
            </a:r>
          </a:p>
        </p:txBody>
      </p:sp>
    </p:spTree>
    <p:extLst>
      <p:ext uri="{BB962C8B-B14F-4D97-AF65-F5344CB8AC3E}">
        <p14:creationId xmlns:p14="http://schemas.microsoft.com/office/powerpoint/2010/main" val="2388603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935 0.04074 C -0.63372 -0.71898 -0.04453 -0.59467 1.04167E-6 -0.011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61" y="-2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919 -0.00139 C -0.71211 0.61991 -0.0483 0.7213 -3.95833E-6 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53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goài">
            <a:extLst>
              <a:ext uri="{FF2B5EF4-FFF2-40B4-BE49-F238E27FC236}">
                <a16:creationId xmlns:a16="http://schemas.microsoft.com/office/drawing/2014/main" xmlns="" id="{D903BD1D-5823-44FC-A4DB-7301C6C8DBD9}"/>
              </a:ext>
            </a:extLst>
          </p:cNvPr>
          <p:cNvSpPr/>
          <p:nvPr/>
        </p:nvSpPr>
        <p:spPr>
          <a:xfrm rot="5606755">
            <a:off x="-9129436" y="-3636402"/>
            <a:ext cx="14189346" cy="1418934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goài">
            <a:extLst>
              <a:ext uri="{FF2B5EF4-FFF2-40B4-BE49-F238E27FC236}">
                <a16:creationId xmlns:a16="http://schemas.microsoft.com/office/drawing/2014/main" xmlns="" id="{AB785A83-46FC-470B-85BC-416EAE59419F}"/>
              </a:ext>
            </a:extLst>
          </p:cNvPr>
          <p:cNvSpPr/>
          <p:nvPr/>
        </p:nvSpPr>
        <p:spPr>
          <a:xfrm rot="16200000">
            <a:off x="-4657116" y="725892"/>
            <a:ext cx="5384234" cy="5384234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05C0E6D8-A4BA-457E-A3E4-6B34FA70ABEC}"/>
              </a:ext>
            </a:extLst>
          </p:cNvPr>
          <p:cNvGrpSpPr/>
          <p:nvPr/>
        </p:nvGrpSpPr>
        <p:grpSpPr>
          <a:xfrm>
            <a:off x="-15978338" y="-10485304"/>
            <a:ext cx="27887594" cy="27887151"/>
            <a:chOff x="-15978338" y="-10485304"/>
            <a:chExt cx="27887594" cy="27887151"/>
          </a:xfrm>
        </p:grpSpPr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D61097F9-4E0A-45E7-B676-13044000F813}"/>
                </a:ext>
              </a:extLst>
            </p:cNvPr>
            <p:cNvSpPr/>
            <p:nvPr/>
          </p:nvSpPr>
          <p:spPr>
            <a:xfrm>
              <a:off x="790872" y="199648"/>
              <a:ext cx="11118384" cy="3567623"/>
            </a:xfrm>
            <a:custGeom>
              <a:avLst/>
              <a:gdLst>
                <a:gd name="connsiteX0" fmla="*/ 0 w 11118384"/>
                <a:gd name="connsiteY0" fmla="*/ 0 h 3567623"/>
                <a:gd name="connsiteX1" fmla="*/ 10737046 w 11118384"/>
                <a:gd name="connsiteY1" fmla="*/ 0 h 3567623"/>
                <a:gd name="connsiteX2" fmla="*/ 10794169 w 11118384"/>
                <a:gd name="connsiteY2" fmla="*/ 245079 h 3567623"/>
                <a:gd name="connsiteX3" fmla="*/ 11117749 w 11118384"/>
                <a:gd name="connsiteY3" fmla="*/ 3369869 h 3567623"/>
                <a:gd name="connsiteX4" fmla="*/ 11113365 w 11118384"/>
                <a:gd name="connsiteY4" fmla="*/ 3567623 h 3567623"/>
                <a:gd name="connsiteX5" fmla="*/ 1475131 w 11118384"/>
                <a:gd name="connsiteY5" fmla="*/ 3567623 h 3567623"/>
                <a:gd name="connsiteX6" fmla="*/ 1481869 w 11118384"/>
                <a:gd name="connsiteY6" fmla="*/ 3506946 h 3567623"/>
                <a:gd name="connsiteX7" fmla="*/ 122549 w 11118384"/>
                <a:gd name="connsiteY7" fmla="*/ 108835 h 356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8384" h="3567623">
                  <a:moveTo>
                    <a:pt x="0" y="0"/>
                  </a:moveTo>
                  <a:lnTo>
                    <a:pt x="10737046" y="0"/>
                  </a:lnTo>
                  <a:lnTo>
                    <a:pt x="10794169" y="245079"/>
                  </a:lnTo>
                  <a:cubicBezTo>
                    <a:pt x="11015896" y="1252798"/>
                    <a:pt x="11127917" y="2299088"/>
                    <a:pt x="11117749" y="3369869"/>
                  </a:cubicBezTo>
                  <a:lnTo>
                    <a:pt x="11113365" y="3567623"/>
                  </a:lnTo>
                  <a:lnTo>
                    <a:pt x="1475131" y="3567623"/>
                  </a:lnTo>
                  <a:lnTo>
                    <a:pt x="1481869" y="3506946"/>
                  </a:lnTo>
                  <a:cubicBezTo>
                    <a:pt x="1561972" y="2176667"/>
                    <a:pt x="1026941" y="951541"/>
                    <a:pt x="122549" y="108835"/>
                  </a:cubicBezTo>
                  <a:close/>
                </a:path>
              </a:pathLst>
            </a:custGeom>
            <a:solidFill>
              <a:srgbClr val="CD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F3FCB640-2973-40E0-BC24-C6239F881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080" y="197412"/>
              <a:ext cx="7225258" cy="356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ngoài">
              <a:extLst>
                <a:ext uri="{FF2B5EF4-FFF2-40B4-BE49-F238E27FC236}">
                  <a16:creationId xmlns:a16="http://schemas.microsoft.com/office/drawing/2014/main" xmlns="" id="{66DA2BCC-DC88-40BA-8427-4D936D69B54E}"/>
                </a:ext>
              </a:extLst>
            </p:cNvPr>
            <p:cNvSpPr/>
            <p:nvPr/>
          </p:nvSpPr>
          <p:spPr>
            <a:xfrm rot="5606755">
              <a:off x="-15978338" y="-10485304"/>
              <a:ext cx="27887151" cy="278871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65A8B0F3-F569-4660-A966-16A6FF965B8B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8AA08012-8727-43FC-84FA-CBF7E8E054CB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xmlns="" id="{828037BD-DE74-46BB-AFDA-B25207500915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435741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-3435742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 rot="5606755">
            <a:off x="-5779506" y="-342900"/>
            <a:ext cx="7543800" cy="7543800"/>
          </a:xfrm>
          <a:prstGeom prst="ellipse">
            <a:avLst/>
          </a:prstGeom>
          <a:blipFill>
            <a:blip r:embed="rId7"/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5156297" y="255851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5" name="ngoài">
            <a:extLst>
              <a:ext uri="{FF2B5EF4-FFF2-40B4-BE49-F238E27FC236}">
                <a16:creationId xmlns:a16="http://schemas.microsoft.com/office/drawing/2014/main" xmlns="" id="{652EAD0B-DA55-4314-9898-39B8BCA4BD12}"/>
              </a:ext>
            </a:extLst>
          </p:cNvPr>
          <p:cNvSpPr/>
          <p:nvPr/>
        </p:nvSpPr>
        <p:spPr>
          <a:xfrm rot="5606755">
            <a:off x="-10405009" y="-4908423"/>
            <a:ext cx="16733388" cy="16733388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147176" y="285479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173780" y="585133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-3959559" y="417387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435741" y="2000864"/>
            <a:ext cx="2856272" cy="2856272"/>
          </a:xfrm>
          <a:prstGeom prst="ellipse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43E8BF79-9233-4E34-B28F-C320710B49E4}"/>
              </a:ext>
            </a:extLst>
          </p:cNvPr>
          <p:cNvGrpSpPr/>
          <p:nvPr/>
        </p:nvGrpSpPr>
        <p:grpSpPr>
          <a:xfrm rot="16200000">
            <a:off x="-2317985" y="367161"/>
            <a:ext cx="1449028" cy="6371304"/>
            <a:chOff x="838199" y="276532"/>
            <a:chExt cx="1449028" cy="6371304"/>
          </a:xfrm>
        </p:grpSpPr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xmlns="" id="{831ADCB3-448A-4E39-AB80-133A5AABBFB7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DE692207-C8EC-49F6-919A-71EA7490F4CB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90C549B3-9BFD-4A20-B55A-68D05B79DA66}"/>
              </a:ext>
            </a:extLst>
          </p:cNvPr>
          <p:cNvGrpSpPr/>
          <p:nvPr/>
        </p:nvGrpSpPr>
        <p:grpSpPr>
          <a:xfrm>
            <a:off x="-9795436" y="-4302402"/>
            <a:ext cx="15521346" cy="15521346"/>
            <a:chOff x="-9795436" y="-4302402"/>
            <a:chExt cx="15521346" cy="15521346"/>
          </a:xfrm>
        </p:grpSpPr>
        <p:sp>
          <p:nvSpPr>
            <p:cNvPr id="69" name="ngoài">
              <a:extLst>
                <a:ext uri="{FF2B5EF4-FFF2-40B4-BE49-F238E27FC236}">
                  <a16:creationId xmlns:a16="http://schemas.microsoft.com/office/drawing/2014/main" xmlns="" id="{DD071BE5-75D2-41FE-8457-076A36B03716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84EA13DD-58C4-42BC-8A06-9C0EDB4600BD}"/>
                </a:ext>
              </a:extLst>
            </p:cNvPr>
            <p:cNvSpPr/>
            <p:nvPr/>
          </p:nvSpPr>
          <p:spPr>
            <a:xfrm>
              <a:off x="1918223" y="3983224"/>
              <a:ext cx="3784465" cy="1219200"/>
            </a:xfrm>
            <a:custGeom>
              <a:avLst/>
              <a:gdLst>
                <a:gd name="connsiteX0" fmla="*/ 339892 w 3784465"/>
                <a:gd name="connsiteY0" fmla="*/ 0 h 1219200"/>
                <a:gd name="connsiteX1" fmla="*/ 3784465 w 3784465"/>
                <a:gd name="connsiteY1" fmla="*/ 0 h 1219200"/>
                <a:gd name="connsiteX2" fmla="*/ 3755550 w 3784465"/>
                <a:gd name="connsiteY2" fmla="*/ 337673 h 1219200"/>
                <a:gd name="connsiteX3" fmla="*/ 3629611 w 3784465"/>
                <a:gd name="connsiteY3" fmla="*/ 1112317 h 1219200"/>
                <a:gd name="connsiteX4" fmla="*/ 3603810 w 3784465"/>
                <a:gd name="connsiteY4" fmla="*/ 1219200 h 1219200"/>
                <a:gd name="connsiteX5" fmla="*/ 0 w 3784465"/>
                <a:gd name="connsiteY5" fmla="*/ 1219200 h 1219200"/>
                <a:gd name="connsiteX6" fmla="*/ 94283 w 3784465"/>
                <a:gd name="connsiteY6" fmla="*/ 1002870 h 1219200"/>
                <a:gd name="connsiteX7" fmla="*/ 316193 w 3784465"/>
                <a:gd name="connsiteY7" fmla="*/ 173131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4465" h="1219200">
                  <a:moveTo>
                    <a:pt x="339892" y="0"/>
                  </a:moveTo>
                  <a:lnTo>
                    <a:pt x="3784465" y="0"/>
                  </a:lnTo>
                  <a:lnTo>
                    <a:pt x="3755550" y="337673"/>
                  </a:lnTo>
                  <a:cubicBezTo>
                    <a:pt x="3726327" y="600366"/>
                    <a:pt x="3684118" y="858784"/>
                    <a:pt x="3629611" y="1112317"/>
                  </a:cubicBezTo>
                  <a:lnTo>
                    <a:pt x="3603810" y="1219200"/>
                  </a:lnTo>
                  <a:lnTo>
                    <a:pt x="0" y="1219200"/>
                  </a:lnTo>
                  <a:lnTo>
                    <a:pt x="94283" y="1002870"/>
                  </a:lnTo>
                  <a:cubicBezTo>
                    <a:pt x="194378" y="738301"/>
                    <a:pt x="269367" y="460818"/>
                    <a:pt x="316193" y="173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NaOH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được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điều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chế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bằng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cách</a:t>
              </a:r>
              <a:endParaRPr lang="vi-VN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endParaRPr>
            </a:p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điện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phân dung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dịch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NaCl</a:t>
              </a:r>
              <a:endParaRPr lang="en-US" sz="24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A4558D39-BB23-4E7F-A123-2A5C5B8CB238}"/>
              </a:ext>
            </a:extLst>
          </p:cNvPr>
          <p:cNvGrpSpPr/>
          <p:nvPr/>
        </p:nvGrpSpPr>
        <p:grpSpPr>
          <a:xfrm rot="10800000">
            <a:off x="-8516175" y="-3048541"/>
            <a:ext cx="13013624" cy="13013624"/>
            <a:chOff x="-8516175" y="-3048541"/>
            <a:chExt cx="13013624" cy="13013624"/>
          </a:xfrm>
        </p:grpSpPr>
        <p:sp>
          <p:nvSpPr>
            <p:cNvPr id="70" name="ngoài">
              <a:extLst>
                <a:ext uri="{FF2B5EF4-FFF2-40B4-BE49-F238E27FC236}">
                  <a16:creationId xmlns:a16="http://schemas.microsoft.com/office/drawing/2014/main" xmlns="" id="{298F32CE-F78F-4C69-8F3D-78553969C5B1}"/>
                </a:ext>
              </a:extLst>
            </p:cNvPr>
            <p:cNvSpPr/>
            <p:nvPr/>
          </p:nvSpPr>
          <p:spPr>
            <a:xfrm rot="5606755">
              <a:off x="-8516175" y="-3048541"/>
              <a:ext cx="13013624" cy="13013624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18F05421-19E0-4BEE-986E-F168F7394A2B}"/>
                </a:ext>
              </a:extLst>
            </p:cNvPr>
            <p:cNvSpPr/>
            <p:nvPr/>
          </p:nvSpPr>
          <p:spPr>
            <a:xfrm>
              <a:off x="886042" y="5420612"/>
              <a:ext cx="3296424" cy="1219200"/>
            </a:xfrm>
            <a:custGeom>
              <a:avLst/>
              <a:gdLst>
                <a:gd name="connsiteX0" fmla="*/ 931256 w 3296424"/>
                <a:gd name="connsiteY0" fmla="*/ 0 h 1219200"/>
                <a:gd name="connsiteX1" fmla="*/ 3296424 w 3296424"/>
                <a:gd name="connsiteY1" fmla="*/ 0 h 1219200"/>
                <a:gd name="connsiteX2" fmla="*/ 3284719 w 3296424"/>
                <a:gd name="connsiteY2" fmla="*/ 39661 h 1219200"/>
                <a:gd name="connsiteX3" fmla="*/ 2776902 w 3296424"/>
                <a:gd name="connsiteY3" fmla="*/ 1206065 h 1219200"/>
                <a:gd name="connsiteX4" fmla="*/ 2769144 w 3296424"/>
                <a:gd name="connsiteY4" fmla="*/ 1219200 h 1219200"/>
                <a:gd name="connsiteX5" fmla="*/ 0 w 3296424"/>
                <a:gd name="connsiteY5" fmla="*/ 1219200 h 1219200"/>
                <a:gd name="connsiteX6" fmla="*/ 249105 w 3296424"/>
                <a:gd name="connsiteY6" fmla="*/ 976215 h 1219200"/>
                <a:gd name="connsiteX7" fmla="*/ 753922 w 3296424"/>
                <a:gd name="connsiteY7" fmla="*/ 317729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6424" h="1219200">
                  <a:moveTo>
                    <a:pt x="931256" y="0"/>
                  </a:moveTo>
                  <a:lnTo>
                    <a:pt x="3296424" y="0"/>
                  </a:lnTo>
                  <a:lnTo>
                    <a:pt x="3284719" y="39661"/>
                  </a:lnTo>
                  <a:cubicBezTo>
                    <a:pt x="3152937" y="448288"/>
                    <a:pt x="2982126" y="838453"/>
                    <a:pt x="2776902" y="1206065"/>
                  </a:cubicBezTo>
                  <a:lnTo>
                    <a:pt x="2769144" y="1219200"/>
                  </a:lnTo>
                  <a:lnTo>
                    <a:pt x="0" y="1219200"/>
                  </a:lnTo>
                  <a:lnTo>
                    <a:pt x="249105" y="976215"/>
                  </a:lnTo>
                  <a:cubicBezTo>
                    <a:pt x="437384" y="774154"/>
                    <a:pt x="606676" y="553755"/>
                    <a:pt x="753922" y="317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vi-VN" sz="32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PHƯƠNG TRÌNH </a:t>
              </a:r>
            </a:p>
            <a:p>
              <a:pPr lvl="1" algn="ctr"/>
              <a:r>
                <a:rPr lang="vi-VN" sz="32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PHẢN ỨNG</a:t>
              </a:r>
              <a:endParaRPr lang="en-US" sz="32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</p:grpSp>
      <p:sp>
        <p:nvSpPr>
          <p:cNvPr id="88" name="ngoài">
            <a:extLst>
              <a:ext uri="{FF2B5EF4-FFF2-40B4-BE49-F238E27FC236}">
                <a16:creationId xmlns:a16="http://schemas.microsoft.com/office/drawing/2014/main" xmlns="" id="{ED0D1EE0-2CCF-4C4E-9519-BDBDF020D05B}"/>
              </a:ext>
            </a:extLst>
          </p:cNvPr>
          <p:cNvSpPr/>
          <p:nvPr/>
        </p:nvSpPr>
        <p:spPr>
          <a:xfrm rot="5606755">
            <a:off x="-6299223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C8539D71-67C6-407F-B3F2-0BF2631C6C63}"/>
              </a:ext>
            </a:extLst>
          </p:cNvPr>
          <p:cNvGrpSpPr/>
          <p:nvPr/>
        </p:nvGrpSpPr>
        <p:grpSpPr>
          <a:xfrm>
            <a:off x="-15978337" y="-10525568"/>
            <a:ext cx="27887151" cy="27887151"/>
            <a:chOff x="-15978337" y="-10525568"/>
            <a:chExt cx="27887151" cy="27887151"/>
          </a:xfrm>
        </p:grpSpPr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xmlns="" id="{34C507CA-D0B1-442F-A625-BFAB899A71CF}"/>
                </a:ext>
              </a:extLst>
            </p:cNvPr>
            <p:cNvSpPr/>
            <p:nvPr/>
          </p:nvSpPr>
          <p:spPr>
            <a:xfrm>
              <a:off x="5702688" y="3983224"/>
              <a:ext cx="6195797" cy="1219200"/>
            </a:xfrm>
            <a:custGeom>
              <a:avLst/>
              <a:gdLst>
                <a:gd name="connsiteX0" fmla="*/ 166244 w 5749814"/>
                <a:gd name="connsiteY0" fmla="*/ 0 h 1219200"/>
                <a:gd name="connsiteX1" fmla="*/ 5749814 w 5749814"/>
                <a:gd name="connsiteY1" fmla="*/ 0 h 1219200"/>
                <a:gd name="connsiteX2" fmla="*/ 5734932 w 5749814"/>
                <a:gd name="connsiteY2" fmla="*/ 313146 h 1219200"/>
                <a:gd name="connsiteX3" fmla="*/ 5673693 w 5749814"/>
                <a:gd name="connsiteY3" fmla="*/ 1028293 h 1219200"/>
                <a:gd name="connsiteX4" fmla="*/ 5650010 w 5749814"/>
                <a:gd name="connsiteY4" fmla="*/ 1219200 h 1219200"/>
                <a:gd name="connsiteX5" fmla="*/ 0 w 5749814"/>
                <a:gd name="connsiteY5" fmla="*/ 1219200 h 1219200"/>
                <a:gd name="connsiteX6" fmla="*/ 73597 w 5749814"/>
                <a:gd name="connsiteY6" fmla="*/ 829241 h 1219200"/>
                <a:gd name="connsiteX7" fmla="*/ 131387 w 5749814"/>
                <a:gd name="connsiteY7" fmla="*/ 407055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9814" h="1219200">
                  <a:moveTo>
                    <a:pt x="166244" y="0"/>
                  </a:moveTo>
                  <a:lnTo>
                    <a:pt x="5749814" y="0"/>
                  </a:lnTo>
                  <a:lnTo>
                    <a:pt x="5734932" y="313146"/>
                  </a:lnTo>
                  <a:cubicBezTo>
                    <a:pt x="5720468" y="553361"/>
                    <a:pt x="5700003" y="791789"/>
                    <a:pt x="5673693" y="1028293"/>
                  </a:cubicBezTo>
                  <a:lnTo>
                    <a:pt x="5650010" y="1219200"/>
                  </a:lnTo>
                  <a:lnTo>
                    <a:pt x="0" y="1219200"/>
                  </a:lnTo>
                  <a:lnTo>
                    <a:pt x="73597" y="829241"/>
                  </a:lnTo>
                  <a:cubicBezTo>
                    <a:pt x="96306" y="689722"/>
                    <a:pt x="115600" y="548966"/>
                    <a:pt x="131387" y="4070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Tác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dụng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của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màng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ngăn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xốp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: Không cho </a:t>
              </a:r>
            </a:p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khí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Hiđro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và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clo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tác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dụng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với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nhau </a:t>
              </a:r>
            </a:p>
            <a:p>
              <a:pPr algn="ctr"/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(không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có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màng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ngăn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xốp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không thu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được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NaOH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) </a:t>
              </a:r>
              <a:endParaRPr lang="en-US" sz="24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105" name="ngoài">
              <a:extLst>
                <a:ext uri="{FF2B5EF4-FFF2-40B4-BE49-F238E27FC236}">
                  <a16:creationId xmlns:a16="http://schemas.microsoft.com/office/drawing/2014/main" xmlns="" id="{92DC2BA3-7B06-4384-B6D4-5AB5DCDA230C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2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goài">
            <a:extLst>
              <a:ext uri="{FF2B5EF4-FFF2-40B4-BE49-F238E27FC236}">
                <a16:creationId xmlns:a16="http://schemas.microsoft.com/office/drawing/2014/main" xmlns="" id="{D903BD1D-5823-44FC-A4DB-7301C6C8DBD9}"/>
              </a:ext>
            </a:extLst>
          </p:cNvPr>
          <p:cNvSpPr/>
          <p:nvPr/>
        </p:nvSpPr>
        <p:spPr>
          <a:xfrm rot="5606755">
            <a:off x="-9129436" y="-3636402"/>
            <a:ext cx="14189346" cy="1418934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goài">
            <a:extLst>
              <a:ext uri="{FF2B5EF4-FFF2-40B4-BE49-F238E27FC236}">
                <a16:creationId xmlns:a16="http://schemas.microsoft.com/office/drawing/2014/main" xmlns="" id="{AB785A83-46FC-470B-85BC-416EAE59419F}"/>
              </a:ext>
            </a:extLst>
          </p:cNvPr>
          <p:cNvSpPr/>
          <p:nvPr/>
        </p:nvSpPr>
        <p:spPr>
          <a:xfrm rot="16200000">
            <a:off x="-4657116" y="725892"/>
            <a:ext cx="5384234" cy="5384234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05C0E6D8-A4BA-457E-A3E4-6B34FA70ABEC}"/>
              </a:ext>
            </a:extLst>
          </p:cNvPr>
          <p:cNvGrpSpPr/>
          <p:nvPr/>
        </p:nvGrpSpPr>
        <p:grpSpPr>
          <a:xfrm>
            <a:off x="-15978338" y="-10485304"/>
            <a:ext cx="27887594" cy="27887151"/>
            <a:chOff x="-15978338" y="-10485304"/>
            <a:chExt cx="27887594" cy="27887151"/>
          </a:xfrm>
        </p:grpSpPr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D61097F9-4E0A-45E7-B676-13044000F813}"/>
                </a:ext>
              </a:extLst>
            </p:cNvPr>
            <p:cNvSpPr/>
            <p:nvPr/>
          </p:nvSpPr>
          <p:spPr>
            <a:xfrm>
              <a:off x="790872" y="199648"/>
              <a:ext cx="11118384" cy="3567623"/>
            </a:xfrm>
            <a:custGeom>
              <a:avLst/>
              <a:gdLst>
                <a:gd name="connsiteX0" fmla="*/ 0 w 11118384"/>
                <a:gd name="connsiteY0" fmla="*/ 0 h 3567623"/>
                <a:gd name="connsiteX1" fmla="*/ 10737046 w 11118384"/>
                <a:gd name="connsiteY1" fmla="*/ 0 h 3567623"/>
                <a:gd name="connsiteX2" fmla="*/ 10794169 w 11118384"/>
                <a:gd name="connsiteY2" fmla="*/ 245079 h 3567623"/>
                <a:gd name="connsiteX3" fmla="*/ 11117749 w 11118384"/>
                <a:gd name="connsiteY3" fmla="*/ 3369869 h 3567623"/>
                <a:gd name="connsiteX4" fmla="*/ 11113365 w 11118384"/>
                <a:gd name="connsiteY4" fmla="*/ 3567623 h 3567623"/>
                <a:gd name="connsiteX5" fmla="*/ 1475131 w 11118384"/>
                <a:gd name="connsiteY5" fmla="*/ 3567623 h 3567623"/>
                <a:gd name="connsiteX6" fmla="*/ 1481869 w 11118384"/>
                <a:gd name="connsiteY6" fmla="*/ 3506946 h 3567623"/>
                <a:gd name="connsiteX7" fmla="*/ 122549 w 11118384"/>
                <a:gd name="connsiteY7" fmla="*/ 108835 h 356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8384" h="3567623">
                  <a:moveTo>
                    <a:pt x="0" y="0"/>
                  </a:moveTo>
                  <a:lnTo>
                    <a:pt x="10737046" y="0"/>
                  </a:lnTo>
                  <a:lnTo>
                    <a:pt x="10794169" y="245079"/>
                  </a:lnTo>
                  <a:cubicBezTo>
                    <a:pt x="11015896" y="1252798"/>
                    <a:pt x="11127917" y="2299088"/>
                    <a:pt x="11117749" y="3369869"/>
                  </a:cubicBezTo>
                  <a:lnTo>
                    <a:pt x="11113365" y="3567623"/>
                  </a:lnTo>
                  <a:lnTo>
                    <a:pt x="1475131" y="3567623"/>
                  </a:lnTo>
                  <a:lnTo>
                    <a:pt x="1481869" y="3506946"/>
                  </a:lnTo>
                  <a:cubicBezTo>
                    <a:pt x="1561972" y="2176667"/>
                    <a:pt x="1026941" y="951541"/>
                    <a:pt x="122549" y="108835"/>
                  </a:cubicBezTo>
                  <a:close/>
                </a:path>
              </a:pathLst>
            </a:custGeom>
            <a:solidFill>
              <a:srgbClr val="CD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F3FCB640-2973-40E0-BC24-C6239F881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080" y="197412"/>
              <a:ext cx="7225258" cy="356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ngoài">
              <a:extLst>
                <a:ext uri="{FF2B5EF4-FFF2-40B4-BE49-F238E27FC236}">
                  <a16:creationId xmlns:a16="http://schemas.microsoft.com/office/drawing/2014/main" xmlns="" id="{66DA2BCC-DC88-40BA-8427-4D936D69B54E}"/>
                </a:ext>
              </a:extLst>
            </p:cNvPr>
            <p:cNvSpPr/>
            <p:nvPr/>
          </p:nvSpPr>
          <p:spPr>
            <a:xfrm rot="5606755">
              <a:off x="-15978338" y="-10485304"/>
              <a:ext cx="27887151" cy="278871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65A8B0F3-F569-4660-A966-16A6FF965B8B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8AA08012-8727-43FC-84FA-CBF7E8E054CB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600CCF95-3432-4EB6-A51F-77E837545E84}"/>
              </a:ext>
            </a:extLst>
          </p:cNvPr>
          <p:cNvGrpSpPr/>
          <p:nvPr/>
        </p:nvGrpSpPr>
        <p:grpSpPr>
          <a:xfrm rot="10800000">
            <a:off x="-15978337" y="-10485303"/>
            <a:ext cx="27887151" cy="27887151"/>
            <a:chOff x="-15978337" y="-10485303"/>
            <a:chExt cx="27887151" cy="27887151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90253642-E0BB-4621-9D95-1D37EC1851A3}"/>
                </a:ext>
              </a:extLst>
            </p:cNvPr>
            <p:cNvSpPr/>
            <p:nvPr/>
          </p:nvSpPr>
          <p:spPr>
            <a:xfrm>
              <a:off x="4320408" y="5420612"/>
              <a:ext cx="7449767" cy="1219200"/>
            </a:xfrm>
            <a:custGeom>
              <a:avLst/>
              <a:gdLst>
                <a:gd name="connsiteX0" fmla="*/ 474943 w 7449767"/>
                <a:gd name="connsiteY0" fmla="*/ 0 h 1219200"/>
                <a:gd name="connsiteX1" fmla="*/ 7449767 w 7449767"/>
                <a:gd name="connsiteY1" fmla="*/ 0 h 1219200"/>
                <a:gd name="connsiteX2" fmla="*/ 7405645 w 7449767"/>
                <a:gd name="connsiteY2" fmla="*/ 294503 h 1219200"/>
                <a:gd name="connsiteX3" fmla="*/ 7275190 w 7449767"/>
                <a:gd name="connsiteY3" fmla="*/ 985731 h 1219200"/>
                <a:gd name="connsiteX4" fmla="*/ 7221919 w 7449767"/>
                <a:gd name="connsiteY4" fmla="*/ 1219200 h 1219200"/>
                <a:gd name="connsiteX5" fmla="*/ 0 w 7449767"/>
                <a:gd name="connsiteY5" fmla="*/ 1219200 h 1219200"/>
                <a:gd name="connsiteX6" fmla="*/ 16872 w 7449767"/>
                <a:gd name="connsiteY6" fmla="*/ 1187163 h 1219200"/>
                <a:gd name="connsiteX7" fmla="*/ 409859 w 7449767"/>
                <a:gd name="connsiteY7" fmla="*/ 220536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49767" h="1219200">
                  <a:moveTo>
                    <a:pt x="474943" y="0"/>
                  </a:moveTo>
                  <a:lnTo>
                    <a:pt x="7449767" y="0"/>
                  </a:lnTo>
                  <a:lnTo>
                    <a:pt x="7405645" y="294503"/>
                  </a:lnTo>
                  <a:cubicBezTo>
                    <a:pt x="7367799" y="527019"/>
                    <a:pt x="7324263" y="757474"/>
                    <a:pt x="7275190" y="985731"/>
                  </a:cubicBezTo>
                  <a:lnTo>
                    <a:pt x="7221919" y="1219200"/>
                  </a:lnTo>
                  <a:lnTo>
                    <a:pt x="0" y="1219200"/>
                  </a:lnTo>
                  <a:lnTo>
                    <a:pt x="16872" y="1187163"/>
                  </a:lnTo>
                  <a:cubicBezTo>
                    <a:pt x="170390" y="877531"/>
                    <a:pt x="302093" y="554695"/>
                    <a:pt x="409859" y="220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ngoài">
              <a:extLst>
                <a:ext uri="{FF2B5EF4-FFF2-40B4-BE49-F238E27FC236}">
                  <a16:creationId xmlns:a16="http://schemas.microsoft.com/office/drawing/2014/main" xmlns="" id="{E045CF03-8E95-4960-BE10-36DD24240B02}"/>
                </a:ext>
              </a:extLst>
            </p:cNvPr>
            <p:cNvSpPr/>
            <p:nvPr/>
          </p:nvSpPr>
          <p:spPr>
            <a:xfrm rot="5606755">
              <a:off x="-15978337" y="-10485303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xmlns="" id="{828037BD-DE74-46BB-AFDA-B25207500915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435741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-3435742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 rot="5606755">
            <a:off x="-5779506" y="-342900"/>
            <a:ext cx="7543800" cy="7543800"/>
          </a:xfrm>
          <a:prstGeom prst="ellipse">
            <a:avLst/>
          </a:prstGeom>
          <a:blipFill>
            <a:blip r:embed="rId7"/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5156297" y="255851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5" name="ngoài">
            <a:extLst>
              <a:ext uri="{FF2B5EF4-FFF2-40B4-BE49-F238E27FC236}">
                <a16:creationId xmlns:a16="http://schemas.microsoft.com/office/drawing/2014/main" xmlns="" id="{652EAD0B-DA55-4314-9898-39B8BCA4BD12}"/>
              </a:ext>
            </a:extLst>
          </p:cNvPr>
          <p:cNvSpPr/>
          <p:nvPr/>
        </p:nvSpPr>
        <p:spPr>
          <a:xfrm rot="5606755">
            <a:off x="-10405009" y="-4908423"/>
            <a:ext cx="16733388" cy="16733388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147176" y="285479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173780" y="585133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-3959559" y="417387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435741" y="2000864"/>
            <a:ext cx="2856272" cy="2856272"/>
          </a:xfrm>
          <a:prstGeom prst="ellipse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43E8BF79-9233-4E34-B28F-C320710B49E4}"/>
              </a:ext>
            </a:extLst>
          </p:cNvPr>
          <p:cNvGrpSpPr/>
          <p:nvPr/>
        </p:nvGrpSpPr>
        <p:grpSpPr>
          <a:xfrm rot="16200000">
            <a:off x="-2317985" y="367161"/>
            <a:ext cx="1449028" cy="6371304"/>
            <a:chOff x="838199" y="276532"/>
            <a:chExt cx="1449028" cy="6371304"/>
          </a:xfrm>
        </p:grpSpPr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xmlns="" id="{831ADCB3-448A-4E39-AB80-133A5AABBFB7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DE692207-C8EC-49F6-919A-71EA7490F4CB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90C549B3-9BFD-4A20-B55A-68D05B79DA66}"/>
              </a:ext>
            </a:extLst>
          </p:cNvPr>
          <p:cNvGrpSpPr/>
          <p:nvPr/>
        </p:nvGrpSpPr>
        <p:grpSpPr>
          <a:xfrm>
            <a:off x="-9795436" y="-4302402"/>
            <a:ext cx="15521346" cy="15521346"/>
            <a:chOff x="-9795436" y="-4302402"/>
            <a:chExt cx="15521346" cy="15521346"/>
          </a:xfrm>
        </p:grpSpPr>
        <p:sp>
          <p:nvSpPr>
            <p:cNvPr id="69" name="ngoài">
              <a:extLst>
                <a:ext uri="{FF2B5EF4-FFF2-40B4-BE49-F238E27FC236}">
                  <a16:creationId xmlns:a16="http://schemas.microsoft.com/office/drawing/2014/main" xmlns="" id="{DD071BE5-75D2-41FE-8457-076A36B03716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84EA13DD-58C4-42BC-8A06-9C0EDB4600BD}"/>
                </a:ext>
              </a:extLst>
            </p:cNvPr>
            <p:cNvSpPr/>
            <p:nvPr/>
          </p:nvSpPr>
          <p:spPr>
            <a:xfrm>
              <a:off x="1918223" y="3983224"/>
              <a:ext cx="3784465" cy="1219200"/>
            </a:xfrm>
            <a:custGeom>
              <a:avLst/>
              <a:gdLst>
                <a:gd name="connsiteX0" fmla="*/ 339892 w 3784465"/>
                <a:gd name="connsiteY0" fmla="*/ 0 h 1219200"/>
                <a:gd name="connsiteX1" fmla="*/ 3784465 w 3784465"/>
                <a:gd name="connsiteY1" fmla="*/ 0 h 1219200"/>
                <a:gd name="connsiteX2" fmla="*/ 3755550 w 3784465"/>
                <a:gd name="connsiteY2" fmla="*/ 337673 h 1219200"/>
                <a:gd name="connsiteX3" fmla="*/ 3629611 w 3784465"/>
                <a:gd name="connsiteY3" fmla="*/ 1112317 h 1219200"/>
                <a:gd name="connsiteX4" fmla="*/ 3603810 w 3784465"/>
                <a:gd name="connsiteY4" fmla="*/ 1219200 h 1219200"/>
                <a:gd name="connsiteX5" fmla="*/ 0 w 3784465"/>
                <a:gd name="connsiteY5" fmla="*/ 1219200 h 1219200"/>
                <a:gd name="connsiteX6" fmla="*/ 94283 w 3784465"/>
                <a:gd name="connsiteY6" fmla="*/ 1002870 h 1219200"/>
                <a:gd name="connsiteX7" fmla="*/ 316193 w 3784465"/>
                <a:gd name="connsiteY7" fmla="*/ 173131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4465" h="1219200">
                  <a:moveTo>
                    <a:pt x="339892" y="0"/>
                  </a:moveTo>
                  <a:lnTo>
                    <a:pt x="3784465" y="0"/>
                  </a:lnTo>
                  <a:lnTo>
                    <a:pt x="3755550" y="337673"/>
                  </a:lnTo>
                  <a:cubicBezTo>
                    <a:pt x="3726327" y="600366"/>
                    <a:pt x="3684118" y="858784"/>
                    <a:pt x="3629611" y="1112317"/>
                  </a:cubicBezTo>
                  <a:lnTo>
                    <a:pt x="3603810" y="1219200"/>
                  </a:lnTo>
                  <a:lnTo>
                    <a:pt x="0" y="1219200"/>
                  </a:lnTo>
                  <a:lnTo>
                    <a:pt x="94283" y="1002870"/>
                  </a:lnTo>
                  <a:cubicBezTo>
                    <a:pt x="194378" y="738301"/>
                    <a:pt x="269367" y="460818"/>
                    <a:pt x="316193" y="173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NaOH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được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điều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chế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bằng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cách</a:t>
              </a:r>
              <a:endParaRPr lang="vi-VN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endParaRPr>
            </a:p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điện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phân dung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dịch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NaCl</a:t>
              </a:r>
              <a:endParaRPr lang="en-US" sz="24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A4558D39-BB23-4E7F-A123-2A5C5B8CB238}"/>
              </a:ext>
            </a:extLst>
          </p:cNvPr>
          <p:cNvGrpSpPr/>
          <p:nvPr/>
        </p:nvGrpSpPr>
        <p:grpSpPr>
          <a:xfrm>
            <a:off x="-8516175" y="-3048541"/>
            <a:ext cx="13013624" cy="13013624"/>
            <a:chOff x="-8516175" y="-3048541"/>
            <a:chExt cx="13013624" cy="13013624"/>
          </a:xfrm>
        </p:grpSpPr>
        <p:sp>
          <p:nvSpPr>
            <p:cNvPr id="70" name="ngoài">
              <a:extLst>
                <a:ext uri="{FF2B5EF4-FFF2-40B4-BE49-F238E27FC236}">
                  <a16:creationId xmlns:a16="http://schemas.microsoft.com/office/drawing/2014/main" xmlns="" id="{298F32CE-F78F-4C69-8F3D-78553969C5B1}"/>
                </a:ext>
              </a:extLst>
            </p:cNvPr>
            <p:cNvSpPr/>
            <p:nvPr/>
          </p:nvSpPr>
          <p:spPr>
            <a:xfrm rot="5606755">
              <a:off x="-8516175" y="-3048541"/>
              <a:ext cx="13013624" cy="13013624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18F05421-19E0-4BEE-986E-F168F7394A2B}"/>
                </a:ext>
              </a:extLst>
            </p:cNvPr>
            <p:cNvSpPr/>
            <p:nvPr/>
          </p:nvSpPr>
          <p:spPr>
            <a:xfrm>
              <a:off x="886042" y="5420612"/>
              <a:ext cx="3296424" cy="1219200"/>
            </a:xfrm>
            <a:custGeom>
              <a:avLst/>
              <a:gdLst>
                <a:gd name="connsiteX0" fmla="*/ 931256 w 3296424"/>
                <a:gd name="connsiteY0" fmla="*/ 0 h 1219200"/>
                <a:gd name="connsiteX1" fmla="*/ 3296424 w 3296424"/>
                <a:gd name="connsiteY1" fmla="*/ 0 h 1219200"/>
                <a:gd name="connsiteX2" fmla="*/ 3284719 w 3296424"/>
                <a:gd name="connsiteY2" fmla="*/ 39661 h 1219200"/>
                <a:gd name="connsiteX3" fmla="*/ 2776902 w 3296424"/>
                <a:gd name="connsiteY3" fmla="*/ 1206065 h 1219200"/>
                <a:gd name="connsiteX4" fmla="*/ 2769144 w 3296424"/>
                <a:gd name="connsiteY4" fmla="*/ 1219200 h 1219200"/>
                <a:gd name="connsiteX5" fmla="*/ 0 w 3296424"/>
                <a:gd name="connsiteY5" fmla="*/ 1219200 h 1219200"/>
                <a:gd name="connsiteX6" fmla="*/ 249105 w 3296424"/>
                <a:gd name="connsiteY6" fmla="*/ 976215 h 1219200"/>
                <a:gd name="connsiteX7" fmla="*/ 753922 w 3296424"/>
                <a:gd name="connsiteY7" fmla="*/ 317729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6424" h="1219200">
                  <a:moveTo>
                    <a:pt x="931256" y="0"/>
                  </a:moveTo>
                  <a:lnTo>
                    <a:pt x="3296424" y="0"/>
                  </a:lnTo>
                  <a:lnTo>
                    <a:pt x="3284719" y="39661"/>
                  </a:lnTo>
                  <a:cubicBezTo>
                    <a:pt x="3152937" y="448288"/>
                    <a:pt x="2982126" y="838453"/>
                    <a:pt x="2776902" y="1206065"/>
                  </a:cubicBezTo>
                  <a:lnTo>
                    <a:pt x="2769144" y="1219200"/>
                  </a:lnTo>
                  <a:lnTo>
                    <a:pt x="0" y="1219200"/>
                  </a:lnTo>
                  <a:lnTo>
                    <a:pt x="249105" y="976215"/>
                  </a:lnTo>
                  <a:cubicBezTo>
                    <a:pt x="437384" y="774154"/>
                    <a:pt x="606676" y="553755"/>
                    <a:pt x="753922" y="317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vi-VN" sz="32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PHƯƠNG TRÌNH </a:t>
              </a:r>
            </a:p>
            <a:p>
              <a:pPr lvl="1" algn="ctr"/>
              <a:r>
                <a:rPr lang="vi-VN" sz="32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PHẢN ỨNG</a:t>
              </a:r>
              <a:endParaRPr lang="en-US" sz="32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</p:grpSp>
      <p:sp>
        <p:nvSpPr>
          <p:cNvPr id="38" name="Hình chữ nhật: Góc Tròn 37">
            <a:extLst>
              <a:ext uri="{FF2B5EF4-FFF2-40B4-BE49-F238E27FC236}">
                <a16:creationId xmlns:a16="http://schemas.microsoft.com/office/drawing/2014/main" xmlns="" id="{6CF584A2-8AC0-42FB-AFF2-92179480F49E}"/>
              </a:ext>
            </a:extLst>
          </p:cNvPr>
          <p:cNvSpPr/>
          <p:nvPr/>
        </p:nvSpPr>
        <p:spPr>
          <a:xfrm>
            <a:off x="4556234" y="5645088"/>
            <a:ext cx="1539765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2N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a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l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39" name="Hình chữ nhật: Góc Tròn 38">
            <a:extLst>
              <a:ext uri="{FF2B5EF4-FFF2-40B4-BE49-F238E27FC236}">
                <a16:creationId xmlns:a16="http://schemas.microsoft.com/office/drawing/2014/main" xmlns="" id="{F9F42914-0B23-4953-9917-24A7D2B076F0}"/>
              </a:ext>
            </a:extLst>
          </p:cNvPr>
          <p:cNvSpPr/>
          <p:nvPr/>
        </p:nvSpPr>
        <p:spPr>
          <a:xfrm>
            <a:off x="7925415" y="5645088"/>
            <a:ext cx="1262742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2n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a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oh</a:t>
            </a:r>
            <a:endParaRPr kumimoji="0" lang="vi-VN" sz="4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68F5F745-5816-4051-8A76-249BDF4E0EA8}"/>
              </a:ext>
            </a:extLst>
          </p:cNvPr>
          <p:cNvSpPr/>
          <p:nvPr/>
        </p:nvSpPr>
        <p:spPr>
          <a:xfrm>
            <a:off x="9667354" y="5645088"/>
            <a:ext cx="628447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h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xmlns="" id="{188538FE-5FC0-4E77-B3A4-67FEA4DCA99D}"/>
              </a:ext>
            </a:extLst>
          </p:cNvPr>
          <p:cNvSpPr/>
          <p:nvPr/>
        </p:nvSpPr>
        <p:spPr>
          <a:xfrm>
            <a:off x="8912985" y="558243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EB763BF4-7DC7-4134-A532-C6C8503636B0}"/>
              </a:ext>
            </a:extLst>
          </p:cNvPr>
          <p:cNvGrpSpPr/>
          <p:nvPr/>
        </p:nvGrpSpPr>
        <p:grpSpPr>
          <a:xfrm>
            <a:off x="7360502" y="5866306"/>
            <a:ext cx="493201" cy="304005"/>
            <a:chOff x="4270727" y="3850768"/>
            <a:chExt cx="468924" cy="279024"/>
          </a:xfrm>
        </p:grpSpPr>
        <p:cxnSp>
          <p:nvCxnSpPr>
            <p:cNvPr id="43" name="Đường nối Thẳng 42">
              <a:extLst>
                <a:ext uri="{FF2B5EF4-FFF2-40B4-BE49-F238E27FC236}">
                  <a16:creationId xmlns:a16="http://schemas.microsoft.com/office/drawing/2014/main" xmlns="" id="{06A9672A-714F-4D9F-8B48-623EC8DE37D0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44" name="Đường nối Thẳng 43">
              <a:extLst>
                <a:ext uri="{FF2B5EF4-FFF2-40B4-BE49-F238E27FC236}">
                  <a16:creationId xmlns:a16="http://schemas.microsoft.com/office/drawing/2014/main" xmlns="" id="{97716368-08FF-4FB0-9968-6E670C2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xmlns="" id="{FE05E467-31F9-425C-B96A-C57DEA904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</p:grpSp>
      <p:sp>
        <p:nvSpPr>
          <p:cNvPr id="88" name="ngoài">
            <a:extLst>
              <a:ext uri="{FF2B5EF4-FFF2-40B4-BE49-F238E27FC236}">
                <a16:creationId xmlns:a16="http://schemas.microsoft.com/office/drawing/2014/main" xmlns="" id="{ED0D1EE0-2CCF-4C4E-9519-BDBDF020D05B}"/>
              </a:ext>
            </a:extLst>
          </p:cNvPr>
          <p:cNvSpPr/>
          <p:nvPr/>
        </p:nvSpPr>
        <p:spPr>
          <a:xfrm rot="5606755">
            <a:off x="-6299223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ình chữ nhật: Góc Tròn 96">
            <a:extLst>
              <a:ext uri="{FF2B5EF4-FFF2-40B4-BE49-F238E27FC236}">
                <a16:creationId xmlns:a16="http://schemas.microsoft.com/office/drawing/2014/main" xmlns="" id="{350F23DE-6159-4F5E-B0DE-6F19B2AED53A}"/>
              </a:ext>
            </a:extLst>
          </p:cNvPr>
          <p:cNvSpPr/>
          <p:nvPr/>
        </p:nvSpPr>
        <p:spPr>
          <a:xfrm>
            <a:off x="6337703" y="5645088"/>
            <a:ext cx="965926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2h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o</a:t>
            </a:r>
            <a:endParaRPr kumimoji="0" lang="vi-VN" sz="4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99" name="Hình chữ nhật: Góc Tròn 98">
            <a:extLst>
              <a:ext uri="{FF2B5EF4-FFF2-40B4-BE49-F238E27FC236}">
                <a16:creationId xmlns:a16="http://schemas.microsoft.com/office/drawing/2014/main" xmlns="" id="{3AC9D204-697E-4372-AA4C-AF54344FEF49}"/>
              </a:ext>
            </a:extLst>
          </p:cNvPr>
          <p:cNvSpPr/>
          <p:nvPr/>
        </p:nvSpPr>
        <p:spPr>
          <a:xfrm>
            <a:off x="10771838" y="5645088"/>
            <a:ext cx="692037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kern="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c</a:t>
            </a:r>
            <a:r>
              <a:rPr lang="vi-VN" sz="3200" kern="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l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100" name="Hình chữ nhật: Góc Tròn 99">
            <a:extLst>
              <a:ext uri="{FF2B5EF4-FFF2-40B4-BE49-F238E27FC236}">
                <a16:creationId xmlns:a16="http://schemas.microsoft.com/office/drawing/2014/main" xmlns="" id="{2761882F-982C-4AD4-8593-85C38426979C}"/>
              </a:ext>
            </a:extLst>
          </p:cNvPr>
          <p:cNvSpPr/>
          <p:nvPr/>
        </p:nvSpPr>
        <p:spPr>
          <a:xfrm>
            <a:off x="10008972" y="558243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104" name="Hình chữ nhật: Góc Tròn 103">
            <a:extLst>
              <a:ext uri="{FF2B5EF4-FFF2-40B4-BE49-F238E27FC236}">
                <a16:creationId xmlns:a16="http://schemas.microsoft.com/office/drawing/2014/main" xmlns="" id="{E07C15F4-BB2F-41FC-B74C-61A69E848525}"/>
              </a:ext>
            </a:extLst>
          </p:cNvPr>
          <p:cNvSpPr/>
          <p:nvPr/>
        </p:nvSpPr>
        <p:spPr>
          <a:xfrm>
            <a:off x="5623119" y="558243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C8539D71-67C6-407F-B3F2-0BF2631C6C63}"/>
              </a:ext>
            </a:extLst>
          </p:cNvPr>
          <p:cNvGrpSpPr/>
          <p:nvPr/>
        </p:nvGrpSpPr>
        <p:grpSpPr>
          <a:xfrm>
            <a:off x="-15978337" y="-10525568"/>
            <a:ext cx="27887151" cy="27887151"/>
            <a:chOff x="-15978337" y="-10525568"/>
            <a:chExt cx="27887151" cy="27887151"/>
          </a:xfrm>
        </p:grpSpPr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xmlns="" id="{34C507CA-D0B1-442F-A625-BFAB899A71CF}"/>
                </a:ext>
              </a:extLst>
            </p:cNvPr>
            <p:cNvSpPr/>
            <p:nvPr/>
          </p:nvSpPr>
          <p:spPr>
            <a:xfrm>
              <a:off x="5833241" y="3983224"/>
              <a:ext cx="6065244" cy="1219200"/>
            </a:xfrm>
            <a:custGeom>
              <a:avLst/>
              <a:gdLst>
                <a:gd name="connsiteX0" fmla="*/ 166244 w 5749814"/>
                <a:gd name="connsiteY0" fmla="*/ 0 h 1219200"/>
                <a:gd name="connsiteX1" fmla="*/ 5749814 w 5749814"/>
                <a:gd name="connsiteY1" fmla="*/ 0 h 1219200"/>
                <a:gd name="connsiteX2" fmla="*/ 5734932 w 5749814"/>
                <a:gd name="connsiteY2" fmla="*/ 313146 h 1219200"/>
                <a:gd name="connsiteX3" fmla="*/ 5673693 w 5749814"/>
                <a:gd name="connsiteY3" fmla="*/ 1028293 h 1219200"/>
                <a:gd name="connsiteX4" fmla="*/ 5650010 w 5749814"/>
                <a:gd name="connsiteY4" fmla="*/ 1219200 h 1219200"/>
                <a:gd name="connsiteX5" fmla="*/ 0 w 5749814"/>
                <a:gd name="connsiteY5" fmla="*/ 1219200 h 1219200"/>
                <a:gd name="connsiteX6" fmla="*/ 73597 w 5749814"/>
                <a:gd name="connsiteY6" fmla="*/ 829241 h 1219200"/>
                <a:gd name="connsiteX7" fmla="*/ 131387 w 5749814"/>
                <a:gd name="connsiteY7" fmla="*/ 407055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9814" h="1219200">
                  <a:moveTo>
                    <a:pt x="166244" y="0"/>
                  </a:moveTo>
                  <a:lnTo>
                    <a:pt x="5749814" y="0"/>
                  </a:lnTo>
                  <a:lnTo>
                    <a:pt x="5734932" y="313146"/>
                  </a:lnTo>
                  <a:cubicBezTo>
                    <a:pt x="5720468" y="553361"/>
                    <a:pt x="5700003" y="791789"/>
                    <a:pt x="5673693" y="1028293"/>
                  </a:cubicBezTo>
                  <a:lnTo>
                    <a:pt x="5650010" y="1219200"/>
                  </a:lnTo>
                  <a:lnTo>
                    <a:pt x="0" y="1219200"/>
                  </a:lnTo>
                  <a:lnTo>
                    <a:pt x="73597" y="829241"/>
                  </a:lnTo>
                  <a:cubicBezTo>
                    <a:pt x="96306" y="689722"/>
                    <a:pt x="115600" y="548966"/>
                    <a:pt x="131387" y="4070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Tác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dụng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của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màng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ngăn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xốp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: Không cho </a:t>
              </a:r>
            </a:p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khí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Hiđro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và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clo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tác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dụng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với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nhau </a:t>
              </a:r>
            </a:p>
            <a:p>
              <a:pPr algn="ctr"/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(không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có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màng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ngăn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xốp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không thu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được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NaOH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) </a:t>
              </a:r>
              <a:endParaRPr lang="en-US" sz="24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105" name="ngoài">
              <a:extLst>
                <a:ext uri="{FF2B5EF4-FFF2-40B4-BE49-F238E27FC236}">
                  <a16:creationId xmlns:a16="http://schemas.microsoft.com/office/drawing/2014/main" xmlns="" id="{92DC2BA3-7B06-4384-B6D4-5AB5DCDA230C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75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10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50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25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/>
          <p:bldP spid="41" grpId="1"/>
          <p:bldP spid="97" grpId="0" animBg="1"/>
          <p:bldP spid="97" grpId="1" animBg="1"/>
          <p:bldP spid="99" grpId="0" animBg="1"/>
          <p:bldP spid="99" grpId="1" animBg="1"/>
          <p:bldP spid="100" grpId="0"/>
          <p:bldP spid="100" grpId="1"/>
          <p:bldP spid="104" grpId="0"/>
          <p:bldP spid="10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10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50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25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/>
          <p:bldP spid="41" grpId="1"/>
          <p:bldP spid="97" grpId="0" animBg="1"/>
          <p:bldP spid="97" grpId="1" animBg="1"/>
          <p:bldP spid="99" grpId="0" animBg="1"/>
          <p:bldP spid="99" grpId="1" animBg="1"/>
          <p:bldP spid="100" grpId="0"/>
          <p:bldP spid="100" grpId="1"/>
          <p:bldP spid="104" grpId="0"/>
          <p:bldP spid="104" grpId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goài">
            <a:extLst>
              <a:ext uri="{FF2B5EF4-FFF2-40B4-BE49-F238E27FC236}">
                <a16:creationId xmlns:a16="http://schemas.microsoft.com/office/drawing/2014/main" xmlns="" id="{D903BD1D-5823-44FC-A4DB-7301C6C8DBD9}"/>
              </a:ext>
            </a:extLst>
          </p:cNvPr>
          <p:cNvSpPr/>
          <p:nvPr/>
        </p:nvSpPr>
        <p:spPr>
          <a:xfrm rot="5606755">
            <a:off x="-9129436" y="-3636402"/>
            <a:ext cx="14189346" cy="1418934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goài">
            <a:extLst>
              <a:ext uri="{FF2B5EF4-FFF2-40B4-BE49-F238E27FC236}">
                <a16:creationId xmlns:a16="http://schemas.microsoft.com/office/drawing/2014/main" xmlns="" id="{AB785A83-46FC-470B-85BC-416EAE59419F}"/>
              </a:ext>
            </a:extLst>
          </p:cNvPr>
          <p:cNvSpPr/>
          <p:nvPr/>
        </p:nvSpPr>
        <p:spPr>
          <a:xfrm rot="16200000">
            <a:off x="-4657116" y="725892"/>
            <a:ext cx="5384234" cy="5384234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05C0E6D8-A4BA-457E-A3E4-6B34FA70ABEC}"/>
              </a:ext>
            </a:extLst>
          </p:cNvPr>
          <p:cNvGrpSpPr/>
          <p:nvPr/>
        </p:nvGrpSpPr>
        <p:grpSpPr>
          <a:xfrm>
            <a:off x="-15978338" y="-10485304"/>
            <a:ext cx="27887594" cy="27887151"/>
            <a:chOff x="-15978338" y="-10485304"/>
            <a:chExt cx="27887594" cy="27887151"/>
          </a:xfrm>
        </p:grpSpPr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D61097F9-4E0A-45E7-B676-13044000F813}"/>
                </a:ext>
              </a:extLst>
            </p:cNvPr>
            <p:cNvSpPr/>
            <p:nvPr/>
          </p:nvSpPr>
          <p:spPr>
            <a:xfrm>
              <a:off x="790872" y="199648"/>
              <a:ext cx="11118384" cy="3567623"/>
            </a:xfrm>
            <a:custGeom>
              <a:avLst/>
              <a:gdLst>
                <a:gd name="connsiteX0" fmla="*/ 0 w 11118384"/>
                <a:gd name="connsiteY0" fmla="*/ 0 h 3567623"/>
                <a:gd name="connsiteX1" fmla="*/ 10737046 w 11118384"/>
                <a:gd name="connsiteY1" fmla="*/ 0 h 3567623"/>
                <a:gd name="connsiteX2" fmla="*/ 10794169 w 11118384"/>
                <a:gd name="connsiteY2" fmla="*/ 245079 h 3567623"/>
                <a:gd name="connsiteX3" fmla="*/ 11117749 w 11118384"/>
                <a:gd name="connsiteY3" fmla="*/ 3369869 h 3567623"/>
                <a:gd name="connsiteX4" fmla="*/ 11113365 w 11118384"/>
                <a:gd name="connsiteY4" fmla="*/ 3567623 h 3567623"/>
                <a:gd name="connsiteX5" fmla="*/ 1475131 w 11118384"/>
                <a:gd name="connsiteY5" fmla="*/ 3567623 h 3567623"/>
                <a:gd name="connsiteX6" fmla="*/ 1481869 w 11118384"/>
                <a:gd name="connsiteY6" fmla="*/ 3506946 h 3567623"/>
                <a:gd name="connsiteX7" fmla="*/ 122549 w 11118384"/>
                <a:gd name="connsiteY7" fmla="*/ 108835 h 356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8384" h="3567623">
                  <a:moveTo>
                    <a:pt x="0" y="0"/>
                  </a:moveTo>
                  <a:lnTo>
                    <a:pt x="10737046" y="0"/>
                  </a:lnTo>
                  <a:lnTo>
                    <a:pt x="10794169" y="245079"/>
                  </a:lnTo>
                  <a:cubicBezTo>
                    <a:pt x="11015896" y="1252798"/>
                    <a:pt x="11127917" y="2299088"/>
                    <a:pt x="11117749" y="3369869"/>
                  </a:cubicBezTo>
                  <a:lnTo>
                    <a:pt x="11113365" y="3567623"/>
                  </a:lnTo>
                  <a:lnTo>
                    <a:pt x="1475131" y="3567623"/>
                  </a:lnTo>
                  <a:lnTo>
                    <a:pt x="1481869" y="3506946"/>
                  </a:lnTo>
                  <a:cubicBezTo>
                    <a:pt x="1561972" y="2176667"/>
                    <a:pt x="1026941" y="951541"/>
                    <a:pt x="122549" y="108835"/>
                  </a:cubicBezTo>
                  <a:close/>
                </a:path>
              </a:pathLst>
            </a:custGeom>
            <a:solidFill>
              <a:srgbClr val="CD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F3FCB640-2973-40E0-BC24-C6239F881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080" y="197412"/>
              <a:ext cx="7225258" cy="356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ngoài">
              <a:extLst>
                <a:ext uri="{FF2B5EF4-FFF2-40B4-BE49-F238E27FC236}">
                  <a16:creationId xmlns:a16="http://schemas.microsoft.com/office/drawing/2014/main" xmlns="" id="{66DA2BCC-DC88-40BA-8427-4D936D69B54E}"/>
                </a:ext>
              </a:extLst>
            </p:cNvPr>
            <p:cNvSpPr/>
            <p:nvPr/>
          </p:nvSpPr>
          <p:spPr>
            <a:xfrm rot="5606755">
              <a:off x="-15978338" y="-10485304"/>
              <a:ext cx="27887151" cy="278871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65A8B0F3-F569-4660-A966-16A6FF965B8B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8AA08012-8727-43FC-84FA-CBF7E8E054CB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600CCF95-3432-4EB6-A51F-77E837545E84}"/>
              </a:ext>
            </a:extLst>
          </p:cNvPr>
          <p:cNvGrpSpPr/>
          <p:nvPr/>
        </p:nvGrpSpPr>
        <p:grpSpPr>
          <a:xfrm>
            <a:off x="-15978337" y="-10485303"/>
            <a:ext cx="27887151" cy="27887151"/>
            <a:chOff x="-15978337" y="-10485303"/>
            <a:chExt cx="27887151" cy="27887151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90253642-E0BB-4621-9D95-1D37EC1851A3}"/>
                </a:ext>
              </a:extLst>
            </p:cNvPr>
            <p:cNvSpPr/>
            <p:nvPr/>
          </p:nvSpPr>
          <p:spPr>
            <a:xfrm>
              <a:off x="4320408" y="5420612"/>
              <a:ext cx="7449767" cy="1219200"/>
            </a:xfrm>
            <a:custGeom>
              <a:avLst/>
              <a:gdLst>
                <a:gd name="connsiteX0" fmla="*/ 474943 w 7449767"/>
                <a:gd name="connsiteY0" fmla="*/ 0 h 1219200"/>
                <a:gd name="connsiteX1" fmla="*/ 7449767 w 7449767"/>
                <a:gd name="connsiteY1" fmla="*/ 0 h 1219200"/>
                <a:gd name="connsiteX2" fmla="*/ 7405645 w 7449767"/>
                <a:gd name="connsiteY2" fmla="*/ 294503 h 1219200"/>
                <a:gd name="connsiteX3" fmla="*/ 7275190 w 7449767"/>
                <a:gd name="connsiteY3" fmla="*/ 985731 h 1219200"/>
                <a:gd name="connsiteX4" fmla="*/ 7221919 w 7449767"/>
                <a:gd name="connsiteY4" fmla="*/ 1219200 h 1219200"/>
                <a:gd name="connsiteX5" fmla="*/ 0 w 7449767"/>
                <a:gd name="connsiteY5" fmla="*/ 1219200 h 1219200"/>
                <a:gd name="connsiteX6" fmla="*/ 16872 w 7449767"/>
                <a:gd name="connsiteY6" fmla="*/ 1187163 h 1219200"/>
                <a:gd name="connsiteX7" fmla="*/ 409859 w 7449767"/>
                <a:gd name="connsiteY7" fmla="*/ 220536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49767" h="1219200">
                  <a:moveTo>
                    <a:pt x="474943" y="0"/>
                  </a:moveTo>
                  <a:lnTo>
                    <a:pt x="7449767" y="0"/>
                  </a:lnTo>
                  <a:lnTo>
                    <a:pt x="7405645" y="294503"/>
                  </a:lnTo>
                  <a:cubicBezTo>
                    <a:pt x="7367799" y="527019"/>
                    <a:pt x="7324263" y="757474"/>
                    <a:pt x="7275190" y="985731"/>
                  </a:cubicBezTo>
                  <a:lnTo>
                    <a:pt x="7221919" y="1219200"/>
                  </a:lnTo>
                  <a:lnTo>
                    <a:pt x="0" y="1219200"/>
                  </a:lnTo>
                  <a:lnTo>
                    <a:pt x="16872" y="1187163"/>
                  </a:lnTo>
                  <a:cubicBezTo>
                    <a:pt x="170390" y="877531"/>
                    <a:pt x="302093" y="554695"/>
                    <a:pt x="409859" y="220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ngoài">
              <a:extLst>
                <a:ext uri="{FF2B5EF4-FFF2-40B4-BE49-F238E27FC236}">
                  <a16:creationId xmlns:a16="http://schemas.microsoft.com/office/drawing/2014/main" xmlns="" id="{E045CF03-8E95-4960-BE10-36DD24240B02}"/>
                </a:ext>
              </a:extLst>
            </p:cNvPr>
            <p:cNvSpPr/>
            <p:nvPr/>
          </p:nvSpPr>
          <p:spPr>
            <a:xfrm rot="5606755">
              <a:off x="-15978337" y="-10485303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xmlns="" id="{828037BD-DE74-46BB-AFDA-B25207500915}"/>
              </a:ext>
            </a:extLst>
          </p:cNvPr>
          <p:cNvSpPr/>
          <p:nvPr/>
        </p:nvSpPr>
        <p:spPr>
          <a:xfrm>
            <a:off x="-2689513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435741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-3435742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 rot="5606755">
            <a:off x="-5779506" y="-342900"/>
            <a:ext cx="7543800" cy="7543800"/>
          </a:xfrm>
          <a:prstGeom prst="ellipse">
            <a:avLst/>
          </a:prstGeom>
          <a:blipFill>
            <a:blip r:embed="rId7"/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5156297" y="255851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5" name="ngoài">
            <a:extLst>
              <a:ext uri="{FF2B5EF4-FFF2-40B4-BE49-F238E27FC236}">
                <a16:creationId xmlns:a16="http://schemas.microsoft.com/office/drawing/2014/main" xmlns="" id="{652EAD0B-DA55-4314-9898-39B8BCA4BD12}"/>
              </a:ext>
            </a:extLst>
          </p:cNvPr>
          <p:cNvSpPr/>
          <p:nvPr/>
        </p:nvSpPr>
        <p:spPr>
          <a:xfrm rot="5606755">
            <a:off x="-10405009" y="-4908423"/>
            <a:ext cx="16733388" cy="16733388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147176" y="285479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173780" y="585133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-3959559" y="417387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435741" y="2000864"/>
            <a:ext cx="2856272" cy="2856272"/>
          </a:xfrm>
          <a:prstGeom prst="ellipse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43E8BF79-9233-4E34-B28F-C320710B49E4}"/>
              </a:ext>
            </a:extLst>
          </p:cNvPr>
          <p:cNvGrpSpPr/>
          <p:nvPr/>
        </p:nvGrpSpPr>
        <p:grpSpPr>
          <a:xfrm rot="16200000">
            <a:off x="-2317985" y="367161"/>
            <a:ext cx="1449028" cy="6371304"/>
            <a:chOff x="838199" y="276532"/>
            <a:chExt cx="1449028" cy="6371304"/>
          </a:xfrm>
        </p:grpSpPr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xmlns="" id="{831ADCB3-448A-4E39-AB80-133A5AABBFB7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DE692207-C8EC-49F6-919A-71EA7490F4CB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90C549B3-9BFD-4A20-B55A-68D05B79DA66}"/>
              </a:ext>
            </a:extLst>
          </p:cNvPr>
          <p:cNvGrpSpPr/>
          <p:nvPr/>
        </p:nvGrpSpPr>
        <p:grpSpPr>
          <a:xfrm>
            <a:off x="-9795436" y="-4302402"/>
            <a:ext cx="15521346" cy="15521346"/>
            <a:chOff x="-9795436" y="-4302402"/>
            <a:chExt cx="15521346" cy="15521346"/>
          </a:xfrm>
        </p:grpSpPr>
        <p:sp>
          <p:nvSpPr>
            <p:cNvPr id="69" name="ngoài">
              <a:extLst>
                <a:ext uri="{FF2B5EF4-FFF2-40B4-BE49-F238E27FC236}">
                  <a16:creationId xmlns:a16="http://schemas.microsoft.com/office/drawing/2014/main" xmlns="" id="{DD071BE5-75D2-41FE-8457-076A36B03716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84EA13DD-58C4-42BC-8A06-9C0EDB4600BD}"/>
                </a:ext>
              </a:extLst>
            </p:cNvPr>
            <p:cNvSpPr/>
            <p:nvPr/>
          </p:nvSpPr>
          <p:spPr>
            <a:xfrm>
              <a:off x="1918223" y="3983224"/>
              <a:ext cx="3784465" cy="1219200"/>
            </a:xfrm>
            <a:custGeom>
              <a:avLst/>
              <a:gdLst>
                <a:gd name="connsiteX0" fmla="*/ 339892 w 3784465"/>
                <a:gd name="connsiteY0" fmla="*/ 0 h 1219200"/>
                <a:gd name="connsiteX1" fmla="*/ 3784465 w 3784465"/>
                <a:gd name="connsiteY1" fmla="*/ 0 h 1219200"/>
                <a:gd name="connsiteX2" fmla="*/ 3755550 w 3784465"/>
                <a:gd name="connsiteY2" fmla="*/ 337673 h 1219200"/>
                <a:gd name="connsiteX3" fmla="*/ 3629611 w 3784465"/>
                <a:gd name="connsiteY3" fmla="*/ 1112317 h 1219200"/>
                <a:gd name="connsiteX4" fmla="*/ 3603810 w 3784465"/>
                <a:gd name="connsiteY4" fmla="*/ 1219200 h 1219200"/>
                <a:gd name="connsiteX5" fmla="*/ 0 w 3784465"/>
                <a:gd name="connsiteY5" fmla="*/ 1219200 h 1219200"/>
                <a:gd name="connsiteX6" fmla="*/ 94283 w 3784465"/>
                <a:gd name="connsiteY6" fmla="*/ 1002870 h 1219200"/>
                <a:gd name="connsiteX7" fmla="*/ 316193 w 3784465"/>
                <a:gd name="connsiteY7" fmla="*/ 173131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4465" h="1219200">
                  <a:moveTo>
                    <a:pt x="339892" y="0"/>
                  </a:moveTo>
                  <a:lnTo>
                    <a:pt x="3784465" y="0"/>
                  </a:lnTo>
                  <a:lnTo>
                    <a:pt x="3755550" y="337673"/>
                  </a:lnTo>
                  <a:cubicBezTo>
                    <a:pt x="3726327" y="600366"/>
                    <a:pt x="3684118" y="858784"/>
                    <a:pt x="3629611" y="1112317"/>
                  </a:cubicBezTo>
                  <a:lnTo>
                    <a:pt x="3603810" y="1219200"/>
                  </a:lnTo>
                  <a:lnTo>
                    <a:pt x="0" y="1219200"/>
                  </a:lnTo>
                  <a:lnTo>
                    <a:pt x="94283" y="1002870"/>
                  </a:lnTo>
                  <a:cubicBezTo>
                    <a:pt x="194378" y="738301"/>
                    <a:pt x="269367" y="460818"/>
                    <a:pt x="316193" y="173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NaOH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được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điều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chế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bằng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cách</a:t>
              </a:r>
              <a:endParaRPr lang="vi-VN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endParaRPr>
            </a:p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điện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phân dung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dịch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NaCl</a:t>
              </a:r>
              <a:endParaRPr lang="en-US" sz="24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A4558D39-BB23-4E7F-A123-2A5C5B8CB238}"/>
              </a:ext>
            </a:extLst>
          </p:cNvPr>
          <p:cNvGrpSpPr/>
          <p:nvPr/>
        </p:nvGrpSpPr>
        <p:grpSpPr>
          <a:xfrm>
            <a:off x="-8516175" y="-3048541"/>
            <a:ext cx="13013624" cy="13013624"/>
            <a:chOff x="-8516175" y="-3048541"/>
            <a:chExt cx="13013624" cy="13013624"/>
          </a:xfrm>
        </p:grpSpPr>
        <p:sp>
          <p:nvSpPr>
            <p:cNvPr id="70" name="ngoài">
              <a:extLst>
                <a:ext uri="{FF2B5EF4-FFF2-40B4-BE49-F238E27FC236}">
                  <a16:creationId xmlns:a16="http://schemas.microsoft.com/office/drawing/2014/main" xmlns="" id="{298F32CE-F78F-4C69-8F3D-78553969C5B1}"/>
                </a:ext>
              </a:extLst>
            </p:cNvPr>
            <p:cNvSpPr/>
            <p:nvPr/>
          </p:nvSpPr>
          <p:spPr>
            <a:xfrm rot="5606755">
              <a:off x="-8516175" y="-3048541"/>
              <a:ext cx="13013624" cy="13013624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18F05421-19E0-4BEE-986E-F168F7394A2B}"/>
                </a:ext>
              </a:extLst>
            </p:cNvPr>
            <p:cNvSpPr/>
            <p:nvPr/>
          </p:nvSpPr>
          <p:spPr>
            <a:xfrm>
              <a:off x="886042" y="5420612"/>
              <a:ext cx="3296424" cy="1219200"/>
            </a:xfrm>
            <a:custGeom>
              <a:avLst/>
              <a:gdLst>
                <a:gd name="connsiteX0" fmla="*/ 931256 w 3296424"/>
                <a:gd name="connsiteY0" fmla="*/ 0 h 1219200"/>
                <a:gd name="connsiteX1" fmla="*/ 3296424 w 3296424"/>
                <a:gd name="connsiteY1" fmla="*/ 0 h 1219200"/>
                <a:gd name="connsiteX2" fmla="*/ 3284719 w 3296424"/>
                <a:gd name="connsiteY2" fmla="*/ 39661 h 1219200"/>
                <a:gd name="connsiteX3" fmla="*/ 2776902 w 3296424"/>
                <a:gd name="connsiteY3" fmla="*/ 1206065 h 1219200"/>
                <a:gd name="connsiteX4" fmla="*/ 2769144 w 3296424"/>
                <a:gd name="connsiteY4" fmla="*/ 1219200 h 1219200"/>
                <a:gd name="connsiteX5" fmla="*/ 0 w 3296424"/>
                <a:gd name="connsiteY5" fmla="*/ 1219200 h 1219200"/>
                <a:gd name="connsiteX6" fmla="*/ 249105 w 3296424"/>
                <a:gd name="connsiteY6" fmla="*/ 976215 h 1219200"/>
                <a:gd name="connsiteX7" fmla="*/ 753922 w 3296424"/>
                <a:gd name="connsiteY7" fmla="*/ 317729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6424" h="1219200">
                  <a:moveTo>
                    <a:pt x="931256" y="0"/>
                  </a:moveTo>
                  <a:lnTo>
                    <a:pt x="3296424" y="0"/>
                  </a:lnTo>
                  <a:lnTo>
                    <a:pt x="3284719" y="39661"/>
                  </a:lnTo>
                  <a:cubicBezTo>
                    <a:pt x="3152937" y="448288"/>
                    <a:pt x="2982126" y="838453"/>
                    <a:pt x="2776902" y="1206065"/>
                  </a:cubicBezTo>
                  <a:lnTo>
                    <a:pt x="2769144" y="1219200"/>
                  </a:lnTo>
                  <a:lnTo>
                    <a:pt x="0" y="1219200"/>
                  </a:lnTo>
                  <a:lnTo>
                    <a:pt x="249105" y="976215"/>
                  </a:lnTo>
                  <a:cubicBezTo>
                    <a:pt x="437384" y="774154"/>
                    <a:pt x="606676" y="553755"/>
                    <a:pt x="753922" y="317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vi-VN" sz="32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PHƯƠNG TRÌNH </a:t>
              </a:r>
            </a:p>
            <a:p>
              <a:pPr lvl="1" algn="ctr"/>
              <a:r>
                <a:rPr lang="vi-VN" sz="32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PHẢN ỨNG</a:t>
              </a:r>
              <a:endParaRPr lang="en-US" sz="32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</p:grpSp>
      <p:sp>
        <p:nvSpPr>
          <p:cNvPr id="88" name="ngoài">
            <a:extLst>
              <a:ext uri="{FF2B5EF4-FFF2-40B4-BE49-F238E27FC236}">
                <a16:creationId xmlns:a16="http://schemas.microsoft.com/office/drawing/2014/main" xmlns="" id="{ED0D1EE0-2CCF-4C4E-9519-BDBDF020D05B}"/>
              </a:ext>
            </a:extLst>
          </p:cNvPr>
          <p:cNvSpPr/>
          <p:nvPr/>
        </p:nvSpPr>
        <p:spPr>
          <a:xfrm rot="5606755">
            <a:off x="-6299223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C8539D71-67C6-407F-B3F2-0BF2631C6C63}"/>
              </a:ext>
            </a:extLst>
          </p:cNvPr>
          <p:cNvGrpSpPr/>
          <p:nvPr/>
        </p:nvGrpSpPr>
        <p:grpSpPr>
          <a:xfrm>
            <a:off x="-15978337" y="-10525568"/>
            <a:ext cx="27887151" cy="27887151"/>
            <a:chOff x="-15978337" y="-10525568"/>
            <a:chExt cx="27887151" cy="27887151"/>
          </a:xfrm>
        </p:grpSpPr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xmlns="" id="{34C507CA-D0B1-442F-A625-BFAB899A71CF}"/>
                </a:ext>
              </a:extLst>
            </p:cNvPr>
            <p:cNvSpPr/>
            <p:nvPr/>
          </p:nvSpPr>
          <p:spPr>
            <a:xfrm>
              <a:off x="5473518" y="3983224"/>
              <a:ext cx="6424967" cy="1219200"/>
            </a:xfrm>
            <a:custGeom>
              <a:avLst/>
              <a:gdLst>
                <a:gd name="connsiteX0" fmla="*/ 166244 w 5749814"/>
                <a:gd name="connsiteY0" fmla="*/ 0 h 1219200"/>
                <a:gd name="connsiteX1" fmla="*/ 5749814 w 5749814"/>
                <a:gd name="connsiteY1" fmla="*/ 0 h 1219200"/>
                <a:gd name="connsiteX2" fmla="*/ 5734932 w 5749814"/>
                <a:gd name="connsiteY2" fmla="*/ 313146 h 1219200"/>
                <a:gd name="connsiteX3" fmla="*/ 5673693 w 5749814"/>
                <a:gd name="connsiteY3" fmla="*/ 1028293 h 1219200"/>
                <a:gd name="connsiteX4" fmla="*/ 5650010 w 5749814"/>
                <a:gd name="connsiteY4" fmla="*/ 1219200 h 1219200"/>
                <a:gd name="connsiteX5" fmla="*/ 0 w 5749814"/>
                <a:gd name="connsiteY5" fmla="*/ 1219200 h 1219200"/>
                <a:gd name="connsiteX6" fmla="*/ 73597 w 5749814"/>
                <a:gd name="connsiteY6" fmla="*/ 829241 h 1219200"/>
                <a:gd name="connsiteX7" fmla="*/ 131387 w 5749814"/>
                <a:gd name="connsiteY7" fmla="*/ 407055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9814" h="1219200">
                  <a:moveTo>
                    <a:pt x="166244" y="0"/>
                  </a:moveTo>
                  <a:lnTo>
                    <a:pt x="5749814" y="0"/>
                  </a:lnTo>
                  <a:lnTo>
                    <a:pt x="5734932" y="313146"/>
                  </a:lnTo>
                  <a:cubicBezTo>
                    <a:pt x="5720468" y="553361"/>
                    <a:pt x="5700003" y="791789"/>
                    <a:pt x="5673693" y="1028293"/>
                  </a:cubicBezTo>
                  <a:lnTo>
                    <a:pt x="5650010" y="1219200"/>
                  </a:lnTo>
                  <a:lnTo>
                    <a:pt x="0" y="1219200"/>
                  </a:lnTo>
                  <a:lnTo>
                    <a:pt x="73597" y="829241"/>
                  </a:lnTo>
                  <a:cubicBezTo>
                    <a:pt x="96306" y="689722"/>
                    <a:pt x="115600" y="548966"/>
                    <a:pt x="131387" y="4070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Tác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dụng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của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màng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ngăn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xốp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: Không cho </a:t>
              </a:r>
            </a:p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khí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Hiđro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và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clo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tác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dụng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với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nhau </a:t>
              </a:r>
            </a:p>
            <a:p>
              <a:pPr algn="ctr"/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(không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có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màng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ngăn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xốp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không thu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được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NaOH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) </a:t>
              </a:r>
              <a:endParaRPr lang="en-US" sz="24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105" name="ngoài">
              <a:extLst>
                <a:ext uri="{FF2B5EF4-FFF2-40B4-BE49-F238E27FC236}">
                  <a16:creationId xmlns:a16="http://schemas.microsoft.com/office/drawing/2014/main" xmlns="" id="{92DC2BA3-7B06-4384-B6D4-5AB5DCDA230C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49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0000">
                                          <p:cBhvr>
                                            <p:cTn id="1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0000">
                                          <p:cBhvr>
                                            <p:cTn id="1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0000">
                                          <p:cBhvr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0000">
                                          <p:cBhvr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0000">
                                          <p:cBhvr>
                                            <p:cTn id="3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3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2209187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13457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31998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134577" y="2000864"/>
            <a:ext cx="2856272" cy="2856272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838199" y="275918"/>
            <a:ext cx="1449028" cy="1449028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838199" y="5205256"/>
            <a:ext cx="1449028" cy="1449028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047386" y="4132622"/>
            <a:ext cx="1449028" cy="1449028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3047386" y="1341797"/>
            <a:ext cx="1449028" cy="1449028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pic>
        <p:nvPicPr>
          <p:cNvPr id="23" name="Google Shape;1139;p78">
            <a:extLst>
              <a:ext uri="{FF2B5EF4-FFF2-40B4-BE49-F238E27FC236}">
                <a16:creationId xmlns:a16="http://schemas.microsoft.com/office/drawing/2014/main" xmlns="" id="{56BA80B7-C83A-4188-BA8E-6F45C1BF572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600000">
            <a:off x="8230490" y="-1638591"/>
            <a:ext cx="10970408" cy="1933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xmlns="" id="{6D7859F1-7003-48E1-8BC3-AB9ADB7C4870}"/>
              </a:ext>
            </a:extLst>
          </p:cNvPr>
          <p:cNvSpPr/>
          <p:nvPr/>
        </p:nvSpPr>
        <p:spPr>
          <a:xfrm>
            <a:off x="8979394" y="6987921"/>
            <a:ext cx="3936506" cy="5642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Quan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sát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mẫu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NaOH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trong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để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tìm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hiểu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về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trạng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thái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&amp;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màu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sắc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của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NaOH</a:t>
            </a:r>
            <a:endParaRPr lang="en-US" sz="40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977747AC-A0A1-4249-935B-81C4A16B239D}"/>
              </a:ext>
            </a:extLst>
          </p:cNvPr>
          <p:cNvGrpSpPr/>
          <p:nvPr/>
        </p:nvGrpSpPr>
        <p:grpSpPr>
          <a:xfrm rot="10800000">
            <a:off x="-3695088" y="-6366157"/>
            <a:ext cx="19582176" cy="86101854"/>
            <a:chOff x="838199" y="276532"/>
            <a:chExt cx="1449028" cy="6371304"/>
          </a:xfrm>
        </p:grpSpPr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xmlns="" id="{B920FCD9-A393-45DE-9060-222FB0986DA9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xmlns="" id="{E7AEAD6E-6827-4994-AA55-99CC035CB244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127065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3714136" y="-3619500"/>
            <a:ext cx="14097000" cy="14097000"/>
          </a:xfrm>
          <a:prstGeom prst="ellipse">
            <a:avLst/>
          </a:prstGeom>
          <a:blipFill>
            <a:blip r:embed="rId2"/>
            <a:srcRect/>
            <a:stretch>
              <a:fillRect l="-82274" t="-24426" r="-82274" b="-24426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714136" y="-3619500"/>
            <a:ext cx="14097000" cy="140970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1232719" y="1327355"/>
            <a:ext cx="4203290" cy="4203290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1505564" y="2990850"/>
            <a:ext cx="36576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66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6493498" y="3757350"/>
            <a:ext cx="2620306" cy="2620306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4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6531250" y="480344"/>
            <a:ext cx="2620306" cy="2620306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400" dirty="0">
                <a:latin typeface="#9Slide03 Bebas Neue ZSmall" panose="020B0606020202050201" pitchFamily="34" charset="0"/>
              </a:rPr>
              <a:t>HIĐROXIT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87662E5-5647-48B2-8A85-2F57D8DDF0C2}"/>
              </a:ext>
            </a:extLst>
          </p:cNvPr>
          <p:cNvGrpSpPr/>
          <p:nvPr/>
        </p:nvGrpSpPr>
        <p:grpSpPr>
          <a:xfrm rot="10800000">
            <a:off x="-3695088" y="-6366157"/>
            <a:ext cx="19582176" cy="86101854"/>
            <a:chOff x="838199" y="276532"/>
            <a:chExt cx="1449028" cy="6371304"/>
          </a:xfrm>
        </p:grpSpPr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xmlns="" id="{22FB2FAE-A6C6-4AC0-AF66-17EE02CB7CBC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9BAAA1F9-99C6-4D3B-B0F0-D6D67283368E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84132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ền">
            <a:extLst>
              <a:ext uri="{FF2B5EF4-FFF2-40B4-BE49-F238E27FC236}">
                <a16:creationId xmlns:a16="http://schemas.microsoft.com/office/drawing/2014/main" xmlns="" id="{23FEDADE-311B-4C28-A0AD-CE9E0520BDE0}"/>
              </a:ext>
            </a:extLst>
          </p:cNvPr>
          <p:cNvSpPr/>
          <p:nvPr/>
        </p:nvSpPr>
        <p:spPr>
          <a:xfrm>
            <a:off x="12057422" y="0"/>
            <a:ext cx="137996836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5096" r="-15348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2209187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13457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31998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134577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838199" y="275918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838199" y="5205256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047386" y="4132622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3047386" y="1341797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977747AC-A0A1-4249-935B-81C4A16B239D}"/>
              </a:ext>
            </a:extLst>
          </p:cNvPr>
          <p:cNvGrpSpPr/>
          <p:nvPr/>
        </p:nvGrpSpPr>
        <p:grpSpPr>
          <a:xfrm rot="10800000">
            <a:off x="-3695088" y="-6366157"/>
            <a:ext cx="19582176" cy="86101854"/>
            <a:chOff x="838199" y="276532"/>
            <a:chExt cx="1449028" cy="6371304"/>
          </a:xfrm>
        </p:grpSpPr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xmlns="" id="{B920FCD9-A393-45DE-9060-222FB0986DA9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xmlns="" id="{E7AEAD6E-6827-4994-AA55-99CC035CB244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50286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0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0521 0.00278 C -0.17266 -0.16088 -0.0125 -0.12592 -0.00013 -3.33333E-6 " pathEditMode="relative" rAng="0" ptsTypes="AA" p14:bounceEnd="50000">
                                          <p:cBhvr>
                                            <p:cTn id="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47" y="-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0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892 0.02361 C -0.32904 -0.27917 -0.02318 -0.22963 5E-6 0.00254 " pathEditMode="relative" rAng="0" ptsTypes="AA" p14:bounceEnd="50000">
                                          <p:cBhvr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53" y="-10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0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892 -0.02107 C -0.32904 0.28171 -0.02318 0.23217 5E-6 2.22222E-6 " pathEditMode="relative" rAng="0" ptsTypes="AA" p14:bounceEnd="50000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53" y="10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0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0521 -0.00277 C -0.17266 0.19375 -0.0125 0.15162 -0.00013 0.00047 " pathEditMode="relative" rAng="0" ptsTypes="AA" p14:bounceEnd="50000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47" y="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0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0521 0.00278 C -0.17266 -0.16088 -0.0125 -0.12592 -0.00013 -3.33333E-6 " pathEditMode="relative" rAng="0" ptsTypes="AA">
                                          <p:cBhvr>
                                            <p:cTn id="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47" y="-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0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892 0.02361 C -0.32904 -0.27917 -0.02318 -0.22963 5E-6 0.00254 " pathEditMode="relative" rAng="0" ptsTypes="AA">
                                          <p:cBhvr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53" y="-10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0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892 -0.02107 C -0.32904 0.28171 -0.02318 0.23217 5E-6 2.22222E-6 " pathEditMode="relative" rAng="0" ptsTypes="AA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53" y="10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0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0521 -0.00277 C -0.17266 0.19375 -0.0125 0.15162 -0.00013 0.00047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47" y="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ền">
            <a:extLst>
              <a:ext uri="{FF2B5EF4-FFF2-40B4-BE49-F238E27FC236}">
                <a16:creationId xmlns:a16="http://schemas.microsoft.com/office/drawing/2014/main" xmlns="" id="{23FEDADE-311B-4C28-A0AD-CE9E0520BDE0}"/>
              </a:ext>
            </a:extLst>
          </p:cNvPr>
          <p:cNvSpPr/>
          <p:nvPr/>
        </p:nvSpPr>
        <p:spPr>
          <a:xfrm>
            <a:off x="12057422" y="0"/>
            <a:ext cx="137996836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5096" r="-15348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2209187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13457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31998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grpSp>
        <p:nvGrpSpPr>
          <p:cNvPr id="61" name="Nhóm 60">
            <a:extLst>
              <a:ext uri="{FF2B5EF4-FFF2-40B4-BE49-F238E27FC236}">
                <a16:creationId xmlns:a16="http://schemas.microsoft.com/office/drawing/2014/main" xmlns="" id="{465A5390-01C0-4DE9-97C0-30A7F4D42114}"/>
              </a:ext>
            </a:extLst>
          </p:cNvPr>
          <p:cNvGrpSpPr/>
          <p:nvPr/>
        </p:nvGrpSpPr>
        <p:grpSpPr>
          <a:xfrm rot="10800000">
            <a:off x="-4231540" y="-2271937"/>
            <a:ext cx="11460416" cy="11460416"/>
            <a:chOff x="-4241065" y="-2271937"/>
            <a:chExt cx="11460416" cy="11460416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8581CE09-4AE1-4E4A-A7F4-ED50B61789D4}"/>
                </a:ext>
              </a:extLst>
            </p:cNvPr>
            <p:cNvSpPr/>
            <p:nvPr/>
          </p:nvSpPr>
          <p:spPr>
            <a:xfrm>
              <a:off x="4658896" y="571194"/>
              <a:ext cx="2550575" cy="2566454"/>
            </a:xfrm>
            <a:custGeom>
              <a:avLst/>
              <a:gdLst>
                <a:gd name="connsiteX0" fmla="*/ 0 w 2550575"/>
                <a:gd name="connsiteY0" fmla="*/ 0 h 2566454"/>
                <a:gd name="connsiteX1" fmla="*/ 1779980 w 2550575"/>
                <a:gd name="connsiteY1" fmla="*/ 0 h 2566454"/>
                <a:gd name="connsiteX2" fmla="*/ 1900609 w 2550575"/>
                <a:gd name="connsiteY2" fmla="*/ 215687 h 2566454"/>
                <a:gd name="connsiteX3" fmla="*/ 2536642 w 2550575"/>
                <a:gd name="connsiteY3" fmla="*/ 2356454 h 2566454"/>
                <a:gd name="connsiteX4" fmla="*/ 2550575 w 2550575"/>
                <a:gd name="connsiteY4" fmla="*/ 2566454 h 2566454"/>
                <a:gd name="connsiteX5" fmla="*/ 1107364 w 2550575"/>
                <a:gd name="connsiteY5" fmla="*/ 2566454 h 2566454"/>
                <a:gd name="connsiteX6" fmla="*/ 1102280 w 2550575"/>
                <a:gd name="connsiteY6" fmla="*/ 2489832 h 2566454"/>
                <a:gd name="connsiteX7" fmla="*/ 40479 w 2550575"/>
                <a:gd name="connsiteY7" fmla="*/ 41498 h 25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0575" h="2566454">
                  <a:moveTo>
                    <a:pt x="0" y="0"/>
                  </a:moveTo>
                  <a:lnTo>
                    <a:pt x="1779980" y="0"/>
                  </a:lnTo>
                  <a:lnTo>
                    <a:pt x="1900609" y="215687"/>
                  </a:lnTo>
                  <a:cubicBezTo>
                    <a:pt x="2244903" y="867662"/>
                    <a:pt x="2466521" y="1592089"/>
                    <a:pt x="2536642" y="2356454"/>
                  </a:cubicBezTo>
                  <a:lnTo>
                    <a:pt x="2550575" y="2566454"/>
                  </a:lnTo>
                  <a:lnTo>
                    <a:pt x="1107364" y="2566454"/>
                  </a:lnTo>
                  <a:lnTo>
                    <a:pt x="1102280" y="2489832"/>
                  </a:lnTo>
                  <a:cubicBezTo>
                    <a:pt x="1016975" y="1559952"/>
                    <a:pt x="632179" y="709024"/>
                    <a:pt x="40479" y="414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060"/>
                </a:gs>
                <a:gs pos="74000">
                  <a:srgbClr val="00B0F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vi-VN" sz="3600" dirty="0">
                  <a:latin typeface="#9Slide03 Bebas Neue ZSmall" panose="020B0606020202050201" pitchFamily="34" charset="0"/>
                </a:rPr>
                <a:t>BƯỚC 1</a:t>
              </a:r>
              <a:endParaRPr lang="en-US" sz="3600" dirty="0">
                <a:latin typeface="#9Slide03 Bebas Neue ZSmall" panose="020B0606020202050201" pitchFamily="34" charset="0"/>
              </a:endParaRPr>
            </a:p>
          </p:txBody>
        </p:sp>
        <p:sp>
          <p:nvSpPr>
            <p:cNvPr id="63" name="ngoài">
              <a:extLst>
                <a:ext uri="{FF2B5EF4-FFF2-40B4-BE49-F238E27FC236}">
                  <a16:creationId xmlns:a16="http://schemas.microsoft.com/office/drawing/2014/main" xmlns="" id="{3C46ECCD-B7AD-4DCE-B07D-264A4C32F4BA}"/>
                </a:ext>
              </a:extLst>
            </p:cNvPr>
            <p:cNvSpPr/>
            <p:nvPr/>
          </p:nvSpPr>
          <p:spPr>
            <a:xfrm rot="5606755">
              <a:off x="-4241065" y="-2271937"/>
              <a:ext cx="11460416" cy="1146041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134577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838199" y="275918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Cách</a:t>
            </a:r>
            <a:r>
              <a:rPr lang="vi-VN" sz="2000">
                <a:latin typeface="#9Slide03 Bebas Neue ZSmall" panose="020B0606020202050201" pitchFamily="34" charset="0"/>
              </a:rPr>
              <a:t> </a:t>
            </a:r>
          </a:p>
          <a:p>
            <a:pPr algn="ctr"/>
            <a:r>
              <a:rPr lang="vi-VN" sz="2000">
                <a:latin typeface="#9Slide03 Bebas Neue ZSmall" panose="020B0606020202050201" pitchFamily="34" charset="0"/>
              </a:rPr>
              <a:t>pha </a:t>
            </a:r>
            <a:r>
              <a:rPr lang="vi-VN" sz="2000" dirty="0" err="1">
                <a:latin typeface="#9Slide03 Bebas Neue ZSmall" panose="020B0606020202050201" pitchFamily="34" charset="0"/>
              </a:rPr>
              <a:t>chế</a:t>
            </a:r>
            <a:endParaRPr lang="vi-VN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838199" y="5205256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#9Slide03 Bebas Neue ZSmall" panose="020B0606020202050201" pitchFamily="34" charset="0"/>
              </a:rPr>
              <a:t>THANG PH</a:t>
            </a:r>
            <a:endParaRPr lang="en-US" sz="3200" dirty="0">
              <a:latin typeface="#9Slide03 Bebas Neue ZSmall" panose="020B0606020202050201" pitchFamily="34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047386" y="4132622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3047386" y="1341797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43" name="ngoài">
            <a:extLst>
              <a:ext uri="{FF2B5EF4-FFF2-40B4-BE49-F238E27FC236}">
                <a16:creationId xmlns:a16="http://schemas.microsoft.com/office/drawing/2014/main" xmlns="" id="{B03A37C0-92B3-40AB-B66A-595A4009292E}"/>
              </a:ext>
            </a:extLst>
          </p:cNvPr>
          <p:cNvSpPr/>
          <p:nvPr/>
        </p:nvSpPr>
        <p:spPr>
          <a:xfrm rot="5606755">
            <a:off x="-4857867" y="-2863339"/>
            <a:ext cx="12643220" cy="126432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ngoài">
            <a:extLst>
              <a:ext uri="{FF2B5EF4-FFF2-40B4-BE49-F238E27FC236}">
                <a16:creationId xmlns:a16="http://schemas.microsoft.com/office/drawing/2014/main" xmlns="" id="{4DE54298-DB59-4DB0-8E27-16CC7B83E42F}"/>
              </a:ext>
            </a:extLst>
          </p:cNvPr>
          <p:cNvSpPr/>
          <p:nvPr/>
        </p:nvSpPr>
        <p:spPr>
          <a:xfrm rot="5606755">
            <a:off x="-2800717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Nhóm 69">
            <a:extLst>
              <a:ext uri="{FF2B5EF4-FFF2-40B4-BE49-F238E27FC236}">
                <a16:creationId xmlns:a16="http://schemas.microsoft.com/office/drawing/2014/main" xmlns="" id="{E3AE4236-3259-4FEE-9EEA-1A481275BED2}"/>
              </a:ext>
            </a:extLst>
          </p:cNvPr>
          <p:cNvGrpSpPr/>
          <p:nvPr/>
        </p:nvGrpSpPr>
        <p:grpSpPr>
          <a:xfrm rot="10800000">
            <a:off x="838199" y="275918"/>
            <a:ext cx="1449028" cy="6371304"/>
            <a:chOff x="838199" y="276532"/>
            <a:chExt cx="1449028" cy="6371304"/>
          </a:xfrm>
        </p:grpSpPr>
        <p:sp>
          <p:nvSpPr>
            <p:cNvPr id="71" name="Hình Bầu dục 70">
              <a:extLst>
                <a:ext uri="{FF2B5EF4-FFF2-40B4-BE49-F238E27FC236}">
                  <a16:creationId xmlns:a16="http://schemas.microsoft.com/office/drawing/2014/main" xmlns="" id="{A57C5D2F-7E7C-4BC2-8365-CBA5A6C4FB70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ình Bầu dục 71">
              <a:extLst>
                <a:ext uri="{FF2B5EF4-FFF2-40B4-BE49-F238E27FC236}">
                  <a16:creationId xmlns:a16="http://schemas.microsoft.com/office/drawing/2014/main" xmlns="" id="{BCA02E83-0100-426F-8425-A87E68712543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61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ền">
            <a:extLst>
              <a:ext uri="{FF2B5EF4-FFF2-40B4-BE49-F238E27FC236}">
                <a16:creationId xmlns:a16="http://schemas.microsoft.com/office/drawing/2014/main" xmlns="" id="{23FEDADE-311B-4C28-A0AD-CE9E0520BDE0}"/>
              </a:ext>
            </a:extLst>
          </p:cNvPr>
          <p:cNvSpPr/>
          <p:nvPr/>
        </p:nvSpPr>
        <p:spPr>
          <a:xfrm>
            <a:off x="12057422" y="0"/>
            <a:ext cx="137996836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5096" r="-15348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2209187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13457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31998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grpSp>
        <p:nvGrpSpPr>
          <p:cNvPr id="61" name="Nhóm 60">
            <a:extLst>
              <a:ext uri="{FF2B5EF4-FFF2-40B4-BE49-F238E27FC236}">
                <a16:creationId xmlns:a16="http://schemas.microsoft.com/office/drawing/2014/main" xmlns="" id="{465A5390-01C0-4DE9-97C0-30A7F4D42114}"/>
              </a:ext>
            </a:extLst>
          </p:cNvPr>
          <p:cNvGrpSpPr/>
          <p:nvPr/>
        </p:nvGrpSpPr>
        <p:grpSpPr>
          <a:xfrm>
            <a:off x="-4231540" y="-2271937"/>
            <a:ext cx="11460416" cy="11460416"/>
            <a:chOff x="-4241065" y="-2271937"/>
            <a:chExt cx="11460416" cy="11460416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8581CE09-4AE1-4E4A-A7F4-ED50B61789D4}"/>
                </a:ext>
              </a:extLst>
            </p:cNvPr>
            <p:cNvSpPr/>
            <p:nvPr/>
          </p:nvSpPr>
          <p:spPr>
            <a:xfrm>
              <a:off x="4658896" y="571194"/>
              <a:ext cx="2550575" cy="2566454"/>
            </a:xfrm>
            <a:custGeom>
              <a:avLst/>
              <a:gdLst>
                <a:gd name="connsiteX0" fmla="*/ 0 w 2550575"/>
                <a:gd name="connsiteY0" fmla="*/ 0 h 2566454"/>
                <a:gd name="connsiteX1" fmla="*/ 1779980 w 2550575"/>
                <a:gd name="connsiteY1" fmla="*/ 0 h 2566454"/>
                <a:gd name="connsiteX2" fmla="*/ 1900609 w 2550575"/>
                <a:gd name="connsiteY2" fmla="*/ 215687 h 2566454"/>
                <a:gd name="connsiteX3" fmla="*/ 2536642 w 2550575"/>
                <a:gd name="connsiteY3" fmla="*/ 2356454 h 2566454"/>
                <a:gd name="connsiteX4" fmla="*/ 2550575 w 2550575"/>
                <a:gd name="connsiteY4" fmla="*/ 2566454 h 2566454"/>
                <a:gd name="connsiteX5" fmla="*/ 1107364 w 2550575"/>
                <a:gd name="connsiteY5" fmla="*/ 2566454 h 2566454"/>
                <a:gd name="connsiteX6" fmla="*/ 1102280 w 2550575"/>
                <a:gd name="connsiteY6" fmla="*/ 2489832 h 2566454"/>
                <a:gd name="connsiteX7" fmla="*/ 40479 w 2550575"/>
                <a:gd name="connsiteY7" fmla="*/ 41498 h 25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0575" h="2566454">
                  <a:moveTo>
                    <a:pt x="0" y="0"/>
                  </a:moveTo>
                  <a:lnTo>
                    <a:pt x="1779980" y="0"/>
                  </a:lnTo>
                  <a:lnTo>
                    <a:pt x="1900609" y="215687"/>
                  </a:lnTo>
                  <a:cubicBezTo>
                    <a:pt x="2244903" y="867662"/>
                    <a:pt x="2466521" y="1592089"/>
                    <a:pt x="2536642" y="2356454"/>
                  </a:cubicBezTo>
                  <a:lnTo>
                    <a:pt x="2550575" y="2566454"/>
                  </a:lnTo>
                  <a:lnTo>
                    <a:pt x="1107364" y="2566454"/>
                  </a:lnTo>
                  <a:lnTo>
                    <a:pt x="1102280" y="2489832"/>
                  </a:lnTo>
                  <a:cubicBezTo>
                    <a:pt x="1016975" y="1559952"/>
                    <a:pt x="632179" y="709024"/>
                    <a:pt x="40479" y="414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060"/>
                </a:gs>
                <a:gs pos="74000">
                  <a:srgbClr val="00B0F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vi-VN" sz="3600" dirty="0">
                  <a:latin typeface="#9Slide03 Bebas Neue ZSmall" panose="020B0606020202050201" pitchFamily="34" charset="0"/>
                </a:rPr>
                <a:t>BƯỚC 1</a:t>
              </a:r>
              <a:endParaRPr lang="en-US" sz="3600" dirty="0">
                <a:latin typeface="#9Slide03 Bebas Neue ZSmall" panose="020B0606020202050201" pitchFamily="34" charset="0"/>
              </a:endParaRPr>
            </a:p>
          </p:txBody>
        </p:sp>
        <p:sp>
          <p:nvSpPr>
            <p:cNvPr id="63" name="ngoài">
              <a:extLst>
                <a:ext uri="{FF2B5EF4-FFF2-40B4-BE49-F238E27FC236}">
                  <a16:creationId xmlns:a16="http://schemas.microsoft.com/office/drawing/2014/main" xmlns="" id="{3C46ECCD-B7AD-4DCE-B07D-264A4C32F4BA}"/>
                </a:ext>
              </a:extLst>
            </p:cNvPr>
            <p:cNvSpPr/>
            <p:nvPr/>
          </p:nvSpPr>
          <p:spPr>
            <a:xfrm rot="5606755">
              <a:off x="-4241065" y="-2271937"/>
              <a:ext cx="11460416" cy="1146041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134577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838199" y="275918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Cách</a:t>
            </a:r>
            <a:r>
              <a:rPr lang="vi-VN" sz="2000">
                <a:latin typeface="#9Slide03 Bebas Neue ZSmall" panose="020B0606020202050201" pitchFamily="34" charset="0"/>
              </a:rPr>
              <a:t> </a:t>
            </a:r>
          </a:p>
          <a:p>
            <a:pPr algn="ctr"/>
            <a:r>
              <a:rPr lang="vi-VN" sz="2000">
                <a:latin typeface="#9Slide03 Bebas Neue ZSmall" panose="020B0606020202050201" pitchFamily="34" charset="0"/>
              </a:rPr>
              <a:t>pha </a:t>
            </a:r>
            <a:r>
              <a:rPr lang="vi-VN" sz="2000" dirty="0" err="1">
                <a:latin typeface="#9Slide03 Bebas Neue ZSmall" panose="020B0606020202050201" pitchFamily="34" charset="0"/>
              </a:rPr>
              <a:t>chế</a:t>
            </a:r>
            <a:endParaRPr lang="vi-VN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838199" y="5205256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#9Slide03 Bebas Neue ZSmall" panose="020B0606020202050201" pitchFamily="34" charset="0"/>
              </a:rPr>
              <a:t>THANG PH</a:t>
            </a:r>
            <a:endParaRPr lang="en-US" sz="3200" dirty="0">
              <a:latin typeface="#9Slide03 Bebas Neue ZSmall" panose="020B0606020202050201" pitchFamily="34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047386" y="4132622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3047386" y="1341797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grpSp>
        <p:nvGrpSpPr>
          <p:cNvPr id="67" name="Nhóm 66">
            <a:extLst>
              <a:ext uri="{FF2B5EF4-FFF2-40B4-BE49-F238E27FC236}">
                <a16:creationId xmlns:a16="http://schemas.microsoft.com/office/drawing/2014/main" xmlns="" id="{883D57AB-C3F8-4D9B-B080-DA8E8D96DD85}"/>
              </a:ext>
            </a:extLst>
          </p:cNvPr>
          <p:cNvGrpSpPr/>
          <p:nvPr/>
        </p:nvGrpSpPr>
        <p:grpSpPr>
          <a:xfrm rot="10800000">
            <a:off x="-9064305" y="-7079842"/>
            <a:ext cx="21042884" cy="21042884"/>
            <a:chOff x="-9061251" y="-7063171"/>
            <a:chExt cx="21042884" cy="21042884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89833E16-CDE2-4C0E-B49F-38A30B99FD74}"/>
                </a:ext>
              </a:extLst>
            </p:cNvPr>
            <p:cNvSpPr/>
            <p:nvPr/>
          </p:nvSpPr>
          <p:spPr>
            <a:xfrm>
              <a:off x="7087269" y="571194"/>
              <a:ext cx="4887732" cy="2566455"/>
            </a:xfrm>
            <a:custGeom>
              <a:avLst/>
              <a:gdLst>
                <a:gd name="connsiteX0" fmla="*/ 0 w 4887732"/>
                <a:gd name="connsiteY0" fmla="*/ 0 h 2566455"/>
                <a:gd name="connsiteX1" fmla="*/ 4490930 w 4887732"/>
                <a:gd name="connsiteY1" fmla="*/ 0 h 2566455"/>
                <a:gd name="connsiteX2" fmla="*/ 4591231 w 4887732"/>
                <a:gd name="connsiteY2" fmla="*/ 367953 h 2566455"/>
                <a:gd name="connsiteX3" fmla="*/ 4885778 w 4887732"/>
                <a:gd name="connsiteY3" fmla="*/ 2442406 h 2566455"/>
                <a:gd name="connsiteX4" fmla="*/ 4887732 w 4887732"/>
                <a:gd name="connsiteY4" fmla="*/ 2566455 h 2566455"/>
                <a:gd name="connsiteX5" fmla="*/ 689379 w 4887732"/>
                <a:gd name="connsiteY5" fmla="*/ 2566455 h 2566455"/>
                <a:gd name="connsiteX6" fmla="*/ 671813 w 4887732"/>
                <a:gd name="connsiteY6" fmla="*/ 2301689 h 2566455"/>
                <a:gd name="connsiteX7" fmla="*/ 106166 w 4887732"/>
                <a:gd name="connsiteY7" fmla="*/ 213379 h 256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7732" h="2566455">
                  <a:moveTo>
                    <a:pt x="0" y="0"/>
                  </a:moveTo>
                  <a:lnTo>
                    <a:pt x="4490930" y="0"/>
                  </a:lnTo>
                  <a:lnTo>
                    <a:pt x="4591231" y="367953"/>
                  </a:lnTo>
                  <a:cubicBezTo>
                    <a:pt x="4756199" y="1037995"/>
                    <a:pt x="4856587" y="1731967"/>
                    <a:pt x="4885778" y="2442406"/>
                  </a:cubicBezTo>
                  <a:lnTo>
                    <a:pt x="4887732" y="2566455"/>
                  </a:lnTo>
                  <a:lnTo>
                    <a:pt x="689379" y="2566455"/>
                  </a:lnTo>
                  <a:lnTo>
                    <a:pt x="671813" y="2301689"/>
                  </a:lnTo>
                  <a:cubicBezTo>
                    <a:pt x="604125" y="1563843"/>
                    <a:pt x="408475" y="859729"/>
                    <a:pt x="106166" y="213379"/>
                  </a:cubicBez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74000">
                  <a:srgbClr val="00B0F0"/>
                </a:gs>
              </a:gsLst>
              <a:lin ang="189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vi-VN" sz="3600" dirty="0">
                  <a:latin typeface="#9Slide03 Bebas Neue ZSmall" panose="020B0606020202050201" pitchFamily="34" charset="0"/>
                </a:rPr>
                <a:t>ta </a:t>
              </a:r>
              <a:r>
                <a:rPr lang="vi-VN" sz="3600" dirty="0" err="1">
                  <a:latin typeface="#9Slide03 Bebas Neue ZSmall" panose="020B0606020202050201" pitchFamily="34" charset="0"/>
                </a:rPr>
                <a:t>lấy</a:t>
              </a:r>
              <a:r>
                <a:rPr lang="vi-VN" sz="3600" dirty="0">
                  <a:latin typeface="#9Slide03 Bebas Neue ZSmall" panose="020B0606020202050201" pitchFamily="34" charset="0"/>
                </a:rPr>
                <a:t> </a:t>
              </a:r>
              <a:r>
                <a:rPr lang="vi-VN" sz="3600" dirty="0" err="1">
                  <a:latin typeface="#9Slide03 Bebas Neue ZSmall" panose="020B0606020202050201" pitchFamily="34" charset="0"/>
                </a:rPr>
                <a:t>canxi</a:t>
              </a:r>
              <a:r>
                <a:rPr lang="vi-VN" sz="3600" dirty="0">
                  <a:latin typeface="#9Slide03 Bebas Neue ZSmall" panose="020B0606020202050201" pitchFamily="34" charset="0"/>
                </a:rPr>
                <a:t> </a:t>
              </a:r>
              <a:r>
                <a:rPr lang="vi-VN" sz="3600" dirty="0" err="1">
                  <a:latin typeface="#9Slide03 Bebas Neue ZSmall" panose="020B0606020202050201" pitchFamily="34" charset="0"/>
                </a:rPr>
                <a:t>hiđroxit</a:t>
              </a:r>
              <a:r>
                <a:rPr lang="vi-VN" sz="3600" dirty="0">
                  <a:latin typeface="#9Slide03 Bebas Neue ZSmall" panose="020B0606020202050201" pitchFamily="34" charset="0"/>
                </a:rPr>
                <a:t> </a:t>
              </a:r>
            </a:p>
            <a:p>
              <a:pPr lvl="1" algn="ctr"/>
              <a:r>
                <a:rPr lang="vi-VN" sz="3600" dirty="0">
                  <a:latin typeface="#9Slide03 Bebas Neue ZSmall" panose="020B0606020202050201" pitchFamily="34" charset="0"/>
                </a:rPr>
                <a:t>cho </a:t>
              </a:r>
              <a:r>
                <a:rPr lang="vi-VN" sz="3600" dirty="0" err="1">
                  <a:latin typeface="#9Slide03 Bebas Neue ZSmall" panose="020B0606020202050201" pitchFamily="34" charset="0"/>
                </a:rPr>
                <a:t>vào</a:t>
              </a:r>
              <a:r>
                <a:rPr lang="vi-VN" sz="3600" dirty="0">
                  <a:latin typeface="#9Slide03 Bebas Neue ZSmall" panose="020B0606020202050201" pitchFamily="34" charset="0"/>
                </a:rPr>
                <a:t> </a:t>
              </a:r>
              <a:r>
                <a:rPr lang="vi-VN" sz="3600" dirty="0" err="1">
                  <a:latin typeface="#9Slide03 Bebas Neue ZSmall" panose="020B0606020202050201" pitchFamily="34" charset="0"/>
                </a:rPr>
                <a:t>nước</a:t>
              </a:r>
              <a:r>
                <a:rPr lang="vi-VN" sz="3600" dirty="0">
                  <a:latin typeface="#9Slide03 Bebas Neue ZSmall" panose="020B0606020202050201" pitchFamily="34" charset="0"/>
                </a:rPr>
                <a:t> </a:t>
              </a:r>
              <a:r>
                <a:rPr lang="vi-VN" sz="3600" dirty="0" err="1">
                  <a:latin typeface="#9Slide03 Bebas Neue ZSmall" panose="020B0606020202050201" pitchFamily="34" charset="0"/>
                </a:rPr>
                <a:t>khuấy</a:t>
              </a:r>
              <a:r>
                <a:rPr lang="vi-VN" sz="3600" dirty="0">
                  <a:latin typeface="#9Slide03 Bebas Neue ZSmall" panose="020B0606020202050201" pitchFamily="34" charset="0"/>
                </a:rPr>
                <a:t> </a:t>
              </a:r>
              <a:r>
                <a:rPr lang="vi-VN" sz="3600" dirty="0" err="1">
                  <a:latin typeface="#9Slide03 Bebas Neue ZSmall" panose="020B0606020202050201" pitchFamily="34" charset="0"/>
                </a:rPr>
                <a:t>đều</a:t>
              </a:r>
              <a:endParaRPr lang="en-US" sz="3600" dirty="0">
                <a:latin typeface="#9Slide03 Bebas Neue ZSmall" panose="020B0606020202050201" pitchFamily="34" charset="0"/>
              </a:endParaRPr>
            </a:p>
          </p:txBody>
        </p:sp>
        <p:sp>
          <p:nvSpPr>
            <p:cNvPr id="69" name="ngoài">
              <a:extLst>
                <a:ext uri="{FF2B5EF4-FFF2-40B4-BE49-F238E27FC236}">
                  <a16:creationId xmlns:a16="http://schemas.microsoft.com/office/drawing/2014/main" xmlns="" id="{5FE1F402-F552-4695-B5AA-60164147EB3C}"/>
                </a:ext>
              </a:extLst>
            </p:cNvPr>
            <p:cNvSpPr/>
            <p:nvPr/>
          </p:nvSpPr>
          <p:spPr>
            <a:xfrm rot="5606755">
              <a:off x="-9061251" y="-7063171"/>
              <a:ext cx="21042884" cy="21042884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ngoài">
            <a:extLst>
              <a:ext uri="{FF2B5EF4-FFF2-40B4-BE49-F238E27FC236}">
                <a16:creationId xmlns:a16="http://schemas.microsoft.com/office/drawing/2014/main" xmlns="" id="{B03A37C0-92B3-40AB-B66A-595A4009292E}"/>
              </a:ext>
            </a:extLst>
          </p:cNvPr>
          <p:cNvSpPr/>
          <p:nvPr/>
        </p:nvSpPr>
        <p:spPr>
          <a:xfrm rot="5606755">
            <a:off x="-4857867" y="-2863339"/>
            <a:ext cx="12643220" cy="126432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ngoài">
            <a:extLst>
              <a:ext uri="{FF2B5EF4-FFF2-40B4-BE49-F238E27FC236}">
                <a16:creationId xmlns:a16="http://schemas.microsoft.com/office/drawing/2014/main" xmlns="" id="{4DE54298-DB59-4DB0-8E27-16CC7B83E42F}"/>
              </a:ext>
            </a:extLst>
          </p:cNvPr>
          <p:cNvSpPr/>
          <p:nvPr/>
        </p:nvSpPr>
        <p:spPr>
          <a:xfrm rot="5606755">
            <a:off x="-2800717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Nhóm 34">
            <a:extLst>
              <a:ext uri="{FF2B5EF4-FFF2-40B4-BE49-F238E27FC236}">
                <a16:creationId xmlns:a16="http://schemas.microsoft.com/office/drawing/2014/main" xmlns="" id="{5BEAC9FE-E30D-4004-B4F8-A331AEFBF1E1}"/>
              </a:ext>
            </a:extLst>
          </p:cNvPr>
          <p:cNvGrpSpPr/>
          <p:nvPr/>
        </p:nvGrpSpPr>
        <p:grpSpPr>
          <a:xfrm rot="10800000">
            <a:off x="838199" y="275918"/>
            <a:ext cx="1449028" cy="6371304"/>
            <a:chOff x="838199" y="276532"/>
            <a:chExt cx="1449028" cy="6371304"/>
          </a:xfrm>
        </p:grpSpPr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xmlns="" id="{690CF46E-E86E-4FCF-AE52-823766994C6A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ình Bầu dục 36">
              <a:extLst>
                <a:ext uri="{FF2B5EF4-FFF2-40B4-BE49-F238E27FC236}">
                  <a16:creationId xmlns:a16="http://schemas.microsoft.com/office/drawing/2014/main" xmlns="" id="{8D33112B-C90A-4CD4-AB7E-673E83B1C960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28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ền">
            <a:extLst>
              <a:ext uri="{FF2B5EF4-FFF2-40B4-BE49-F238E27FC236}">
                <a16:creationId xmlns:a16="http://schemas.microsoft.com/office/drawing/2014/main" xmlns="" id="{23FEDADE-311B-4C28-A0AD-CE9E0520BDE0}"/>
              </a:ext>
            </a:extLst>
          </p:cNvPr>
          <p:cNvSpPr/>
          <p:nvPr/>
        </p:nvSpPr>
        <p:spPr>
          <a:xfrm>
            <a:off x="12057422" y="0"/>
            <a:ext cx="137996836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5096" r="-15348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2209187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13457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31998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grpSp>
        <p:nvGrpSpPr>
          <p:cNvPr id="58" name="Nhóm 57">
            <a:extLst>
              <a:ext uri="{FF2B5EF4-FFF2-40B4-BE49-F238E27FC236}">
                <a16:creationId xmlns:a16="http://schemas.microsoft.com/office/drawing/2014/main" xmlns="" id="{F09F4EAE-3E62-4EE8-86A4-6F2917DCE75D}"/>
              </a:ext>
            </a:extLst>
          </p:cNvPr>
          <p:cNvGrpSpPr/>
          <p:nvPr/>
        </p:nvGrpSpPr>
        <p:grpSpPr>
          <a:xfrm rot="10800000">
            <a:off x="-4231540" y="-2271937"/>
            <a:ext cx="11460416" cy="11460416"/>
            <a:chOff x="-4222015" y="-2271937"/>
            <a:chExt cx="11460416" cy="11460416"/>
          </a:xfrm>
        </p:grpSpPr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C4C9B128-02C7-40FB-98E8-9A77EEFD3A5E}"/>
                </a:ext>
              </a:extLst>
            </p:cNvPr>
            <p:cNvSpPr/>
            <p:nvPr/>
          </p:nvSpPr>
          <p:spPr>
            <a:xfrm>
              <a:off x="4709151" y="3720352"/>
              <a:ext cx="2502712" cy="2566454"/>
            </a:xfrm>
            <a:custGeom>
              <a:avLst/>
              <a:gdLst>
                <a:gd name="connsiteX0" fmla="*/ 1061734 w 2502712"/>
                <a:gd name="connsiteY0" fmla="*/ 0 h 2566454"/>
                <a:gd name="connsiteX1" fmla="*/ 2502712 w 2502712"/>
                <a:gd name="connsiteY1" fmla="*/ 0 h 2566454"/>
                <a:gd name="connsiteX2" fmla="*/ 2499840 w 2502712"/>
                <a:gd name="connsiteY2" fmla="*/ 82341 h 2566454"/>
                <a:gd name="connsiteX3" fmla="*/ 1786480 w 2502712"/>
                <a:gd name="connsiteY3" fmla="*/ 2528168 h 2566454"/>
                <a:gd name="connsiteX4" fmla="*/ 1763868 w 2502712"/>
                <a:gd name="connsiteY4" fmla="*/ 2566454 h 2566454"/>
                <a:gd name="connsiteX5" fmla="*/ 0 w 2502712"/>
                <a:gd name="connsiteY5" fmla="*/ 2566454 h 2566454"/>
                <a:gd name="connsiteX6" fmla="*/ 186615 w 2502712"/>
                <a:gd name="connsiteY6" fmla="*/ 2345895 h 2566454"/>
                <a:gd name="connsiteX7" fmla="*/ 1043256 w 2502712"/>
                <a:gd name="connsiteY7" fmla="*/ 215788 h 25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2712" h="2566454">
                  <a:moveTo>
                    <a:pt x="1061734" y="0"/>
                  </a:moveTo>
                  <a:lnTo>
                    <a:pt x="2502712" y="0"/>
                  </a:lnTo>
                  <a:lnTo>
                    <a:pt x="2499840" y="82341"/>
                  </a:lnTo>
                  <a:cubicBezTo>
                    <a:pt x="2446341" y="970805"/>
                    <a:pt x="2193122" y="1799760"/>
                    <a:pt x="1786480" y="2528168"/>
                  </a:cubicBezTo>
                  <a:lnTo>
                    <a:pt x="1763868" y="2566454"/>
                  </a:lnTo>
                  <a:lnTo>
                    <a:pt x="0" y="2566454"/>
                  </a:lnTo>
                  <a:lnTo>
                    <a:pt x="186615" y="2345895"/>
                  </a:lnTo>
                  <a:cubicBezTo>
                    <a:pt x="647577" y="1744905"/>
                    <a:pt x="954217" y="1016172"/>
                    <a:pt x="1043256" y="2157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060"/>
                </a:gs>
                <a:gs pos="74000">
                  <a:srgbClr val="7030A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BƯỚC 2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endParaRPr>
            </a:p>
          </p:txBody>
        </p:sp>
        <p:sp>
          <p:nvSpPr>
            <p:cNvPr id="60" name="ngoài">
              <a:extLst>
                <a:ext uri="{FF2B5EF4-FFF2-40B4-BE49-F238E27FC236}">
                  <a16:creationId xmlns:a16="http://schemas.microsoft.com/office/drawing/2014/main" xmlns="" id="{6EBF1D32-3329-44D7-A940-146790326D04}"/>
                </a:ext>
              </a:extLst>
            </p:cNvPr>
            <p:cNvSpPr/>
            <p:nvPr/>
          </p:nvSpPr>
          <p:spPr>
            <a:xfrm rot="5606755">
              <a:off x="-4222015" y="-2271937"/>
              <a:ext cx="11460416" cy="1146041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xmlns="" id="{465A5390-01C0-4DE9-97C0-30A7F4D42114}"/>
              </a:ext>
            </a:extLst>
          </p:cNvPr>
          <p:cNvGrpSpPr/>
          <p:nvPr/>
        </p:nvGrpSpPr>
        <p:grpSpPr>
          <a:xfrm>
            <a:off x="-4231540" y="-2271937"/>
            <a:ext cx="11460416" cy="11460416"/>
            <a:chOff x="-4241065" y="-2271937"/>
            <a:chExt cx="11460416" cy="11460416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8581CE09-4AE1-4E4A-A7F4-ED50B61789D4}"/>
                </a:ext>
              </a:extLst>
            </p:cNvPr>
            <p:cNvSpPr/>
            <p:nvPr/>
          </p:nvSpPr>
          <p:spPr>
            <a:xfrm>
              <a:off x="4658896" y="571194"/>
              <a:ext cx="2550575" cy="2566454"/>
            </a:xfrm>
            <a:custGeom>
              <a:avLst/>
              <a:gdLst>
                <a:gd name="connsiteX0" fmla="*/ 0 w 2550575"/>
                <a:gd name="connsiteY0" fmla="*/ 0 h 2566454"/>
                <a:gd name="connsiteX1" fmla="*/ 1779980 w 2550575"/>
                <a:gd name="connsiteY1" fmla="*/ 0 h 2566454"/>
                <a:gd name="connsiteX2" fmla="*/ 1900609 w 2550575"/>
                <a:gd name="connsiteY2" fmla="*/ 215687 h 2566454"/>
                <a:gd name="connsiteX3" fmla="*/ 2536642 w 2550575"/>
                <a:gd name="connsiteY3" fmla="*/ 2356454 h 2566454"/>
                <a:gd name="connsiteX4" fmla="*/ 2550575 w 2550575"/>
                <a:gd name="connsiteY4" fmla="*/ 2566454 h 2566454"/>
                <a:gd name="connsiteX5" fmla="*/ 1107364 w 2550575"/>
                <a:gd name="connsiteY5" fmla="*/ 2566454 h 2566454"/>
                <a:gd name="connsiteX6" fmla="*/ 1102280 w 2550575"/>
                <a:gd name="connsiteY6" fmla="*/ 2489832 h 2566454"/>
                <a:gd name="connsiteX7" fmla="*/ 40479 w 2550575"/>
                <a:gd name="connsiteY7" fmla="*/ 41498 h 25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0575" h="2566454">
                  <a:moveTo>
                    <a:pt x="0" y="0"/>
                  </a:moveTo>
                  <a:lnTo>
                    <a:pt x="1779980" y="0"/>
                  </a:lnTo>
                  <a:lnTo>
                    <a:pt x="1900609" y="215687"/>
                  </a:lnTo>
                  <a:cubicBezTo>
                    <a:pt x="2244903" y="867662"/>
                    <a:pt x="2466521" y="1592089"/>
                    <a:pt x="2536642" y="2356454"/>
                  </a:cubicBezTo>
                  <a:lnTo>
                    <a:pt x="2550575" y="2566454"/>
                  </a:lnTo>
                  <a:lnTo>
                    <a:pt x="1107364" y="2566454"/>
                  </a:lnTo>
                  <a:lnTo>
                    <a:pt x="1102280" y="2489832"/>
                  </a:lnTo>
                  <a:cubicBezTo>
                    <a:pt x="1016975" y="1559952"/>
                    <a:pt x="632179" y="709024"/>
                    <a:pt x="40479" y="414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060"/>
                </a:gs>
                <a:gs pos="74000">
                  <a:srgbClr val="00B0F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BƯỚC 1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endParaRPr>
            </a:p>
          </p:txBody>
        </p:sp>
        <p:sp>
          <p:nvSpPr>
            <p:cNvPr id="63" name="ngoài">
              <a:extLst>
                <a:ext uri="{FF2B5EF4-FFF2-40B4-BE49-F238E27FC236}">
                  <a16:creationId xmlns:a16="http://schemas.microsoft.com/office/drawing/2014/main" xmlns="" id="{3C46ECCD-B7AD-4DCE-B07D-264A4C32F4BA}"/>
                </a:ext>
              </a:extLst>
            </p:cNvPr>
            <p:cNvSpPr/>
            <p:nvPr/>
          </p:nvSpPr>
          <p:spPr>
            <a:xfrm rot="5606755">
              <a:off x="-4241065" y="-2271937"/>
              <a:ext cx="11460416" cy="1146041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134577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838199" y="275918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838199" y="5205256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047386" y="4132622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3047386" y="1341797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67" name="Nhóm 66">
            <a:extLst>
              <a:ext uri="{FF2B5EF4-FFF2-40B4-BE49-F238E27FC236}">
                <a16:creationId xmlns:a16="http://schemas.microsoft.com/office/drawing/2014/main" xmlns="" id="{883D57AB-C3F8-4D9B-B080-DA8E8D96DD85}"/>
              </a:ext>
            </a:extLst>
          </p:cNvPr>
          <p:cNvGrpSpPr/>
          <p:nvPr/>
        </p:nvGrpSpPr>
        <p:grpSpPr>
          <a:xfrm>
            <a:off x="-9064305" y="-7079842"/>
            <a:ext cx="21042884" cy="21042884"/>
            <a:chOff x="-9061251" y="-7063171"/>
            <a:chExt cx="21042884" cy="21042884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89833E16-CDE2-4C0E-B49F-38A30B99FD74}"/>
                </a:ext>
              </a:extLst>
            </p:cNvPr>
            <p:cNvSpPr/>
            <p:nvPr/>
          </p:nvSpPr>
          <p:spPr>
            <a:xfrm>
              <a:off x="7087269" y="571194"/>
              <a:ext cx="4887732" cy="2566455"/>
            </a:xfrm>
            <a:custGeom>
              <a:avLst/>
              <a:gdLst>
                <a:gd name="connsiteX0" fmla="*/ 0 w 4887732"/>
                <a:gd name="connsiteY0" fmla="*/ 0 h 2566455"/>
                <a:gd name="connsiteX1" fmla="*/ 4490930 w 4887732"/>
                <a:gd name="connsiteY1" fmla="*/ 0 h 2566455"/>
                <a:gd name="connsiteX2" fmla="*/ 4591231 w 4887732"/>
                <a:gd name="connsiteY2" fmla="*/ 367953 h 2566455"/>
                <a:gd name="connsiteX3" fmla="*/ 4885778 w 4887732"/>
                <a:gd name="connsiteY3" fmla="*/ 2442406 h 2566455"/>
                <a:gd name="connsiteX4" fmla="*/ 4887732 w 4887732"/>
                <a:gd name="connsiteY4" fmla="*/ 2566455 h 2566455"/>
                <a:gd name="connsiteX5" fmla="*/ 689379 w 4887732"/>
                <a:gd name="connsiteY5" fmla="*/ 2566455 h 2566455"/>
                <a:gd name="connsiteX6" fmla="*/ 671813 w 4887732"/>
                <a:gd name="connsiteY6" fmla="*/ 2301689 h 2566455"/>
                <a:gd name="connsiteX7" fmla="*/ 106166 w 4887732"/>
                <a:gd name="connsiteY7" fmla="*/ 213379 h 256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7732" h="2566455">
                  <a:moveTo>
                    <a:pt x="0" y="0"/>
                  </a:moveTo>
                  <a:lnTo>
                    <a:pt x="4490930" y="0"/>
                  </a:lnTo>
                  <a:lnTo>
                    <a:pt x="4591231" y="367953"/>
                  </a:lnTo>
                  <a:cubicBezTo>
                    <a:pt x="4756199" y="1037995"/>
                    <a:pt x="4856587" y="1731967"/>
                    <a:pt x="4885778" y="2442406"/>
                  </a:cubicBezTo>
                  <a:lnTo>
                    <a:pt x="4887732" y="2566455"/>
                  </a:lnTo>
                  <a:lnTo>
                    <a:pt x="689379" y="2566455"/>
                  </a:lnTo>
                  <a:lnTo>
                    <a:pt x="671813" y="2301689"/>
                  </a:lnTo>
                  <a:cubicBezTo>
                    <a:pt x="604125" y="1563843"/>
                    <a:pt x="408475" y="859729"/>
                    <a:pt x="106166" y="213379"/>
                  </a:cubicBez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74000">
                  <a:srgbClr val="00B0F0"/>
                </a:gs>
              </a:gsLst>
              <a:lin ang="189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ta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lấy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canxi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hiđroxit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</a:p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cho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vào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nước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khuấy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đều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endParaRPr>
            </a:p>
          </p:txBody>
        </p:sp>
        <p:sp>
          <p:nvSpPr>
            <p:cNvPr id="69" name="ngoài">
              <a:extLst>
                <a:ext uri="{FF2B5EF4-FFF2-40B4-BE49-F238E27FC236}">
                  <a16:creationId xmlns:a16="http://schemas.microsoft.com/office/drawing/2014/main" xmlns="" id="{5FE1F402-F552-4695-B5AA-60164147EB3C}"/>
                </a:ext>
              </a:extLst>
            </p:cNvPr>
            <p:cNvSpPr/>
            <p:nvPr/>
          </p:nvSpPr>
          <p:spPr>
            <a:xfrm rot="5606755">
              <a:off x="-9061251" y="-7063171"/>
              <a:ext cx="21042884" cy="21042884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ngoài">
            <a:extLst>
              <a:ext uri="{FF2B5EF4-FFF2-40B4-BE49-F238E27FC236}">
                <a16:creationId xmlns:a16="http://schemas.microsoft.com/office/drawing/2014/main" xmlns="" id="{B03A37C0-92B3-40AB-B66A-595A4009292E}"/>
              </a:ext>
            </a:extLst>
          </p:cNvPr>
          <p:cNvSpPr/>
          <p:nvPr/>
        </p:nvSpPr>
        <p:spPr>
          <a:xfrm rot="5606755">
            <a:off x="-4857867" y="-2863339"/>
            <a:ext cx="12643220" cy="126432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ngoài">
            <a:extLst>
              <a:ext uri="{FF2B5EF4-FFF2-40B4-BE49-F238E27FC236}">
                <a16:creationId xmlns:a16="http://schemas.microsoft.com/office/drawing/2014/main" xmlns="" id="{4DE54298-DB59-4DB0-8E27-16CC7B83E42F}"/>
              </a:ext>
            </a:extLst>
          </p:cNvPr>
          <p:cNvSpPr/>
          <p:nvPr/>
        </p:nvSpPr>
        <p:spPr>
          <a:xfrm rot="5606755">
            <a:off x="-2800717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Nhóm 34">
            <a:extLst>
              <a:ext uri="{FF2B5EF4-FFF2-40B4-BE49-F238E27FC236}">
                <a16:creationId xmlns:a16="http://schemas.microsoft.com/office/drawing/2014/main" xmlns="" id="{A1F5548E-3335-4822-BD27-E5F37D2F3FF8}"/>
              </a:ext>
            </a:extLst>
          </p:cNvPr>
          <p:cNvGrpSpPr/>
          <p:nvPr/>
        </p:nvGrpSpPr>
        <p:grpSpPr>
          <a:xfrm rot="10800000">
            <a:off x="838199" y="275918"/>
            <a:ext cx="1449028" cy="6371304"/>
            <a:chOff x="838199" y="276532"/>
            <a:chExt cx="1449028" cy="6371304"/>
          </a:xfrm>
        </p:grpSpPr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xmlns="" id="{908F2B70-AE0E-40C3-B877-74ABAFED31D3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ình Bầu dục 36">
              <a:extLst>
                <a:ext uri="{FF2B5EF4-FFF2-40B4-BE49-F238E27FC236}">
                  <a16:creationId xmlns:a16="http://schemas.microsoft.com/office/drawing/2014/main" xmlns="" id="{95C43EC8-921B-400F-BEAE-86F82D2BBA0A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11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ền">
            <a:extLst>
              <a:ext uri="{FF2B5EF4-FFF2-40B4-BE49-F238E27FC236}">
                <a16:creationId xmlns:a16="http://schemas.microsoft.com/office/drawing/2014/main" xmlns="" id="{23FEDADE-311B-4C28-A0AD-CE9E0520BDE0}"/>
              </a:ext>
            </a:extLst>
          </p:cNvPr>
          <p:cNvSpPr/>
          <p:nvPr/>
        </p:nvSpPr>
        <p:spPr>
          <a:xfrm>
            <a:off x="12057422" y="0"/>
            <a:ext cx="137996836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5096" r="-15348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2209187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13457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31998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grpSp>
        <p:nvGrpSpPr>
          <p:cNvPr id="58" name="Nhóm 57">
            <a:extLst>
              <a:ext uri="{FF2B5EF4-FFF2-40B4-BE49-F238E27FC236}">
                <a16:creationId xmlns:a16="http://schemas.microsoft.com/office/drawing/2014/main" xmlns="" id="{F09F4EAE-3E62-4EE8-86A4-6F2917DCE75D}"/>
              </a:ext>
            </a:extLst>
          </p:cNvPr>
          <p:cNvGrpSpPr/>
          <p:nvPr/>
        </p:nvGrpSpPr>
        <p:grpSpPr>
          <a:xfrm>
            <a:off x="-4231540" y="-2271937"/>
            <a:ext cx="11460416" cy="11460416"/>
            <a:chOff x="-4222015" y="-2271937"/>
            <a:chExt cx="11460416" cy="11460416"/>
          </a:xfrm>
        </p:grpSpPr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C4C9B128-02C7-40FB-98E8-9A77EEFD3A5E}"/>
                </a:ext>
              </a:extLst>
            </p:cNvPr>
            <p:cNvSpPr/>
            <p:nvPr/>
          </p:nvSpPr>
          <p:spPr>
            <a:xfrm>
              <a:off x="4709151" y="3720352"/>
              <a:ext cx="2502712" cy="2566454"/>
            </a:xfrm>
            <a:custGeom>
              <a:avLst/>
              <a:gdLst>
                <a:gd name="connsiteX0" fmla="*/ 1061734 w 2502712"/>
                <a:gd name="connsiteY0" fmla="*/ 0 h 2566454"/>
                <a:gd name="connsiteX1" fmla="*/ 2502712 w 2502712"/>
                <a:gd name="connsiteY1" fmla="*/ 0 h 2566454"/>
                <a:gd name="connsiteX2" fmla="*/ 2499840 w 2502712"/>
                <a:gd name="connsiteY2" fmla="*/ 82341 h 2566454"/>
                <a:gd name="connsiteX3" fmla="*/ 1786480 w 2502712"/>
                <a:gd name="connsiteY3" fmla="*/ 2528168 h 2566454"/>
                <a:gd name="connsiteX4" fmla="*/ 1763868 w 2502712"/>
                <a:gd name="connsiteY4" fmla="*/ 2566454 h 2566454"/>
                <a:gd name="connsiteX5" fmla="*/ 0 w 2502712"/>
                <a:gd name="connsiteY5" fmla="*/ 2566454 h 2566454"/>
                <a:gd name="connsiteX6" fmla="*/ 186615 w 2502712"/>
                <a:gd name="connsiteY6" fmla="*/ 2345895 h 2566454"/>
                <a:gd name="connsiteX7" fmla="*/ 1043256 w 2502712"/>
                <a:gd name="connsiteY7" fmla="*/ 215788 h 25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2712" h="2566454">
                  <a:moveTo>
                    <a:pt x="1061734" y="0"/>
                  </a:moveTo>
                  <a:lnTo>
                    <a:pt x="2502712" y="0"/>
                  </a:lnTo>
                  <a:lnTo>
                    <a:pt x="2499840" y="82341"/>
                  </a:lnTo>
                  <a:cubicBezTo>
                    <a:pt x="2446341" y="970805"/>
                    <a:pt x="2193122" y="1799760"/>
                    <a:pt x="1786480" y="2528168"/>
                  </a:cubicBezTo>
                  <a:lnTo>
                    <a:pt x="1763868" y="2566454"/>
                  </a:lnTo>
                  <a:lnTo>
                    <a:pt x="0" y="2566454"/>
                  </a:lnTo>
                  <a:lnTo>
                    <a:pt x="186615" y="2345895"/>
                  </a:lnTo>
                  <a:cubicBezTo>
                    <a:pt x="647577" y="1744905"/>
                    <a:pt x="954217" y="1016172"/>
                    <a:pt x="1043256" y="2157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060"/>
                </a:gs>
                <a:gs pos="74000">
                  <a:srgbClr val="7030A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BƯỚC 2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endParaRPr>
            </a:p>
          </p:txBody>
        </p:sp>
        <p:sp>
          <p:nvSpPr>
            <p:cNvPr id="60" name="ngoài">
              <a:extLst>
                <a:ext uri="{FF2B5EF4-FFF2-40B4-BE49-F238E27FC236}">
                  <a16:creationId xmlns:a16="http://schemas.microsoft.com/office/drawing/2014/main" xmlns="" id="{6EBF1D32-3329-44D7-A940-146790326D04}"/>
                </a:ext>
              </a:extLst>
            </p:cNvPr>
            <p:cNvSpPr/>
            <p:nvPr/>
          </p:nvSpPr>
          <p:spPr>
            <a:xfrm rot="5606755">
              <a:off x="-4222015" y="-2271937"/>
              <a:ext cx="11460416" cy="1146041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xmlns="" id="{465A5390-01C0-4DE9-97C0-30A7F4D42114}"/>
              </a:ext>
            </a:extLst>
          </p:cNvPr>
          <p:cNvGrpSpPr/>
          <p:nvPr/>
        </p:nvGrpSpPr>
        <p:grpSpPr>
          <a:xfrm>
            <a:off x="-4231540" y="-2271937"/>
            <a:ext cx="11460416" cy="11460416"/>
            <a:chOff x="-4241065" y="-2271937"/>
            <a:chExt cx="11460416" cy="11460416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8581CE09-4AE1-4E4A-A7F4-ED50B61789D4}"/>
                </a:ext>
              </a:extLst>
            </p:cNvPr>
            <p:cNvSpPr/>
            <p:nvPr/>
          </p:nvSpPr>
          <p:spPr>
            <a:xfrm>
              <a:off x="4658896" y="571194"/>
              <a:ext cx="2550575" cy="2566454"/>
            </a:xfrm>
            <a:custGeom>
              <a:avLst/>
              <a:gdLst>
                <a:gd name="connsiteX0" fmla="*/ 0 w 2550575"/>
                <a:gd name="connsiteY0" fmla="*/ 0 h 2566454"/>
                <a:gd name="connsiteX1" fmla="*/ 1779980 w 2550575"/>
                <a:gd name="connsiteY1" fmla="*/ 0 h 2566454"/>
                <a:gd name="connsiteX2" fmla="*/ 1900609 w 2550575"/>
                <a:gd name="connsiteY2" fmla="*/ 215687 h 2566454"/>
                <a:gd name="connsiteX3" fmla="*/ 2536642 w 2550575"/>
                <a:gd name="connsiteY3" fmla="*/ 2356454 h 2566454"/>
                <a:gd name="connsiteX4" fmla="*/ 2550575 w 2550575"/>
                <a:gd name="connsiteY4" fmla="*/ 2566454 h 2566454"/>
                <a:gd name="connsiteX5" fmla="*/ 1107364 w 2550575"/>
                <a:gd name="connsiteY5" fmla="*/ 2566454 h 2566454"/>
                <a:gd name="connsiteX6" fmla="*/ 1102280 w 2550575"/>
                <a:gd name="connsiteY6" fmla="*/ 2489832 h 2566454"/>
                <a:gd name="connsiteX7" fmla="*/ 40479 w 2550575"/>
                <a:gd name="connsiteY7" fmla="*/ 41498 h 25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0575" h="2566454">
                  <a:moveTo>
                    <a:pt x="0" y="0"/>
                  </a:moveTo>
                  <a:lnTo>
                    <a:pt x="1779980" y="0"/>
                  </a:lnTo>
                  <a:lnTo>
                    <a:pt x="1900609" y="215687"/>
                  </a:lnTo>
                  <a:cubicBezTo>
                    <a:pt x="2244903" y="867662"/>
                    <a:pt x="2466521" y="1592089"/>
                    <a:pt x="2536642" y="2356454"/>
                  </a:cubicBezTo>
                  <a:lnTo>
                    <a:pt x="2550575" y="2566454"/>
                  </a:lnTo>
                  <a:lnTo>
                    <a:pt x="1107364" y="2566454"/>
                  </a:lnTo>
                  <a:lnTo>
                    <a:pt x="1102280" y="2489832"/>
                  </a:lnTo>
                  <a:cubicBezTo>
                    <a:pt x="1016975" y="1559952"/>
                    <a:pt x="632179" y="709024"/>
                    <a:pt x="40479" y="414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060"/>
                </a:gs>
                <a:gs pos="74000">
                  <a:srgbClr val="00B0F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BƯỚC 1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endParaRPr>
            </a:p>
          </p:txBody>
        </p:sp>
        <p:sp>
          <p:nvSpPr>
            <p:cNvPr id="63" name="ngoài">
              <a:extLst>
                <a:ext uri="{FF2B5EF4-FFF2-40B4-BE49-F238E27FC236}">
                  <a16:creationId xmlns:a16="http://schemas.microsoft.com/office/drawing/2014/main" xmlns="" id="{3C46ECCD-B7AD-4DCE-B07D-264A4C32F4BA}"/>
                </a:ext>
              </a:extLst>
            </p:cNvPr>
            <p:cNvSpPr/>
            <p:nvPr/>
          </p:nvSpPr>
          <p:spPr>
            <a:xfrm rot="5606755">
              <a:off x="-4241065" y="-2271937"/>
              <a:ext cx="11460416" cy="1146041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134577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838199" y="275918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838199" y="5205256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047386" y="4132622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3047386" y="1341797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64" name="Nhóm 63">
            <a:extLst>
              <a:ext uri="{FF2B5EF4-FFF2-40B4-BE49-F238E27FC236}">
                <a16:creationId xmlns:a16="http://schemas.microsoft.com/office/drawing/2014/main" xmlns="" id="{0126A513-DA70-433F-9412-4935450D40D3}"/>
              </a:ext>
            </a:extLst>
          </p:cNvPr>
          <p:cNvGrpSpPr/>
          <p:nvPr/>
        </p:nvGrpSpPr>
        <p:grpSpPr>
          <a:xfrm rot="10800000">
            <a:off x="-9064305" y="-7079842"/>
            <a:ext cx="21042884" cy="21042884"/>
            <a:chOff x="-9061251" y="-7063171"/>
            <a:chExt cx="21042884" cy="21042884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8A323545-55EF-4D4F-A776-001C5055DE2C}"/>
                </a:ext>
              </a:extLst>
            </p:cNvPr>
            <p:cNvSpPr/>
            <p:nvPr/>
          </p:nvSpPr>
          <p:spPr>
            <a:xfrm>
              <a:off x="7118436" y="3720352"/>
              <a:ext cx="4857090" cy="2566454"/>
            </a:xfrm>
            <a:custGeom>
              <a:avLst/>
              <a:gdLst>
                <a:gd name="connsiteX0" fmla="*/ 659599 w 4857090"/>
                <a:gd name="connsiteY0" fmla="*/ 0 h 2566454"/>
                <a:gd name="connsiteX1" fmla="*/ 4857090 w 4857090"/>
                <a:gd name="connsiteY1" fmla="*/ 0 h 2566454"/>
                <a:gd name="connsiteX2" fmla="*/ 4844174 w 4857090"/>
                <a:gd name="connsiteY2" fmla="*/ 370325 h 2566454"/>
                <a:gd name="connsiteX3" fmla="*/ 4503350 w 4857090"/>
                <a:gd name="connsiteY3" fmla="*/ 2474080 h 2566454"/>
                <a:gd name="connsiteX4" fmla="*/ 4476089 w 4857090"/>
                <a:gd name="connsiteY4" fmla="*/ 2566454 h 2566454"/>
                <a:gd name="connsiteX5" fmla="*/ 0 w 4857090"/>
                <a:gd name="connsiteY5" fmla="*/ 2566454 h 2566454"/>
                <a:gd name="connsiteX6" fmla="*/ 11702 w 4857090"/>
                <a:gd name="connsiteY6" fmla="*/ 2544235 h 2566454"/>
                <a:gd name="connsiteX7" fmla="*/ 655488 w 4857090"/>
                <a:gd name="connsiteY7" fmla="*/ 117888 h 25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7090" h="2566454">
                  <a:moveTo>
                    <a:pt x="659599" y="0"/>
                  </a:moveTo>
                  <a:lnTo>
                    <a:pt x="4857090" y="0"/>
                  </a:lnTo>
                  <a:lnTo>
                    <a:pt x="4844174" y="370325"/>
                  </a:lnTo>
                  <a:cubicBezTo>
                    <a:pt x="4800515" y="1095365"/>
                    <a:pt x="4684420" y="1798822"/>
                    <a:pt x="4503350" y="2474080"/>
                  </a:cubicBezTo>
                  <a:lnTo>
                    <a:pt x="4476089" y="2566454"/>
                  </a:lnTo>
                  <a:lnTo>
                    <a:pt x="0" y="2566454"/>
                  </a:lnTo>
                  <a:lnTo>
                    <a:pt x="11702" y="2544235"/>
                  </a:lnTo>
                  <a:cubicBezTo>
                    <a:pt x="376473" y="1808523"/>
                    <a:pt x="603025" y="989142"/>
                    <a:pt x="655488" y="117888"/>
                  </a:cubicBez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74000">
                  <a:srgbClr val="7030A0"/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dùng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giấy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lọc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,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để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lọc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lấy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chất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lỏng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trong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suốt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không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màu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là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dung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dịch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canxi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hiđroxit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(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nước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vôi trong)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endParaRPr>
            </a:p>
          </p:txBody>
        </p:sp>
        <p:sp>
          <p:nvSpPr>
            <p:cNvPr id="66" name="ngoài">
              <a:extLst>
                <a:ext uri="{FF2B5EF4-FFF2-40B4-BE49-F238E27FC236}">
                  <a16:creationId xmlns:a16="http://schemas.microsoft.com/office/drawing/2014/main" xmlns="" id="{047B35DE-6FC6-4470-87B4-42EEBBFAF292}"/>
                </a:ext>
              </a:extLst>
            </p:cNvPr>
            <p:cNvSpPr/>
            <p:nvPr/>
          </p:nvSpPr>
          <p:spPr>
            <a:xfrm rot="5606755">
              <a:off x="-9061251" y="-7063171"/>
              <a:ext cx="21042884" cy="21042884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xmlns="" id="{883D57AB-C3F8-4D9B-B080-DA8E8D96DD85}"/>
              </a:ext>
            </a:extLst>
          </p:cNvPr>
          <p:cNvGrpSpPr/>
          <p:nvPr/>
        </p:nvGrpSpPr>
        <p:grpSpPr>
          <a:xfrm>
            <a:off x="-9064305" y="-7079842"/>
            <a:ext cx="21042884" cy="21042884"/>
            <a:chOff x="-9061251" y="-7063171"/>
            <a:chExt cx="21042884" cy="21042884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89833E16-CDE2-4C0E-B49F-38A30B99FD74}"/>
                </a:ext>
              </a:extLst>
            </p:cNvPr>
            <p:cNvSpPr/>
            <p:nvPr/>
          </p:nvSpPr>
          <p:spPr>
            <a:xfrm>
              <a:off x="7087269" y="571194"/>
              <a:ext cx="4887732" cy="2566455"/>
            </a:xfrm>
            <a:custGeom>
              <a:avLst/>
              <a:gdLst>
                <a:gd name="connsiteX0" fmla="*/ 0 w 4887732"/>
                <a:gd name="connsiteY0" fmla="*/ 0 h 2566455"/>
                <a:gd name="connsiteX1" fmla="*/ 4490930 w 4887732"/>
                <a:gd name="connsiteY1" fmla="*/ 0 h 2566455"/>
                <a:gd name="connsiteX2" fmla="*/ 4591231 w 4887732"/>
                <a:gd name="connsiteY2" fmla="*/ 367953 h 2566455"/>
                <a:gd name="connsiteX3" fmla="*/ 4885778 w 4887732"/>
                <a:gd name="connsiteY3" fmla="*/ 2442406 h 2566455"/>
                <a:gd name="connsiteX4" fmla="*/ 4887732 w 4887732"/>
                <a:gd name="connsiteY4" fmla="*/ 2566455 h 2566455"/>
                <a:gd name="connsiteX5" fmla="*/ 689379 w 4887732"/>
                <a:gd name="connsiteY5" fmla="*/ 2566455 h 2566455"/>
                <a:gd name="connsiteX6" fmla="*/ 671813 w 4887732"/>
                <a:gd name="connsiteY6" fmla="*/ 2301689 h 2566455"/>
                <a:gd name="connsiteX7" fmla="*/ 106166 w 4887732"/>
                <a:gd name="connsiteY7" fmla="*/ 213379 h 256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7732" h="2566455">
                  <a:moveTo>
                    <a:pt x="0" y="0"/>
                  </a:moveTo>
                  <a:lnTo>
                    <a:pt x="4490930" y="0"/>
                  </a:lnTo>
                  <a:lnTo>
                    <a:pt x="4591231" y="367953"/>
                  </a:lnTo>
                  <a:cubicBezTo>
                    <a:pt x="4756199" y="1037995"/>
                    <a:pt x="4856587" y="1731967"/>
                    <a:pt x="4885778" y="2442406"/>
                  </a:cubicBezTo>
                  <a:lnTo>
                    <a:pt x="4887732" y="2566455"/>
                  </a:lnTo>
                  <a:lnTo>
                    <a:pt x="689379" y="2566455"/>
                  </a:lnTo>
                  <a:lnTo>
                    <a:pt x="671813" y="2301689"/>
                  </a:lnTo>
                  <a:cubicBezTo>
                    <a:pt x="604125" y="1563843"/>
                    <a:pt x="408475" y="859729"/>
                    <a:pt x="106166" y="213379"/>
                  </a:cubicBez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74000">
                  <a:srgbClr val="00B0F0"/>
                </a:gs>
              </a:gsLst>
              <a:lin ang="189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ta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lấy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canxi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hiđroxit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</a:p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cho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vào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nước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khuấy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đều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endParaRPr>
            </a:p>
          </p:txBody>
        </p:sp>
        <p:sp>
          <p:nvSpPr>
            <p:cNvPr id="69" name="ngoài">
              <a:extLst>
                <a:ext uri="{FF2B5EF4-FFF2-40B4-BE49-F238E27FC236}">
                  <a16:creationId xmlns:a16="http://schemas.microsoft.com/office/drawing/2014/main" xmlns="" id="{5FE1F402-F552-4695-B5AA-60164147EB3C}"/>
                </a:ext>
              </a:extLst>
            </p:cNvPr>
            <p:cNvSpPr/>
            <p:nvPr/>
          </p:nvSpPr>
          <p:spPr>
            <a:xfrm rot="5606755">
              <a:off x="-9061251" y="-7063171"/>
              <a:ext cx="21042884" cy="21042884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ngoài">
            <a:extLst>
              <a:ext uri="{FF2B5EF4-FFF2-40B4-BE49-F238E27FC236}">
                <a16:creationId xmlns:a16="http://schemas.microsoft.com/office/drawing/2014/main" xmlns="" id="{B03A37C0-92B3-40AB-B66A-595A4009292E}"/>
              </a:ext>
            </a:extLst>
          </p:cNvPr>
          <p:cNvSpPr/>
          <p:nvPr/>
        </p:nvSpPr>
        <p:spPr>
          <a:xfrm rot="5606755">
            <a:off x="-4857867" y="-2863339"/>
            <a:ext cx="12643220" cy="126432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ngoài">
            <a:extLst>
              <a:ext uri="{FF2B5EF4-FFF2-40B4-BE49-F238E27FC236}">
                <a16:creationId xmlns:a16="http://schemas.microsoft.com/office/drawing/2014/main" xmlns="" id="{4DE54298-DB59-4DB0-8E27-16CC7B83E42F}"/>
              </a:ext>
            </a:extLst>
          </p:cNvPr>
          <p:cNvSpPr/>
          <p:nvPr/>
        </p:nvSpPr>
        <p:spPr>
          <a:xfrm rot="5606755">
            <a:off x="-2800717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Nhóm 34">
            <a:extLst>
              <a:ext uri="{FF2B5EF4-FFF2-40B4-BE49-F238E27FC236}">
                <a16:creationId xmlns:a16="http://schemas.microsoft.com/office/drawing/2014/main" xmlns="" id="{F6D77BA9-F81B-4EFE-87E9-ED2208259863}"/>
              </a:ext>
            </a:extLst>
          </p:cNvPr>
          <p:cNvGrpSpPr/>
          <p:nvPr/>
        </p:nvGrpSpPr>
        <p:grpSpPr>
          <a:xfrm rot="10800000">
            <a:off x="838199" y="275918"/>
            <a:ext cx="1449028" cy="6371304"/>
            <a:chOff x="838199" y="276532"/>
            <a:chExt cx="1449028" cy="6371304"/>
          </a:xfrm>
        </p:grpSpPr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xmlns="" id="{58380655-F570-40A3-8ED1-409EDFD45E91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ình Bầu dục 36">
              <a:extLst>
                <a:ext uri="{FF2B5EF4-FFF2-40B4-BE49-F238E27FC236}">
                  <a16:creationId xmlns:a16="http://schemas.microsoft.com/office/drawing/2014/main" xmlns="" id="{20E8C932-FD88-4466-A465-B891B1AA26D1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71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ền">
            <a:extLst>
              <a:ext uri="{FF2B5EF4-FFF2-40B4-BE49-F238E27FC236}">
                <a16:creationId xmlns:a16="http://schemas.microsoft.com/office/drawing/2014/main" xmlns="" id="{23FEDADE-311B-4C28-A0AD-CE9E0520BDE0}"/>
              </a:ext>
            </a:extLst>
          </p:cNvPr>
          <p:cNvSpPr/>
          <p:nvPr/>
        </p:nvSpPr>
        <p:spPr>
          <a:xfrm>
            <a:off x="12057422" y="0"/>
            <a:ext cx="137996836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5096" r="-15348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2209187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13457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31998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134577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838199" y="27591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838199" y="5205256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047386" y="4132622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3047386" y="1341797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pic>
        <p:nvPicPr>
          <p:cNvPr id="23" name="Google Shape;1139;p78">
            <a:extLst>
              <a:ext uri="{FF2B5EF4-FFF2-40B4-BE49-F238E27FC236}">
                <a16:creationId xmlns:a16="http://schemas.microsoft.com/office/drawing/2014/main" xmlns="" id="{56BA80B7-C83A-4188-BA8E-6F45C1BF572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3600000">
            <a:off x="8230490" y="-1638591"/>
            <a:ext cx="10970408" cy="1933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xmlns="" id="{6D7859F1-7003-48E1-8BC3-AB9ADB7C4870}"/>
              </a:ext>
            </a:extLst>
          </p:cNvPr>
          <p:cNvSpPr/>
          <p:nvPr/>
        </p:nvSpPr>
        <p:spPr>
          <a:xfrm>
            <a:off x="8979394" y="6987921"/>
            <a:ext cx="3936506" cy="5642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Quan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sát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mẫu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NaOH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trong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để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tìm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hiểu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về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trạng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thái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&amp;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màu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sắc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của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NaOH</a:t>
            </a:r>
            <a:endParaRPr lang="en-US" sz="40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977747AC-A0A1-4249-935B-81C4A16B239D}"/>
              </a:ext>
            </a:extLst>
          </p:cNvPr>
          <p:cNvGrpSpPr/>
          <p:nvPr/>
        </p:nvGrpSpPr>
        <p:grpSpPr>
          <a:xfrm rot="10800000">
            <a:off x="-3695088" y="-6366157"/>
            <a:ext cx="19582176" cy="86101854"/>
            <a:chOff x="838199" y="276532"/>
            <a:chExt cx="1449028" cy="6371304"/>
          </a:xfrm>
        </p:grpSpPr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xmlns="" id="{B920FCD9-A393-45DE-9060-222FB0986DA9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xmlns="" id="{E7AEAD6E-6827-4994-AA55-99CC035CB244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9785812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0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0521 0.00278 C -0.17266 -0.16088 -0.0125 -0.12592 -0.00013 -3.33333E-6 " pathEditMode="relative" rAng="0" ptsTypes="AA" p14:bounceEnd="50000">
                                          <p:cBhvr>
                                            <p:cTn id="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47" y="-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0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892 0.02361 C -0.32904 -0.27917 -0.02318 -0.22963 5E-6 0.00254 " pathEditMode="relative" rAng="0" ptsTypes="AA" p14:bounceEnd="50000">
                                          <p:cBhvr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53" y="-10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0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892 -0.02107 C -0.32904 0.28171 -0.02318 0.23217 5E-6 2.22222E-6 " pathEditMode="relative" rAng="0" ptsTypes="AA" p14:bounceEnd="50000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53" y="10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0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0521 -0.00277 C -0.17266 0.19375 -0.0125 0.15162 -0.00013 0.00047 " pathEditMode="relative" rAng="0" ptsTypes="AA" p14:bounceEnd="50000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47" y="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0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0521 0.00278 C -0.17266 -0.16088 -0.0125 -0.12592 -0.00013 -3.33333E-6 " pathEditMode="relative" rAng="0" ptsTypes="AA">
                                          <p:cBhvr>
                                            <p:cTn id="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47" y="-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0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892 0.02361 C -0.32904 -0.27917 -0.02318 -0.22963 5E-6 0.00254 " pathEditMode="relative" rAng="0" ptsTypes="AA">
                                          <p:cBhvr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53" y="-10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0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892 -0.02107 C -0.32904 0.28171 -0.02318 0.23217 5E-6 2.22222E-6 " pathEditMode="relative" rAng="0" ptsTypes="AA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53" y="10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0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0521 -0.00277 C -0.17266 0.19375 -0.0125 0.15162 -0.00013 0.00047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47" y="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ền">
            <a:extLst>
              <a:ext uri="{FF2B5EF4-FFF2-40B4-BE49-F238E27FC236}">
                <a16:creationId xmlns:a16="http://schemas.microsoft.com/office/drawing/2014/main" xmlns="" id="{23FEDADE-311B-4C28-A0AD-CE9E0520BDE0}"/>
              </a:ext>
            </a:extLst>
          </p:cNvPr>
          <p:cNvSpPr/>
          <p:nvPr/>
        </p:nvSpPr>
        <p:spPr>
          <a:xfrm>
            <a:off x="12057422" y="0"/>
            <a:ext cx="137996836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5096" r="-15348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pin">
            <a:extLst>
              <a:ext uri="{FF2B5EF4-FFF2-40B4-BE49-F238E27FC236}">
                <a16:creationId xmlns:a16="http://schemas.microsoft.com/office/drawing/2014/main" xmlns="" id="{02E5B7FC-C5AD-4E3E-A0C3-35865A66E4FC}"/>
              </a:ext>
            </a:extLst>
          </p:cNvPr>
          <p:cNvSpPr/>
          <p:nvPr/>
        </p:nvSpPr>
        <p:spPr>
          <a:xfrm rot="6300000">
            <a:off x="-150971" y="1724946"/>
            <a:ext cx="3386126" cy="3386126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xmlns="" id="{4C343AE3-0732-42DC-83E1-22F2ECE01788}"/>
              </a:ext>
            </a:extLst>
          </p:cNvPr>
          <p:cNvSpPr/>
          <p:nvPr/>
        </p:nvSpPr>
        <p:spPr>
          <a:xfrm>
            <a:off x="856368" y="2732284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45" name="Hình Bầu dục 44">
            <a:extLst>
              <a:ext uri="{FF2B5EF4-FFF2-40B4-BE49-F238E27FC236}">
                <a16:creationId xmlns:a16="http://schemas.microsoft.com/office/drawing/2014/main" xmlns="" id="{9646D870-397D-4A61-B600-A6545567AE15}"/>
              </a:ext>
            </a:extLst>
          </p:cNvPr>
          <p:cNvSpPr/>
          <p:nvPr/>
        </p:nvSpPr>
        <p:spPr>
          <a:xfrm>
            <a:off x="856368" y="2732284"/>
            <a:ext cx="1371448" cy="137144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oxit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46" name="Hình Bầu dục 45">
            <a:extLst>
              <a:ext uri="{FF2B5EF4-FFF2-40B4-BE49-F238E27FC236}">
                <a16:creationId xmlns:a16="http://schemas.microsoft.com/office/drawing/2014/main" xmlns="" id="{F15BBF5C-C4BF-4995-B7B3-DBB7A016AAD0}"/>
              </a:ext>
            </a:extLst>
          </p:cNvPr>
          <p:cNvSpPr/>
          <p:nvPr/>
        </p:nvSpPr>
        <p:spPr>
          <a:xfrm>
            <a:off x="856368" y="2732284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2209187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13457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31998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grpSp>
        <p:nvGrpSpPr>
          <p:cNvPr id="58" name="Nhóm 57">
            <a:extLst>
              <a:ext uri="{FF2B5EF4-FFF2-40B4-BE49-F238E27FC236}">
                <a16:creationId xmlns:a16="http://schemas.microsoft.com/office/drawing/2014/main" xmlns="" id="{F09F4EAE-3E62-4EE8-86A4-6F2917DCE75D}"/>
              </a:ext>
            </a:extLst>
          </p:cNvPr>
          <p:cNvGrpSpPr/>
          <p:nvPr/>
        </p:nvGrpSpPr>
        <p:grpSpPr>
          <a:xfrm>
            <a:off x="-4231540" y="-2271937"/>
            <a:ext cx="11460416" cy="11460416"/>
            <a:chOff x="-4222015" y="-2271937"/>
            <a:chExt cx="11460416" cy="11460416"/>
          </a:xfrm>
        </p:grpSpPr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C4C9B128-02C7-40FB-98E8-9A77EEFD3A5E}"/>
                </a:ext>
              </a:extLst>
            </p:cNvPr>
            <p:cNvSpPr/>
            <p:nvPr/>
          </p:nvSpPr>
          <p:spPr>
            <a:xfrm>
              <a:off x="4709151" y="3720352"/>
              <a:ext cx="2502712" cy="2566454"/>
            </a:xfrm>
            <a:custGeom>
              <a:avLst/>
              <a:gdLst>
                <a:gd name="connsiteX0" fmla="*/ 1061734 w 2502712"/>
                <a:gd name="connsiteY0" fmla="*/ 0 h 2566454"/>
                <a:gd name="connsiteX1" fmla="*/ 2502712 w 2502712"/>
                <a:gd name="connsiteY1" fmla="*/ 0 h 2566454"/>
                <a:gd name="connsiteX2" fmla="*/ 2499840 w 2502712"/>
                <a:gd name="connsiteY2" fmla="*/ 82341 h 2566454"/>
                <a:gd name="connsiteX3" fmla="*/ 1786480 w 2502712"/>
                <a:gd name="connsiteY3" fmla="*/ 2528168 h 2566454"/>
                <a:gd name="connsiteX4" fmla="*/ 1763868 w 2502712"/>
                <a:gd name="connsiteY4" fmla="*/ 2566454 h 2566454"/>
                <a:gd name="connsiteX5" fmla="*/ 0 w 2502712"/>
                <a:gd name="connsiteY5" fmla="*/ 2566454 h 2566454"/>
                <a:gd name="connsiteX6" fmla="*/ 186615 w 2502712"/>
                <a:gd name="connsiteY6" fmla="*/ 2345895 h 2566454"/>
                <a:gd name="connsiteX7" fmla="*/ 1043256 w 2502712"/>
                <a:gd name="connsiteY7" fmla="*/ 215788 h 25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2712" h="2566454">
                  <a:moveTo>
                    <a:pt x="1061734" y="0"/>
                  </a:moveTo>
                  <a:lnTo>
                    <a:pt x="2502712" y="0"/>
                  </a:lnTo>
                  <a:lnTo>
                    <a:pt x="2499840" y="82341"/>
                  </a:lnTo>
                  <a:cubicBezTo>
                    <a:pt x="2446341" y="970805"/>
                    <a:pt x="2193122" y="1799760"/>
                    <a:pt x="1786480" y="2528168"/>
                  </a:cubicBezTo>
                  <a:lnTo>
                    <a:pt x="1763868" y="2566454"/>
                  </a:lnTo>
                  <a:lnTo>
                    <a:pt x="0" y="2566454"/>
                  </a:lnTo>
                  <a:lnTo>
                    <a:pt x="186615" y="2345895"/>
                  </a:lnTo>
                  <a:cubicBezTo>
                    <a:pt x="647577" y="1744905"/>
                    <a:pt x="954217" y="1016172"/>
                    <a:pt x="1043256" y="2157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060"/>
                </a:gs>
                <a:gs pos="74000">
                  <a:srgbClr val="7030A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BƯỚC 2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endParaRPr>
            </a:p>
          </p:txBody>
        </p:sp>
        <p:sp>
          <p:nvSpPr>
            <p:cNvPr id="60" name="ngoài">
              <a:extLst>
                <a:ext uri="{FF2B5EF4-FFF2-40B4-BE49-F238E27FC236}">
                  <a16:creationId xmlns:a16="http://schemas.microsoft.com/office/drawing/2014/main" xmlns="" id="{6EBF1D32-3329-44D7-A940-146790326D04}"/>
                </a:ext>
              </a:extLst>
            </p:cNvPr>
            <p:cNvSpPr/>
            <p:nvPr/>
          </p:nvSpPr>
          <p:spPr>
            <a:xfrm rot="5606755">
              <a:off x="-4222015" y="-2271937"/>
              <a:ext cx="11460416" cy="1146041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xmlns="" id="{465A5390-01C0-4DE9-97C0-30A7F4D42114}"/>
              </a:ext>
            </a:extLst>
          </p:cNvPr>
          <p:cNvGrpSpPr/>
          <p:nvPr/>
        </p:nvGrpSpPr>
        <p:grpSpPr>
          <a:xfrm>
            <a:off x="-4231540" y="-2271937"/>
            <a:ext cx="11460416" cy="11460416"/>
            <a:chOff x="-4241065" y="-2271937"/>
            <a:chExt cx="11460416" cy="11460416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8581CE09-4AE1-4E4A-A7F4-ED50B61789D4}"/>
                </a:ext>
              </a:extLst>
            </p:cNvPr>
            <p:cNvSpPr/>
            <p:nvPr/>
          </p:nvSpPr>
          <p:spPr>
            <a:xfrm>
              <a:off x="4658896" y="571194"/>
              <a:ext cx="2550575" cy="2566454"/>
            </a:xfrm>
            <a:custGeom>
              <a:avLst/>
              <a:gdLst>
                <a:gd name="connsiteX0" fmla="*/ 0 w 2550575"/>
                <a:gd name="connsiteY0" fmla="*/ 0 h 2566454"/>
                <a:gd name="connsiteX1" fmla="*/ 1779980 w 2550575"/>
                <a:gd name="connsiteY1" fmla="*/ 0 h 2566454"/>
                <a:gd name="connsiteX2" fmla="*/ 1900609 w 2550575"/>
                <a:gd name="connsiteY2" fmla="*/ 215687 h 2566454"/>
                <a:gd name="connsiteX3" fmla="*/ 2536642 w 2550575"/>
                <a:gd name="connsiteY3" fmla="*/ 2356454 h 2566454"/>
                <a:gd name="connsiteX4" fmla="*/ 2550575 w 2550575"/>
                <a:gd name="connsiteY4" fmla="*/ 2566454 h 2566454"/>
                <a:gd name="connsiteX5" fmla="*/ 1107364 w 2550575"/>
                <a:gd name="connsiteY5" fmla="*/ 2566454 h 2566454"/>
                <a:gd name="connsiteX6" fmla="*/ 1102280 w 2550575"/>
                <a:gd name="connsiteY6" fmla="*/ 2489832 h 2566454"/>
                <a:gd name="connsiteX7" fmla="*/ 40479 w 2550575"/>
                <a:gd name="connsiteY7" fmla="*/ 41498 h 25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0575" h="2566454">
                  <a:moveTo>
                    <a:pt x="0" y="0"/>
                  </a:moveTo>
                  <a:lnTo>
                    <a:pt x="1779980" y="0"/>
                  </a:lnTo>
                  <a:lnTo>
                    <a:pt x="1900609" y="215687"/>
                  </a:lnTo>
                  <a:cubicBezTo>
                    <a:pt x="2244903" y="867662"/>
                    <a:pt x="2466521" y="1592089"/>
                    <a:pt x="2536642" y="2356454"/>
                  </a:cubicBezTo>
                  <a:lnTo>
                    <a:pt x="2550575" y="2566454"/>
                  </a:lnTo>
                  <a:lnTo>
                    <a:pt x="1107364" y="2566454"/>
                  </a:lnTo>
                  <a:lnTo>
                    <a:pt x="1102280" y="2489832"/>
                  </a:lnTo>
                  <a:cubicBezTo>
                    <a:pt x="1016975" y="1559952"/>
                    <a:pt x="632179" y="709024"/>
                    <a:pt x="40479" y="414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060"/>
                </a:gs>
                <a:gs pos="74000">
                  <a:srgbClr val="00B0F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BƯỚC 1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endParaRPr>
            </a:p>
          </p:txBody>
        </p:sp>
        <p:sp>
          <p:nvSpPr>
            <p:cNvPr id="63" name="ngoài">
              <a:extLst>
                <a:ext uri="{FF2B5EF4-FFF2-40B4-BE49-F238E27FC236}">
                  <a16:creationId xmlns:a16="http://schemas.microsoft.com/office/drawing/2014/main" xmlns="" id="{3C46ECCD-B7AD-4DCE-B07D-264A4C32F4BA}"/>
                </a:ext>
              </a:extLst>
            </p:cNvPr>
            <p:cNvSpPr/>
            <p:nvPr/>
          </p:nvSpPr>
          <p:spPr>
            <a:xfrm rot="5606755">
              <a:off x="-4241065" y="-2271937"/>
              <a:ext cx="11460416" cy="1146041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134577" y="2000864"/>
            <a:ext cx="2856272" cy="2856272"/>
          </a:xfrm>
          <a:prstGeom prst="ellipse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838199" y="275918"/>
            <a:ext cx="1449028" cy="1449028"/>
          </a:xfrm>
          <a:prstGeom prst="ellipse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838199" y="5205256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047386" y="4132622"/>
            <a:ext cx="1449028" cy="1449028"/>
          </a:xfrm>
          <a:prstGeom prst="ellipse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3047386" y="1341797"/>
            <a:ext cx="1449028" cy="1449028"/>
          </a:xfrm>
          <a:prstGeom prst="ellipse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64" name="Nhóm 63">
            <a:extLst>
              <a:ext uri="{FF2B5EF4-FFF2-40B4-BE49-F238E27FC236}">
                <a16:creationId xmlns:a16="http://schemas.microsoft.com/office/drawing/2014/main" xmlns="" id="{0126A513-DA70-433F-9412-4935450D40D3}"/>
              </a:ext>
            </a:extLst>
          </p:cNvPr>
          <p:cNvGrpSpPr/>
          <p:nvPr/>
        </p:nvGrpSpPr>
        <p:grpSpPr>
          <a:xfrm>
            <a:off x="-9064305" y="-7079842"/>
            <a:ext cx="21042884" cy="21042884"/>
            <a:chOff x="-9061251" y="-7063171"/>
            <a:chExt cx="21042884" cy="21042884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8A323545-55EF-4D4F-A776-001C5055DE2C}"/>
                </a:ext>
              </a:extLst>
            </p:cNvPr>
            <p:cNvSpPr/>
            <p:nvPr/>
          </p:nvSpPr>
          <p:spPr>
            <a:xfrm>
              <a:off x="7118436" y="3720352"/>
              <a:ext cx="4857090" cy="2566454"/>
            </a:xfrm>
            <a:custGeom>
              <a:avLst/>
              <a:gdLst>
                <a:gd name="connsiteX0" fmla="*/ 659599 w 4857090"/>
                <a:gd name="connsiteY0" fmla="*/ 0 h 2566454"/>
                <a:gd name="connsiteX1" fmla="*/ 4857090 w 4857090"/>
                <a:gd name="connsiteY1" fmla="*/ 0 h 2566454"/>
                <a:gd name="connsiteX2" fmla="*/ 4844174 w 4857090"/>
                <a:gd name="connsiteY2" fmla="*/ 370325 h 2566454"/>
                <a:gd name="connsiteX3" fmla="*/ 4503350 w 4857090"/>
                <a:gd name="connsiteY3" fmla="*/ 2474080 h 2566454"/>
                <a:gd name="connsiteX4" fmla="*/ 4476089 w 4857090"/>
                <a:gd name="connsiteY4" fmla="*/ 2566454 h 2566454"/>
                <a:gd name="connsiteX5" fmla="*/ 0 w 4857090"/>
                <a:gd name="connsiteY5" fmla="*/ 2566454 h 2566454"/>
                <a:gd name="connsiteX6" fmla="*/ 11702 w 4857090"/>
                <a:gd name="connsiteY6" fmla="*/ 2544235 h 2566454"/>
                <a:gd name="connsiteX7" fmla="*/ 655488 w 4857090"/>
                <a:gd name="connsiteY7" fmla="*/ 117888 h 25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7090" h="2566454">
                  <a:moveTo>
                    <a:pt x="659599" y="0"/>
                  </a:moveTo>
                  <a:lnTo>
                    <a:pt x="4857090" y="0"/>
                  </a:lnTo>
                  <a:lnTo>
                    <a:pt x="4844174" y="370325"/>
                  </a:lnTo>
                  <a:cubicBezTo>
                    <a:pt x="4800515" y="1095365"/>
                    <a:pt x="4684420" y="1798822"/>
                    <a:pt x="4503350" y="2474080"/>
                  </a:cubicBezTo>
                  <a:lnTo>
                    <a:pt x="4476089" y="2566454"/>
                  </a:lnTo>
                  <a:lnTo>
                    <a:pt x="0" y="2566454"/>
                  </a:lnTo>
                  <a:lnTo>
                    <a:pt x="11702" y="2544235"/>
                  </a:lnTo>
                  <a:cubicBezTo>
                    <a:pt x="376473" y="1808523"/>
                    <a:pt x="603025" y="989142"/>
                    <a:pt x="655488" y="117888"/>
                  </a:cubicBez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74000">
                  <a:srgbClr val="7030A0"/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dùng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giấy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lọc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,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để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lọc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lấy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chất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lỏng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trong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suốt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không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màu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là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dung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dịch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canxi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hiđroxit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(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nước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vôi trong)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endParaRPr>
            </a:p>
          </p:txBody>
        </p:sp>
        <p:sp>
          <p:nvSpPr>
            <p:cNvPr id="66" name="ngoài">
              <a:extLst>
                <a:ext uri="{FF2B5EF4-FFF2-40B4-BE49-F238E27FC236}">
                  <a16:creationId xmlns:a16="http://schemas.microsoft.com/office/drawing/2014/main" xmlns="" id="{047B35DE-6FC6-4470-87B4-42EEBBFAF292}"/>
                </a:ext>
              </a:extLst>
            </p:cNvPr>
            <p:cNvSpPr/>
            <p:nvPr/>
          </p:nvSpPr>
          <p:spPr>
            <a:xfrm rot="5606755">
              <a:off x="-9061251" y="-7063171"/>
              <a:ext cx="21042884" cy="21042884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xmlns="" id="{883D57AB-C3F8-4D9B-B080-DA8E8D96DD85}"/>
              </a:ext>
            </a:extLst>
          </p:cNvPr>
          <p:cNvGrpSpPr/>
          <p:nvPr/>
        </p:nvGrpSpPr>
        <p:grpSpPr>
          <a:xfrm>
            <a:off x="-9064305" y="-7079842"/>
            <a:ext cx="21042884" cy="21042884"/>
            <a:chOff x="-9061251" y="-7063171"/>
            <a:chExt cx="21042884" cy="21042884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89833E16-CDE2-4C0E-B49F-38A30B99FD74}"/>
                </a:ext>
              </a:extLst>
            </p:cNvPr>
            <p:cNvSpPr/>
            <p:nvPr/>
          </p:nvSpPr>
          <p:spPr>
            <a:xfrm>
              <a:off x="7087269" y="571194"/>
              <a:ext cx="4887732" cy="2566455"/>
            </a:xfrm>
            <a:custGeom>
              <a:avLst/>
              <a:gdLst>
                <a:gd name="connsiteX0" fmla="*/ 0 w 4887732"/>
                <a:gd name="connsiteY0" fmla="*/ 0 h 2566455"/>
                <a:gd name="connsiteX1" fmla="*/ 4490930 w 4887732"/>
                <a:gd name="connsiteY1" fmla="*/ 0 h 2566455"/>
                <a:gd name="connsiteX2" fmla="*/ 4591231 w 4887732"/>
                <a:gd name="connsiteY2" fmla="*/ 367953 h 2566455"/>
                <a:gd name="connsiteX3" fmla="*/ 4885778 w 4887732"/>
                <a:gd name="connsiteY3" fmla="*/ 2442406 h 2566455"/>
                <a:gd name="connsiteX4" fmla="*/ 4887732 w 4887732"/>
                <a:gd name="connsiteY4" fmla="*/ 2566455 h 2566455"/>
                <a:gd name="connsiteX5" fmla="*/ 689379 w 4887732"/>
                <a:gd name="connsiteY5" fmla="*/ 2566455 h 2566455"/>
                <a:gd name="connsiteX6" fmla="*/ 671813 w 4887732"/>
                <a:gd name="connsiteY6" fmla="*/ 2301689 h 2566455"/>
                <a:gd name="connsiteX7" fmla="*/ 106166 w 4887732"/>
                <a:gd name="connsiteY7" fmla="*/ 213379 h 256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7732" h="2566455">
                  <a:moveTo>
                    <a:pt x="0" y="0"/>
                  </a:moveTo>
                  <a:lnTo>
                    <a:pt x="4490930" y="0"/>
                  </a:lnTo>
                  <a:lnTo>
                    <a:pt x="4591231" y="367953"/>
                  </a:lnTo>
                  <a:cubicBezTo>
                    <a:pt x="4756199" y="1037995"/>
                    <a:pt x="4856587" y="1731967"/>
                    <a:pt x="4885778" y="2442406"/>
                  </a:cubicBezTo>
                  <a:lnTo>
                    <a:pt x="4887732" y="2566455"/>
                  </a:lnTo>
                  <a:lnTo>
                    <a:pt x="689379" y="2566455"/>
                  </a:lnTo>
                  <a:lnTo>
                    <a:pt x="671813" y="2301689"/>
                  </a:lnTo>
                  <a:cubicBezTo>
                    <a:pt x="604125" y="1563843"/>
                    <a:pt x="408475" y="859729"/>
                    <a:pt x="106166" y="213379"/>
                  </a:cubicBez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74000">
                  <a:srgbClr val="00B0F0"/>
                </a:gs>
              </a:gsLst>
              <a:lin ang="189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ta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lấy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canxi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hiđroxit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</a:p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cho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vào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nước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khuấy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Bebas Neue ZSmall" panose="020B0606020202050201" pitchFamily="34" charset="0"/>
                  <a:ea typeface="+mn-ea"/>
                  <a:cs typeface="+mn-cs"/>
                </a:rPr>
                <a:t>đều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endParaRPr>
            </a:p>
          </p:txBody>
        </p:sp>
        <p:sp>
          <p:nvSpPr>
            <p:cNvPr id="69" name="ngoài">
              <a:extLst>
                <a:ext uri="{FF2B5EF4-FFF2-40B4-BE49-F238E27FC236}">
                  <a16:creationId xmlns:a16="http://schemas.microsoft.com/office/drawing/2014/main" xmlns="" id="{5FE1F402-F552-4695-B5AA-60164147EB3C}"/>
                </a:ext>
              </a:extLst>
            </p:cNvPr>
            <p:cNvSpPr/>
            <p:nvPr/>
          </p:nvSpPr>
          <p:spPr>
            <a:xfrm rot="5606755">
              <a:off x="-9061251" y="-7063171"/>
              <a:ext cx="21042884" cy="21042884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ngoài">
            <a:extLst>
              <a:ext uri="{FF2B5EF4-FFF2-40B4-BE49-F238E27FC236}">
                <a16:creationId xmlns:a16="http://schemas.microsoft.com/office/drawing/2014/main" xmlns="" id="{B03A37C0-92B3-40AB-B66A-595A4009292E}"/>
              </a:ext>
            </a:extLst>
          </p:cNvPr>
          <p:cNvSpPr/>
          <p:nvPr/>
        </p:nvSpPr>
        <p:spPr>
          <a:xfrm rot="5606755">
            <a:off x="-4857867" y="-2863339"/>
            <a:ext cx="12643220" cy="126432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ngoài">
            <a:extLst>
              <a:ext uri="{FF2B5EF4-FFF2-40B4-BE49-F238E27FC236}">
                <a16:creationId xmlns:a16="http://schemas.microsoft.com/office/drawing/2014/main" xmlns="" id="{4DE54298-DB59-4DB0-8E27-16CC7B83E42F}"/>
              </a:ext>
            </a:extLst>
          </p:cNvPr>
          <p:cNvSpPr/>
          <p:nvPr/>
        </p:nvSpPr>
        <p:spPr>
          <a:xfrm rot="5606755">
            <a:off x="-2800717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Nhóm 34">
            <a:extLst>
              <a:ext uri="{FF2B5EF4-FFF2-40B4-BE49-F238E27FC236}">
                <a16:creationId xmlns:a16="http://schemas.microsoft.com/office/drawing/2014/main" xmlns="" id="{F6D77BA9-F81B-4EFE-87E9-ED2208259863}"/>
              </a:ext>
            </a:extLst>
          </p:cNvPr>
          <p:cNvGrpSpPr/>
          <p:nvPr/>
        </p:nvGrpSpPr>
        <p:grpSpPr>
          <a:xfrm rot="10800000">
            <a:off x="838199" y="275918"/>
            <a:ext cx="1449028" cy="6371304"/>
            <a:chOff x="838199" y="276532"/>
            <a:chExt cx="1449028" cy="6371304"/>
          </a:xfrm>
        </p:grpSpPr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xmlns="" id="{58380655-F570-40A3-8ED1-409EDFD45E91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ình Bầu dục 36">
              <a:extLst>
                <a:ext uri="{FF2B5EF4-FFF2-40B4-BE49-F238E27FC236}">
                  <a16:creationId xmlns:a16="http://schemas.microsoft.com/office/drawing/2014/main" xmlns="" id="{20E8C932-FD88-4466-A465-B891B1AA26D1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0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0000">
                                          <p:cBhvr>
                                            <p:cTn id="1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0000">
                                          <p:cBhvr>
                                            <p:cTn id="1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0000">
                                          <p:cBhvr>
                                            <p:cTn id="2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0000">
                                          <p:cBhvr>
                                            <p:cTn id="3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3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pin">
            <a:extLst>
              <a:ext uri="{FF2B5EF4-FFF2-40B4-BE49-F238E27FC236}">
                <a16:creationId xmlns:a16="http://schemas.microsoft.com/office/drawing/2014/main" xmlns="" id="{2A8C7E87-71E4-4A85-AAAB-0893ECBE47E3}"/>
              </a:ext>
            </a:extLst>
          </p:cNvPr>
          <p:cNvSpPr/>
          <p:nvPr/>
        </p:nvSpPr>
        <p:spPr>
          <a:xfrm rot="16200000">
            <a:off x="-4373835" y="-3695109"/>
            <a:ext cx="14226236" cy="1422623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ình Bầu dục 38">
            <a:extLst>
              <a:ext uri="{FF2B5EF4-FFF2-40B4-BE49-F238E27FC236}">
                <a16:creationId xmlns:a16="http://schemas.microsoft.com/office/drawing/2014/main" xmlns="" id="{C4E06891-1196-4C08-8549-0CAD9AF795CD}"/>
              </a:ext>
            </a:extLst>
          </p:cNvPr>
          <p:cNvSpPr/>
          <p:nvPr/>
        </p:nvSpPr>
        <p:spPr>
          <a:xfrm>
            <a:off x="7528106" y="2643473"/>
            <a:ext cx="1553969" cy="1553969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40" name="Hình Bầu dục 39">
            <a:extLst>
              <a:ext uri="{FF2B5EF4-FFF2-40B4-BE49-F238E27FC236}">
                <a16:creationId xmlns:a16="http://schemas.microsoft.com/office/drawing/2014/main" xmlns="" id="{FD73B369-8080-41B4-A60B-883B35528A96}"/>
              </a:ext>
            </a:extLst>
          </p:cNvPr>
          <p:cNvSpPr/>
          <p:nvPr/>
        </p:nvSpPr>
        <p:spPr>
          <a:xfrm>
            <a:off x="7006356" y="4836334"/>
            <a:ext cx="1553969" cy="1553969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oxit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41" name="Hình Bầu dục 40">
            <a:extLst>
              <a:ext uri="{FF2B5EF4-FFF2-40B4-BE49-F238E27FC236}">
                <a16:creationId xmlns:a16="http://schemas.microsoft.com/office/drawing/2014/main" xmlns="" id="{EE4DA8A5-A775-4280-B4E1-E1A524983311}"/>
              </a:ext>
            </a:extLst>
          </p:cNvPr>
          <p:cNvSpPr/>
          <p:nvPr/>
        </p:nvSpPr>
        <p:spPr>
          <a:xfrm>
            <a:off x="7006356" y="450614"/>
            <a:ext cx="1553969" cy="1553969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51" name="ngoài">
            <a:extLst>
              <a:ext uri="{FF2B5EF4-FFF2-40B4-BE49-F238E27FC236}">
                <a16:creationId xmlns:a16="http://schemas.microsoft.com/office/drawing/2014/main" xmlns="" id="{99023731-15FB-464F-8538-BDAE1DFF28ED}"/>
              </a:ext>
            </a:extLst>
          </p:cNvPr>
          <p:cNvSpPr/>
          <p:nvPr/>
        </p:nvSpPr>
        <p:spPr>
          <a:xfrm rot="5606755">
            <a:off x="-6448667" y="-5692508"/>
            <a:ext cx="18301558" cy="18301558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997063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3304844" y="62503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758505" y="4845760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204201" y="506851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4645852" y="267888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19C50C7C-3879-4EA1-A236-E7C275AC3365}"/>
              </a:ext>
            </a:extLst>
          </p:cNvPr>
          <p:cNvGrpSpPr/>
          <p:nvPr/>
        </p:nvGrpSpPr>
        <p:grpSpPr>
          <a:xfrm rot="16200000">
            <a:off x="2184714" y="217747"/>
            <a:ext cx="1449028" cy="6371304"/>
            <a:chOff x="838199" y="276532"/>
            <a:chExt cx="1449028" cy="6371304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833D8B1F-E8D1-404E-B3D9-AA204DB217CB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xmlns="" id="{4B5311B9-1136-426D-B1F4-1418A452098C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1346702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1346702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1532109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1346702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1346701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</p:spTree>
    <p:extLst>
      <p:ext uri="{BB962C8B-B14F-4D97-AF65-F5344CB8AC3E}">
        <p14:creationId xmlns:p14="http://schemas.microsoft.com/office/powerpoint/2010/main" val="3177259024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pin">
            <a:extLst>
              <a:ext uri="{FF2B5EF4-FFF2-40B4-BE49-F238E27FC236}">
                <a16:creationId xmlns:a16="http://schemas.microsoft.com/office/drawing/2014/main" xmlns="" id="{2A8C7E87-71E4-4A85-AAAB-0893ECBE47E3}"/>
              </a:ext>
            </a:extLst>
          </p:cNvPr>
          <p:cNvSpPr/>
          <p:nvPr/>
        </p:nvSpPr>
        <p:spPr>
          <a:xfrm rot="16200000">
            <a:off x="-7701712" y="-2477729"/>
            <a:ext cx="11791476" cy="1179147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ình Bầu dục 38">
            <a:extLst>
              <a:ext uri="{FF2B5EF4-FFF2-40B4-BE49-F238E27FC236}">
                <a16:creationId xmlns:a16="http://schemas.microsoft.com/office/drawing/2014/main" xmlns="" id="{C4E06891-1196-4C08-8549-0CAD9AF795CD}"/>
              </a:ext>
            </a:extLst>
          </p:cNvPr>
          <p:cNvSpPr/>
          <p:nvPr/>
        </p:nvSpPr>
        <p:spPr>
          <a:xfrm>
            <a:off x="564438" y="6942644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40" name="Hình Bầu dục 39">
            <a:extLst>
              <a:ext uri="{FF2B5EF4-FFF2-40B4-BE49-F238E27FC236}">
                <a16:creationId xmlns:a16="http://schemas.microsoft.com/office/drawing/2014/main" xmlns="" id="{FD73B369-8080-41B4-A60B-883B35528A96}"/>
              </a:ext>
            </a:extLst>
          </p:cNvPr>
          <p:cNvSpPr/>
          <p:nvPr/>
        </p:nvSpPr>
        <p:spPr>
          <a:xfrm>
            <a:off x="-2456144" y="7537095"/>
            <a:ext cx="1371448" cy="137144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oxit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41" name="Hình Bầu dục 40">
            <a:extLst>
              <a:ext uri="{FF2B5EF4-FFF2-40B4-BE49-F238E27FC236}">
                <a16:creationId xmlns:a16="http://schemas.microsoft.com/office/drawing/2014/main" xmlns="" id="{EE4DA8A5-A775-4280-B4E1-E1A524983311}"/>
              </a:ext>
            </a:extLst>
          </p:cNvPr>
          <p:cNvSpPr/>
          <p:nvPr/>
        </p:nvSpPr>
        <p:spPr>
          <a:xfrm>
            <a:off x="2371322" y="2743276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51" name="ngoài">
            <a:extLst>
              <a:ext uri="{FF2B5EF4-FFF2-40B4-BE49-F238E27FC236}">
                <a16:creationId xmlns:a16="http://schemas.microsoft.com/office/drawing/2014/main" xmlns="" id="{99023731-15FB-464F-8538-BDAE1DFF28ED}"/>
              </a:ext>
            </a:extLst>
          </p:cNvPr>
          <p:cNvSpPr/>
          <p:nvPr/>
        </p:nvSpPr>
        <p:spPr>
          <a:xfrm rot="5606755">
            <a:off x="-7808200" y="-2505939"/>
            <a:ext cx="11928420" cy="119284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5542320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1240413" y="62503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-3786752" y="4845760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341056" y="506851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100595" y="267888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19C50C7C-3879-4EA1-A236-E7C275AC3365}"/>
              </a:ext>
            </a:extLst>
          </p:cNvPr>
          <p:cNvGrpSpPr/>
          <p:nvPr/>
        </p:nvGrpSpPr>
        <p:grpSpPr>
          <a:xfrm rot="16200000">
            <a:off x="-2360543" y="217747"/>
            <a:ext cx="1449028" cy="6371304"/>
            <a:chOff x="838199" y="276532"/>
            <a:chExt cx="1449028" cy="6371304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833D8B1F-E8D1-404E-B3D9-AA204DB217CB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xmlns="" id="{4B5311B9-1136-426D-B1F4-1418A452098C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198555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-3198555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-3013148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198555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-3198556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7B344604-AABA-4BD0-A2D8-89E1D9E595E2}"/>
              </a:ext>
            </a:extLst>
          </p:cNvPr>
          <p:cNvGrpSpPr/>
          <p:nvPr/>
        </p:nvGrpSpPr>
        <p:grpSpPr>
          <a:xfrm rot="10800000">
            <a:off x="-14771614" y="-9509616"/>
            <a:ext cx="25855248" cy="25855248"/>
            <a:chOff x="-14962386" y="-9509616"/>
            <a:chExt cx="25855248" cy="25855248"/>
          </a:xfrm>
        </p:grpSpPr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D6B79723-2ECA-4B44-ADB6-B11F92308A82}"/>
                </a:ext>
              </a:extLst>
            </p:cNvPr>
            <p:cNvSpPr/>
            <p:nvPr/>
          </p:nvSpPr>
          <p:spPr>
            <a:xfrm>
              <a:off x="5108650" y="425462"/>
              <a:ext cx="5783048" cy="2790808"/>
            </a:xfrm>
            <a:custGeom>
              <a:avLst/>
              <a:gdLst>
                <a:gd name="connsiteX0" fmla="*/ 0 w 5783048"/>
                <a:gd name="connsiteY0" fmla="*/ 0 h 2790808"/>
                <a:gd name="connsiteX1" fmla="*/ 5434345 w 5783048"/>
                <a:gd name="connsiteY1" fmla="*/ 0 h 2790808"/>
                <a:gd name="connsiteX2" fmla="*/ 5548771 w 5783048"/>
                <a:gd name="connsiteY2" fmla="*/ 520142 h 2790808"/>
                <a:gd name="connsiteX3" fmla="*/ 5782997 w 5783048"/>
                <a:gd name="connsiteY3" fmla="*/ 2774454 h 2790808"/>
                <a:gd name="connsiteX4" fmla="*/ 5783048 w 5783048"/>
                <a:gd name="connsiteY4" fmla="*/ 2790808 h 2790808"/>
                <a:gd name="connsiteX5" fmla="*/ 612282 w 5783048"/>
                <a:gd name="connsiteY5" fmla="*/ 2790808 h 2790808"/>
                <a:gd name="connsiteX6" fmla="*/ 610927 w 5783048"/>
                <a:gd name="connsiteY6" fmla="*/ 2704817 h 2790808"/>
                <a:gd name="connsiteX7" fmla="*/ 41558 w 5783048"/>
                <a:gd name="connsiteY7" fmla="*/ 94787 h 279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3048" h="2790808">
                  <a:moveTo>
                    <a:pt x="0" y="0"/>
                  </a:moveTo>
                  <a:lnTo>
                    <a:pt x="5434345" y="0"/>
                  </a:lnTo>
                  <a:lnTo>
                    <a:pt x="5548771" y="520142"/>
                  </a:lnTo>
                  <a:cubicBezTo>
                    <a:pt x="5690970" y="1252871"/>
                    <a:pt x="5770860" y="2006356"/>
                    <a:pt x="5782997" y="2774454"/>
                  </a:cubicBezTo>
                  <a:lnTo>
                    <a:pt x="5783048" y="2790808"/>
                  </a:lnTo>
                  <a:lnTo>
                    <a:pt x="612282" y="2790808"/>
                  </a:lnTo>
                  <a:lnTo>
                    <a:pt x="610927" y="2704817"/>
                  </a:lnTo>
                  <a:cubicBezTo>
                    <a:pt x="573247" y="1787777"/>
                    <a:pt x="374740" y="907932"/>
                    <a:pt x="41558" y="94787"/>
                  </a:cubicBezTo>
                  <a:close/>
                </a:path>
              </a:pathLst>
            </a:custGeom>
            <a:solidFill>
              <a:srgbClr val="26465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vi-VN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Dung </a:t>
              </a:r>
              <a:r>
                <a:rPr lang="vi-VN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dịch</a:t>
              </a:r>
              <a:r>
                <a:rPr lang="vi-VN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Ca(OH)</a:t>
              </a:r>
              <a:r>
                <a:rPr lang="vi-VN" sz="3600" baseline="-250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2 </a:t>
              </a:r>
            </a:p>
            <a:p>
              <a:pPr lvl="1" algn="ctr"/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đổi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màu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quỳ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tím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thành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xanh</a:t>
              </a:r>
              <a:endParaRPr lang="en-US" sz="3600" baseline="-250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57" name="ngoài">
              <a:extLst>
                <a:ext uri="{FF2B5EF4-FFF2-40B4-BE49-F238E27FC236}">
                  <a16:creationId xmlns:a16="http://schemas.microsoft.com/office/drawing/2014/main" xmlns="" id="{D3925523-48E2-4076-9E94-82E1A985D371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E76F5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ngoài">
              <a:extLst>
                <a:ext uri="{FF2B5EF4-FFF2-40B4-BE49-F238E27FC236}">
                  <a16:creationId xmlns:a16="http://schemas.microsoft.com/office/drawing/2014/main" xmlns="" id="{6F8B19C0-1E73-4495-92B6-EEEBFC86BC4F}"/>
                </a:ext>
              </a:extLst>
            </p:cNvPr>
            <p:cNvSpPr/>
            <p:nvPr/>
          </p:nvSpPr>
          <p:spPr>
            <a:xfrm rot="5606755">
              <a:off x="-14962386" y="-9509616"/>
              <a:ext cx="25855248" cy="25855248"/>
            </a:xfrm>
            <a:prstGeom prst="ellipse">
              <a:avLst/>
            </a:prstGeom>
            <a:noFill/>
            <a:ln>
              <a:solidFill>
                <a:srgbClr val="E9C4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880764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pin">
            <a:extLst>
              <a:ext uri="{FF2B5EF4-FFF2-40B4-BE49-F238E27FC236}">
                <a16:creationId xmlns:a16="http://schemas.microsoft.com/office/drawing/2014/main" xmlns="" id="{2A8C7E87-71E4-4A85-AAAB-0893ECBE47E3}"/>
              </a:ext>
            </a:extLst>
          </p:cNvPr>
          <p:cNvSpPr/>
          <p:nvPr/>
        </p:nvSpPr>
        <p:spPr>
          <a:xfrm rot="16200000">
            <a:off x="-7701712" y="-2477729"/>
            <a:ext cx="11791476" cy="1179147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ình Bầu dục 38">
            <a:extLst>
              <a:ext uri="{FF2B5EF4-FFF2-40B4-BE49-F238E27FC236}">
                <a16:creationId xmlns:a16="http://schemas.microsoft.com/office/drawing/2014/main" xmlns="" id="{C4E06891-1196-4C08-8549-0CAD9AF795CD}"/>
              </a:ext>
            </a:extLst>
          </p:cNvPr>
          <p:cNvSpPr/>
          <p:nvPr/>
        </p:nvSpPr>
        <p:spPr>
          <a:xfrm>
            <a:off x="564438" y="6942644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40" name="Hình Bầu dục 39">
            <a:extLst>
              <a:ext uri="{FF2B5EF4-FFF2-40B4-BE49-F238E27FC236}">
                <a16:creationId xmlns:a16="http://schemas.microsoft.com/office/drawing/2014/main" xmlns="" id="{FD73B369-8080-41B4-A60B-883B35528A96}"/>
              </a:ext>
            </a:extLst>
          </p:cNvPr>
          <p:cNvSpPr/>
          <p:nvPr/>
        </p:nvSpPr>
        <p:spPr>
          <a:xfrm>
            <a:off x="-2456144" y="7537095"/>
            <a:ext cx="1371448" cy="137144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oxit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41" name="Hình Bầu dục 40">
            <a:extLst>
              <a:ext uri="{FF2B5EF4-FFF2-40B4-BE49-F238E27FC236}">
                <a16:creationId xmlns:a16="http://schemas.microsoft.com/office/drawing/2014/main" xmlns="" id="{EE4DA8A5-A775-4280-B4E1-E1A524983311}"/>
              </a:ext>
            </a:extLst>
          </p:cNvPr>
          <p:cNvSpPr/>
          <p:nvPr/>
        </p:nvSpPr>
        <p:spPr>
          <a:xfrm>
            <a:off x="2371322" y="2743276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51" name="ngoài">
            <a:extLst>
              <a:ext uri="{FF2B5EF4-FFF2-40B4-BE49-F238E27FC236}">
                <a16:creationId xmlns:a16="http://schemas.microsoft.com/office/drawing/2014/main" xmlns="" id="{99023731-15FB-464F-8538-BDAE1DFF28ED}"/>
              </a:ext>
            </a:extLst>
          </p:cNvPr>
          <p:cNvSpPr/>
          <p:nvPr/>
        </p:nvSpPr>
        <p:spPr>
          <a:xfrm rot="5606755">
            <a:off x="-7808200" y="-2505939"/>
            <a:ext cx="11928420" cy="119284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5542320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1240413" y="62503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-3786752" y="4845760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341056" y="506851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100595" y="267888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19C50C7C-3879-4EA1-A236-E7C275AC3365}"/>
              </a:ext>
            </a:extLst>
          </p:cNvPr>
          <p:cNvGrpSpPr/>
          <p:nvPr/>
        </p:nvGrpSpPr>
        <p:grpSpPr>
          <a:xfrm rot="16200000">
            <a:off x="-2360543" y="217747"/>
            <a:ext cx="1449028" cy="6371304"/>
            <a:chOff x="838199" y="276532"/>
            <a:chExt cx="1449028" cy="6371304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833D8B1F-E8D1-404E-B3D9-AA204DB217CB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xmlns="" id="{4B5311B9-1136-426D-B1F4-1418A452098C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198555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-3198555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-3013148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198555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-3198556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3AF918D6-5D42-4192-B505-5FDC86FD2701}"/>
              </a:ext>
            </a:extLst>
          </p:cNvPr>
          <p:cNvGrpSpPr/>
          <p:nvPr/>
        </p:nvGrpSpPr>
        <p:grpSpPr>
          <a:xfrm rot="10800000">
            <a:off x="-14734830" y="-9516921"/>
            <a:ext cx="25855248" cy="25855248"/>
            <a:chOff x="-14962386" y="-9509616"/>
            <a:chExt cx="25855248" cy="25855248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CB78C18D-6981-4B59-8CE5-3FA68E2B8497}"/>
                </a:ext>
              </a:extLst>
            </p:cNvPr>
            <p:cNvSpPr/>
            <p:nvPr/>
          </p:nvSpPr>
          <p:spPr>
            <a:xfrm>
              <a:off x="5133282" y="3641731"/>
              <a:ext cx="5756925" cy="2790809"/>
            </a:xfrm>
            <a:custGeom>
              <a:avLst/>
              <a:gdLst>
                <a:gd name="connsiteX0" fmla="*/ 588467 w 5756925"/>
                <a:gd name="connsiteY0" fmla="*/ 0 h 2790809"/>
                <a:gd name="connsiteX1" fmla="*/ 5756925 w 5756925"/>
                <a:gd name="connsiteY1" fmla="*/ 0 h 2790809"/>
                <a:gd name="connsiteX2" fmla="*/ 5752048 w 5756925"/>
                <a:gd name="connsiteY2" fmla="*/ 219991 h 2790809"/>
                <a:gd name="connsiteX3" fmla="*/ 5736207 w 5756925"/>
                <a:gd name="connsiteY3" fmla="*/ 553309 h 2790809"/>
                <a:gd name="connsiteX4" fmla="*/ 5469187 w 5756925"/>
                <a:gd name="connsiteY4" fmla="*/ 2509546 h 2790809"/>
                <a:gd name="connsiteX5" fmla="*/ 5401292 w 5756925"/>
                <a:gd name="connsiteY5" fmla="*/ 2790809 h 2790809"/>
                <a:gd name="connsiteX6" fmla="*/ 0 w 5756925"/>
                <a:gd name="connsiteY6" fmla="*/ 2790809 h 2790809"/>
                <a:gd name="connsiteX7" fmla="*/ 91610 w 5756925"/>
                <a:gd name="connsiteY7" fmla="*/ 2565649 h 2790809"/>
                <a:gd name="connsiteX8" fmla="*/ 578597 w 5756925"/>
                <a:gd name="connsiteY8" fmla="*/ 283006 h 279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6925" h="2790809">
                  <a:moveTo>
                    <a:pt x="588467" y="0"/>
                  </a:moveTo>
                  <a:lnTo>
                    <a:pt x="5756925" y="0"/>
                  </a:lnTo>
                  <a:lnTo>
                    <a:pt x="5752048" y="219991"/>
                  </a:lnTo>
                  <a:cubicBezTo>
                    <a:pt x="5748187" y="330840"/>
                    <a:pt x="5742912" y="441952"/>
                    <a:pt x="5736207" y="553309"/>
                  </a:cubicBezTo>
                  <a:cubicBezTo>
                    <a:pt x="5695975" y="1221449"/>
                    <a:pt x="5605679" y="1874671"/>
                    <a:pt x="5469187" y="2509546"/>
                  </a:cubicBezTo>
                  <a:lnTo>
                    <a:pt x="5401292" y="2790809"/>
                  </a:lnTo>
                  <a:lnTo>
                    <a:pt x="0" y="2790809"/>
                  </a:lnTo>
                  <a:lnTo>
                    <a:pt x="91610" y="2565649"/>
                  </a:lnTo>
                  <a:cubicBezTo>
                    <a:pt x="361771" y="1851567"/>
                    <a:pt x="530293" y="1085197"/>
                    <a:pt x="578597" y="283006"/>
                  </a:cubicBezTo>
                  <a:close/>
                </a:path>
              </a:pathLst>
            </a:custGeom>
            <a:solidFill>
              <a:srgbClr val="E76F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hoặc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đổi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màu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dd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phenolptalein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không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màu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thành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màu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hồng</a:t>
              </a:r>
              <a:endParaRPr lang="en-US" sz="36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57" name="ngoài">
              <a:extLst>
                <a:ext uri="{FF2B5EF4-FFF2-40B4-BE49-F238E27FC236}">
                  <a16:creationId xmlns:a16="http://schemas.microsoft.com/office/drawing/2014/main" xmlns="" id="{D3925523-48E2-4076-9E94-82E1A985D371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E76F5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ngoài">
              <a:extLst>
                <a:ext uri="{FF2B5EF4-FFF2-40B4-BE49-F238E27FC236}">
                  <a16:creationId xmlns:a16="http://schemas.microsoft.com/office/drawing/2014/main" xmlns="" id="{6F8B19C0-1E73-4495-92B6-EEEBFC86BC4F}"/>
                </a:ext>
              </a:extLst>
            </p:cNvPr>
            <p:cNvSpPr/>
            <p:nvPr/>
          </p:nvSpPr>
          <p:spPr>
            <a:xfrm rot="5606755">
              <a:off x="-14962386" y="-9509616"/>
              <a:ext cx="25855248" cy="25855248"/>
            </a:xfrm>
            <a:prstGeom prst="ellipse">
              <a:avLst/>
            </a:prstGeom>
            <a:noFill/>
            <a:ln>
              <a:solidFill>
                <a:srgbClr val="E9C4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B13789B5-0128-40FE-ABB0-87F7B4F1E823}"/>
              </a:ext>
            </a:extLst>
          </p:cNvPr>
          <p:cNvGrpSpPr/>
          <p:nvPr/>
        </p:nvGrpSpPr>
        <p:grpSpPr>
          <a:xfrm>
            <a:off x="-14734830" y="-9516921"/>
            <a:ext cx="25855248" cy="25855248"/>
            <a:chOff x="-14962386" y="-9509616"/>
            <a:chExt cx="25855248" cy="25855248"/>
          </a:xfrm>
        </p:grpSpPr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C238A13D-82BD-4141-B88B-FEAF0627684D}"/>
                </a:ext>
              </a:extLst>
            </p:cNvPr>
            <p:cNvSpPr/>
            <p:nvPr/>
          </p:nvSpPr>
          <p:spPr>
            <a:xfrm>
              <a:off x="5108650" y="425462"/>
              <a:ext cx="5783048" cy="2790808"/>
            </a:xfrm>
            <a:custGeom>
              <a:avLst/>
              <a:gdLst>
                <a:gd name="connsiteX0" fmla="*/ 0 w 5783048"/>
                <a:gd name="connsiteY0" fmla="*/ 0 h 2790808"/>
                <a:gd name="connsiteX1" fmla="*/ 5434345 w 5783048"/>
                <a:gd name="connsiteY1" fmla="*/ 0 h 2790808"/>
                <a:gd name="connsiteX2" fmla="*/ 5548771 w 5783048"/>
                <a:gd name="connsiteY2" fmla="*/ 520142 h 2790808"/>
                <a:gd name="connsiteX3" fmla="*/ 5782997 w 5783048"/>
                <a:gd name="connsiteY3" fmla="*/ 2774454 h 2790808"/>
                <a:gd name="connsiteX4" fmla="*/ 5783048 w 5783048"/>
                <a:gd name="connsiteY4" fmla="*/ 2790808 h 2790808"/>
                <a:gd name="connsiteX5" fmla="*/ 612282 w 5783048"/>
                <a:gd name="connsiteY5" fmla="*/ 2790808 h 2790808"/>
                <a:gd name="connsiteX6" fmla="*/ 610927 w 5783048"/>
                <a:gd name="connsiteY6" fmla="*/ 2704817 h 2790808"/>
                <a:gd name="connsiteX7" fmla="*/ 41558 w 5783048"/>
                <a:gd name="connsiteY7" fmla="*/ 94787 h 279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3048" h="2790808">
                  <a:moveTo>
                    <a:pt x="0" y="0"/>
                  </a:moveTo>
                  <a:lnTo>
                    <a:pt x="5434345" y="0"/>
                  </a:lnTo>
                  <a:lnTo>
                    <a:pt x="5548771" y="520142"/>
                  </a:lnTo>
                  <a:cubicBezTo>
                    <a:pt x="5690970" y="1252871"/>
                    <a:pt x="5770860" y="2006356"/>
                    <a:pt x="5782997" y="2774454"/>
                  </a:cubicBezTo>
                  <a:lnTo>
                    <a:pt x="5783048" y="2790808"/>
                  </a:lnTo>
                  <a:lnTo>
                    <a:pt x="612282" y="2790808"/>
                  </a:lnTo>
                  <a:lnTo>
                    <a:pt x="610927" y="2704817"/>
                  </a:lnTo>
                  <a:cubicBezTo>
                    <a:pt x="573247" y="1787777"/>
                    <a:pt x="374740" y="907932"/>
                    <a:pt x="41558" y="94787"/>
                  </a:cubicBezTo>
                  <a:close/>
                </a:path>
              </a:pathLst>
            </a:custGeom>
            <a:solidFill>
              <a:srgbClr val="26465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vi-VN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Dung </a:t>
              </a:r>
              <a:r>
                <a:rPr lang="vi-VN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dịch</a:t>
              </a:r>
              <a:r>
                <a:rPr lang="vi-VN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Ca(OH)</a:t>
              </a:r>
              <a:r>
                <a:rPr lang="vi-VN" sz="3600" baseline="-250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2 </a:t>
              </a:r>
            </a:p>
            <a:p>
              <a:pPr lvl="1" algn="ctr"/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đổi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màu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quỳ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tím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thành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xanh</a:t>
              </a:r>
              <a:endParaRPr lang="en-US" sz="3600" baseline="-250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31" name="ngoài">
              <a:extLst>
                <a:ext uri="{FF2B5EF4-FFF2-40B4-BE49-F238E27FC236}">
                  <a16:creationId xmlns:a16="http://schemas.microsoft.com/office/drawing/2014/main" xmlns="" id="{C53E3DC5-B11F-459E-9474-D7687F81419B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E76F5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ngoài">
              <a:extLst>
                <a:ext uri="{FF2B5EF4-FFF2-40B4-BE49-F238E27FC236}">
                  <a16:creationId xmlns:a16="http://schemas.microsoft.com/office/drawing/2014/main" xmlns="" id="{105244B6-7A3B-4F33-A2E7-FB14B165BE30}"/>
                </a:ext>
              </a:extLst>
            </p:cNvPr>
            <p:cNvSpPr/>
            <p:nvPr/>
          </p:nvSpPr>
          <p:spPr>
            <a:xfrm rot="5606755">
              <a:off x="-14962386" y="-9509616"/>
              <a:ext cx="25855248" cy="25855248"/>
            </a:xfrm>
            <a:prstGeom prst="ellipse">
              <a:avLst/>
            </a:prstGeom>
            <a:noFill/>
            <a:ln>
              <a:solidFill>
                <a:srgbClr val="E9C4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8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pin">
            <a:extLst>
              <a:ext uri="{FF2B5EF4-FFF2-40B4-BE49-F238E27FC236}">
                <a16:creationId xmlns:a16="http://schemas.microsoft.com/office/drawing/2014/main" xmlns="" id="{A252BC73-9867-47BA-AB9D-94339712EE01}"/>
              </a:ext>
            </a:extLst>
          </p:cNvPr>
          <p:cNvSpPr/>
          <p:nvPr/>
        </p:nvSpPr>
        <p:spPr>
          <a:xfrm rot="16200000">
            <a:off x="-7701712" y="-2477729"/>
            <a:ext cx="11791476" cy="1179147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xmlns="" id="{61E6B8E6-6DE9-4C87-B204-CC86460D97F9}"/>
              </a:ext>
            </a:extLst>
          </p:cNvPr>
          <p:cNvSpPr/>
          <p:nvPr/>
        </p:nvSpPr>
        <p:spPr>
          <a:xfrm>
            <a:off x="2421673" y="2732285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xmlns="" id="{F97AE2E5-9C35-4111-B726-5550CC8AFFA8}"/>
              </a:ext>
            </a:extLst>
          </p:cNvPr>
          <p:cNvSpPr/>
          <p:nvPr/>
        </p:nvSpPr>
        <p:spPr>
          <a:xfrm>
            <a:off x="0" y="7024381"/>
            <a:ext cx="1371448" cy="137144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oxit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xmlns="" id="{E9B19CD7-F033-46B6-8304-AFEEFB0EB5B8}"/>
              </a:ext>
            </a:extLst>
          </p:cNvPr>
          <p:cNvSpPr/>
          <p:nvPr/>
        </p:nvSpPr>
        <p:spPr>
          <a:xfrm>
            <a:off x="0" y="-1537829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5538314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1236407" y="62503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-3782746" y="4845760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337050" y="506851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104601" y="267888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19C50C7C-3879-4EA1-A236-E7C275AC3365}"/>
              </a:ext>
            </a:extLst>
          </p:cNvPr>
          <p:cNvGrpSpPr/>
          <p:nvPr/>
        </p:nvGrpSpPr>
        <p:grpSpPr>
          <a:xfrm rot="16200000">
            <a:off x="-2356537" y="217747"/>
            <a:ext cx="1449028" cy="6371304"/>
            <a:chOff x="838199" y="276532"/>
            <a:chExt cx="1449028" cy="6371304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833D8B1F-E8D1-404E-B3D9-AA204DB217CB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xmlns="" id="{4B5311B9-1136-426D-B1F4-1418A452098C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194549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-3194549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-3009142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194549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-3194550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xmlns="" id="{365CA1F9-64A5-407E-8F64-48D71A93E104}"/>
              </a:ext>
            </a:extLst>
          </p:cNvPr>
          <p:cNvGrpSpPr/>
          <p:nvPr/>
        </p:nvGrpSpPr>
        <p:grpSpPr>
          <a:xfrm rot="10800000">
            <a:off x="-14962164" y="-9509617"/>
            <a:ext cx="25855248" cy="25855248"/>
            <a:chOff x="-14962386" y="-9509616"/>
            <a:chExt cx="25855248" cy="25855248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1B2C029D-081F-4638-ADB2-27A8E128EC43}"/>
                </a:ext>
              </a:extLst>
            </p:cNvPr>
            <p:cNvSpPr/>
            <p:nvPr/>
          </p:nvSpPr>
          <p:spPr>
            <a:xfrm>
              <a:off x="5133282" y="3641731"/>
              <a:ext cx="5756925" cy="2790809"/>
            </a:xfrm>
            <a:custGeom>
              <a:avLst/>
              <a:gdLst>
                <a:gd name="connsiteX0" fmla="*/ 588467 w 5756925"/>
                <a:gd name="connsiteY0" fmla="*/ 0 h 2790809"/>
                <a:gd name="connsiteX1" fmla="*/ 5756925 w 5756925"/>
                <a:gd name="connsiteY1" fmla="*/ 0 h 2790809"/>
                <a:gd name="connsiteX2" fmla="*/ 5752048 w 5756925"/>
                <a:gd name="connsiteY2" fmla="*/ 219991 h 2790809"/>
                <a:gd name="connsiteX3" fmla="*/ 5736207 w 5756925"/>
                <a:gd name="connsiteY3" fmla="*/ 553309 h 2790809"/>
                <a:gd name="connsiteX4" fmla="*/ 5469187 w 5756925"/>
                <a:gd name="connsiteY4" fmla="*/ 2509546 h 2790809"/>
                <a:gd name="connsiteX5" fmla="*/ 5401292 w 5756925"/>
                <a:gd name="connsiteY5" fmla="*/ 2790809 h 2790809"/>
                <a:gd name="connsiteX6" fmla="*/ 0 w 5756925"/>
                <a:gd name="connsiteY6" fmla="*/ 2790809 h 2790809"/>
                <a:gd name="connsiteX7" fmla="*/ 91610 w 5756925"/>
                <a:gd name="connsiteY7" fmla="*/ 2565649 h 2790809"/>
                <a:gd name="connsiteX8" fmla="*/ 578597 w 5756925"/>
                <a:gd name="connsiteY8" fmla="*/ 283006 h 279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6925" h="2790809">
                  <a:moveTo>
                    <a:pt x="588467" y="0"/>
                  </a:moveTo>
                  <a:lnTo>
                    <a:pt x="5756925" y="0"/>
                  </a:lnTo>
                  <a:lnTo>
                    <a:pt x="5752048" y="219991"/>
                  </a:lnTo>
                  <a:cubicBezTo>
                    <a:pt x="5748187" y="330840"/>
                    <a:pt x="5742912" y="441952"/>
                    <a:pt x="5736207" y="553309"/>
                  </a:cubicBezTo>
                  <a:cubicBezTo>
                    <a:pt x="5695975" y="1221449"/>
                    <a:pt x="5605679" y="1874671"/>
                    <a:pt x="5469187" y="2509546"/>
                  </a:cubicBezTo>
                  <a:lnTo>
                    <a:pt x="5401292" y="2790809"/>
                  </a:lnTo>
                  <a:lnTo>
                    <a:pt x="0" y="2790809"/>
                  </a:lnTo>
                  <a:lnTo>
                    <a:pt x="91610" y="2565649"/>
                  </a:lnTo>
                  <a:cubicBezTo>
                    <a:pt x="361771" y="1851567"/>
                    <a:pt x="530293" y="1085197"/>
                    <a:pt x="578597" y="283006"/>
                  </a:cubicBezTo>
                  <a:close/>
                </a:path>
              </a:pathLst>
            </a:custGeom>
            <a:solidFill>
              <a:srgbClr val="E76F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hoặc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đổi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màu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dd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phenolptalein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không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màu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thành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màu</a:t>
              </a:r>
              <a:r>
                <a:rPr lang="en-US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hồng</a:t>
              </a:r>
              <a:endParaRPr lang="en-US" sz="36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35" name="ngoài">
              <a:extLst>
                <a:ext uri="{FF2B5EF4-FFF2-40B4-BE49-F238E27FC236}">
                  <a16:creationId xmlns:a16="http://schemas.microsoft.com/office/drawing/2014/main" xmlns="" id="{57E1A49B-C287-4161-AE50-0D232A916984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E76F5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ngoài">
              <a:extLst>
                <a:ext uri="{FF2B5EF4-FFF2-40B4-BE49-F238E27FC236}">
                  <a16:creationId xmlns:a16="http://schemas.microsoft.com/office/drawing/2014/main" xmlns="" id="{F6C31160-9BB5-4859-8040-F9B160DAA310}"/>
                </a:ext>
              </a:extLst>
            </p:cNvPr>
            <p:cNvSpPr/>
            <p:nvPr/>
          </p:nvSpPr>
          <p:spPr>
            <a:xfrm rot="5606755">
              <a:off x="-14962386" y="-9509616"/>
              <a:ext cx="25855248" cy="25855248"/>
            </a:xfrm>
            <a:prstGeom prst="ellipse">
              <a:avLst/>
            </a:prstGeom>
            <a:noFill/>
            <a:ln>
              <a:solidFill>
                <a:srgbClr val="E9C4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55897127-3DF1-47B5-85C9-F78DAA98A794}"/>
              </a:ext>
            </a:extLst>
          </p:cNvPr>
          <p:cNvGrpSpPr/>
          <p:nvPr/>
        </p:nvGrpSpPr>
        <p:grpSpPr>
          <a:xfrm rot="10800000">
            <a:off x="-14962164" y="-9509617"/>
            <a:ext cx="25855248" cy="25855248"/>
            <a:chOff x="-14962386" y="-9509616"/>
            <a:chExt cx="25855248" cy="25855248"/>
          </a:xfrm>
        </p:grpSpPr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A7D9B78E-FEB7-42F1-B710-4E31C8D7BEDF}"/>
                </a:ext>
              </a:extLst>
            </p:cNvPr>
            <p:cNvSpPr/>
            <p:nvPr/>
          </p:nvSpPr>
          <p:spPr>
            <a:xfrm>
              <a:off x="5108650" y="425462"/>
              <a:ext cx="5783048" cy="2790808"/>
            </a:xfrm>
            <a:custGeom>
              <a:avLst/>
              <a:gdLst>
                <a:gd name="connsiteX0" fmla="*/ 0 w 5783048"/>
                <a:gd name="connsiteY0" fmla="*/ 0 h 2790808"/>
                <a:gd name="connsiteX1" fmla="*/ 5434345 w 5783048"/>
                <a:gd name="connsiteY1" fmla="*/ 0 h 2790808"/>
                <a:gd name="connsiteX2" fmla="*/ 5548771 w 5783048"/>
                <a:gd name="connsiteY2" fmla="*/ 520142 h 2790808"/>
                <a:gd name="connsiteX3" fmla="*/ 5782997 w 5783048"/>
                <a:gd name="connsiteY3" fmla="*/ 2774454 h 2790808"/>
                <a:gd name="connsiteX4" fmla="*/ 5783048 w 5783048"/>
                <a:gd name="connsiteY4" fmla="*/ 2790808 h 2790808"/>
                <a:gd name="connsiteX5" fmla="*/ 612282 w 5783048"/>
                <a:gd name="connsiteY5" fmla="*/ 2790808 h 2790808"/>
                <a:gd name="connsiteX6" fmla="*/ 610927 w 5783048"/>
                <a:gd name="connsiteY6" fmla="*/ 2704817 h 2790808"/>
                <a:gd name="connsiteX7" fmla="*/ 41558 w 5783048"/>
                <a:gd name="connsiteY7" fmla="*/ 94787 h 279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3048" h="2790808">
                  <a:moveTo>
                    <a:pt x="0" y="0"/>
                  </a:moveTo>
                  <a:lnTo>
                    <a:pt x="5434345" y="0"/>
                  </a:lnTo>
                  <a:lnTo>
                    <a:pt x="5548771" y="520142"/>
                  </a:lnTo>
                  <a:cubicBezTo>
                    <a:pt x="5690970" y="1252871"/>
                    <a:pt x="5770860" y="2006356"/>
                    <a:pt x="5782997" y="2774454"/>
                  </a:cubicBezTo>
                  <a:lnTo>
                    <a:pt x="5783048" y="2790808"/>
                  </a:lnTo>
                  <a:lnTo>
                    <a:pt x="612282" y="2790808"/>
                  </a:lnTo>
                  <a:lnTo>
                    <a:pt x="610927" y="2704817"/>
                  </a:lnTo>
                  <a:cubicBezTo>
                    <a:pt x="573247" y="1787777"/>
                    <a:pt x="374740" y="907932"/>
                    <a:pt x="41558" y="94787"/>
                  </a:cubicBezTo>
                  <a:close/>
                </a:path>
              </a:pathLst>
            </a:custGeom>
            <a:solidFill>
              <a:srgbClr val="26465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vi-VN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Dung </a:t>
              </a:r>
              <a:r>
                <a:rPr lang="vi-VN" sz="36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dịch</a:t>
              </a:r>
              <a:r>
                <a:rPr lang="vi-VN" sz="36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Ca(OH)</a:t>
              </a:r>
              <a:r>
                <a:rPr lang="vi-VN" sz="3600" baseline="-250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2 </a:t>
              </a:r>
            </a:p>
            <a:p>
              <a:pPr lvl="1" algn="ctr"/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đổi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màu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quỳ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tím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thành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xanh</a:t>
              </a:r>
              <a:endParaRPr lang="en-US" sz="3600" baseline="-250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46" name="ngoài">
              <a:extLst>
                <a:ext uri="{FF2B5EF4-FFF2-40B4-BE49-F238E27FC236}">
                  <a16:creationId xmlns:a16="http://schemas.microsoft.com/office/drawing/2014/main" xmlns="" id="{F93F2590-9987-4E88-8FFB-08AB2878489E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E76F5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ngoài">
              <a:extLst>
                <a:ext uri="{FF2B5EF4-FFF2-40B4-BE49-F238E27FC236}">
                  <a16:creationId xmlns:a16="http://schemas.microsoft.com/office/drawing/2014/main" xmlns="" id="{91840164-89CA-43C4-802A-748832FDC481}"/>
                </a:ext>
              </a:extLst>
            </p:cNvPr>
            <p:cNvSpPr/>
            <p:nvPr/>
          </p:nvSpPr>
          <p:spPr>
            <a:xfrm rot="5606755">
              <a:off x="-14962386" y="-9509616"/>
              <a:ext cx="25855248" cy="25855248"/>
            </a:xfrm>
            <a:prstGeom prst="ellipse">
              <a:avLst/>
            </a:prstGeom>
            <a:noFill/>
            <a:ln>
              <a:solidFill>
                <a:srgbClr val="E9C4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662503A5-F171-40A9-97D6-3165C4E00B59}"/>
              </a:ext>
            </a:extLst>
          </p:cNvPr>
          <p:cNvGrpSpPr/>
          <p:nvPr/>
        </p:nvGrpSpPr>
        <p:grpSpPr>
          <a:xfrm rot="10800000">
            <a:off x="-15978337" y="-10525568"/>
            <a:ext cx="27887595" cy="27887151"/>
            <a:chOff x="-15978337" y="-10525568"/>
            <a:chExt cx="27887595" cy="27887151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9679C18B-823B-4B1B-9C5C-9EDFC9BE1D5B}"/>
                </a:ext>
              </a:extLst>
            </p:cNvPr>
            <p:cNvSpPr/>
            <p:nvPr/>
          </p:nvSpPr>
          <p:spPr>
            <a:xfrm>
              <a:off x="5666481" y="2507548"/>
              <a:ext cx="6242777" cy="1812860"/>
            </a:xfrm>
            <a:custGeom>
              <a:avLst/>
              <a:gdLst>
                <a:gd name="connsiteX0" fmla="*/ 0 w 6242777"/>
                <a:gd name="connsiteY0" fmla="*/ 0 h 1812860"/>
                <a:gd name="connsiteX1" fmla="*/ 6213701 w 6242777"/>
                <a:gd name="connsiteY1" fmla="*/ 0 h 1812860"/>
                <a:gd name="connsiteX2" fmla="*/ 6230956 w 6242777"/>
                <a:gd name="connsiteY2" fmla="*/ 321159 h 1812860"/>
                <a:gd name="connsiteX3" fmla="*/ 6217124 w 6242777"/>
                <a:gd name="connsiteY3" fmla="*/ 1748558 h 1812860"/>
                <a:gd name="connsiteX4" fmla="*/ 6212435 w 6242777"/>
                <a:gd name="connsiteY4" fmla="*/ 1812860 h 1812860"/>
                <a:gd name="connsiteX5" fmla="*/ 11517 w 6242777"/>
                <a:gd name="connsiteY5" fmla="*/ 1812860 h 1812860"/>
                <a:gd name="connsiteX6" fmla="*/ 45399 w 6242777"/>
                <a:gd name="connsiteY6" fmla="*/ 1417189 h 1812860"/>
                <a:gd name="connsiteX7" fmla="*/ 27178 w 6242777"/>
                <a:gd name="connsiteY7" fmla="*/ 232078 h 18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2777" h="1812860">
                  <a:moveTo>
                    <a:pt x="0" y="0"/>
                  </a:moveTo>
                  <a:lnTo>
                    <a:pt x="6213701" y="0"/>
                  </a:lnTo>
                  <a:lnTo>
                    <a:pt x="6230956" y="321159"/>
                  </a:lnTo>
                  <a:cubicBezTo>
                    <a:pt x="6250298" y="791915"/>
                    <a:pt x="6246053" y="1268126"/>
                    <a:pt x="6217124" y="1748558"/>
                  </a:cubicBezTo>
                  <a:lnTo>
                    <a:pt x="6212435" y="1812860"/>
                  </a:lnTo>
                  <a:lnTo>
                    <a:pt x="11517" y="1812860"/>
                  </a:lnTo>
                  <a:lnTo>
                    <a:pt x="45399" y="1417189"/>
                  </a:lnTo>
                  <a:cubicBezTo>
                    <a:pt x="69551" y="1016093"/>
                    <a:pt x="62791" y="620283"/>
                    <a:pt x="27178" y="232078"/>
                  </a:cubicBezTo>
                  <a:close/>
                </a:path>
              </a:pathLst>
            </a:custGeom>
            <a:solidFill>
              <a:srgbClr val="FFD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vi-VN" sz="36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Tác</a:t>
              </a:r>
              <a:r>
                <a:rPr lang="vi-VN" sz="36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36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dụng</a:t>
              </a:r>
              <a:r>
                <a:rPr lang="vi-VN" sz="36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36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với</a:t>
              </a:r>
              <a:r>
                <a:rPr lang="vi-VN" sz="36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36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axit</a:t>
              </a:r>
              <a:r>
                <a:rPr lang="vi-VN" sz="36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, </a:t>
              </a:r>
              <a:r>
                <a:rPr lang="vi-VN" sz="36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tạo</a:t>
              </a:r>
              <a:r>
                <a:rPr lang="vi-VN" sz="36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36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thành</a:t>
              </a:r>
              <a:r>
                <a:rPr lang="vi-VN" sz="36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</a:p>
            <a:p>
              <a:pPr algn="ctr"/>
              <a:r>
                <a:rPr lang="vi-VN" sz="36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muối</a:t>
              </a:r>
              <a:r>
                <a:rPr lang="vi-VN" sz="36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36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và</a:t>
              </a:r>
              <a:r>
                <a:rPr lang="vi-VN" sz="36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36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nước</a:t>
              </a:r>
              <a:r>
                <a:rPr lang="vi-VN" sz="36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(</a:t>
              </a:r>
              <a:r>
                <a:rPr lang="vi-VN" sz="36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phản</a:t>
              </a:r>
              <a:r>
                <a:rPr lang="vi-VN" sz="36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36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ứng</a:t>
              </a:r>
              <a:r>
                <a:rPr lang="vi-VN" sz="36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trung </a:t>
              </a:r>
              <a:r>
                <a:rPr lang="vi-VN" sz="36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hòa</a:t>
              </a:r>
              <a:r>
                <a:rPr lang="vi-VN" sz="36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)</a:t>
              </a:r>
              <a:endParaRPr lang="en-US" sz="3600" dirty="0">
                <a:solidFill>
                  <a:schemeClr val="tx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40" name="ngoài">
              <a:extLst>
                <a:ext uri="{FF2B5EF4-FFF2-40B4-BE49-F238E27FC236}">
                  <a16:creationId xmlns:a16="http://schemas.microsoft.com/office/drawing/2014/main" xmlns="" id="{9B7A6335-68E0-46A5-A5B9-7CEB5FF8EBBA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ngoài">
              <a:extLst>
                <a:ext uri="{FF2B5EF4-FFF2-40B4-BE49-F238E27FC236}">
                  <a16:creationId xmlns:a16="http://schemas.microsoft.com/office/drawing/2014/main" xmlns="" id="{F4B85D6D-82A4-4CA2-B50B-BBEA8B39F2AF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2325091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pin">
            <a:extLst>
              <a:ext uri="{FF2B5EF4-FFF2-40B4-BE49-F238E27FC236}">
                <a16:creationId xmlns:a16="http://schemas.microsoft.com/office/drawing/2014/main" xmlns="" id="{A252BC73-9867-47BA-AB9D-94339712EE01}"/>
              </a:ext>
            </a:extLst>
          </p:cNvPr>
          <p:cNvSpPr/>
          <p:nvPr/>
        </p:nvSpPr>
        <p:spPr>
          <a:xfrm rot="16200000">
            <a:off x="-7701712" y="-2477729"/>
            <a:ext cx="11791476" cy="1179147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xmlns="" id="{61E6B8E6-6DE9-4C87-B204-CC86460D97F9}"/>
              </a:ext>
            </a:extLst>
          </p:cNvPr>
          <p:cNvSpPr/>
          <p:nvPr/>
        </p:nvSpPr>
        <p:spPr>
          <a:xfrm>
            <a:off x="2421673" y="2732285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xmlns="" id="{F97AE2E5-9C35-4111-B726-5550CC8AFFA8}"/>
              </a:ext>
            </a:extLst>
          </p:cNvPr>
          <p:cNvSpPr/>
          <p:nvPr/>
        </p:nvSpPr>
        <p:spPr>
          <a:xfrm>
            <a:off x="0" y="7024381"/>
            <a:ext cx="1371448" cy="137144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oxit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xmlns="" id="{E9B19CD7-F033-46B6-8304-AFEEFB0EB5B8}"/>
              </a:ext>
            </a:extLst>
          </p:cNvPr>
          <p:cNvSpPr/>
          <p:nvPr/>
        </p:nvSpPr>
        <p:spPr>
          <a:xfrm>
            <a:off x="0" y="-1537829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5538314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1236407" y="62503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-3782746" y="4845760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337050" y="506851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104601" y="267888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19C50C7C-3879-4EA1-A236-E7C275AC3365}"/>
              </a:ext>
            </a:extLst>
          </p:cNvPr>
          <p:cNvGrpSpPr/>
          <p:nvPr/>
        </p:nvGrpSpPr>
        <p:grpSpPr>
          <a:xfrm rot="16200000">
            <a:off x="-2356537" y="217747"/>
            <a:ext cx="1449028" cy="6371304"/>
            <a:chOff x="838199" y="276532"/>
            <a:chExt cx="1449028" cy="6371304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833D8B1F-E8D1-404E-B3D9-AA204DB217CB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xmlns="" id="{4B5311B9-1136-426D-B1F4-1418A452098C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194549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-3194549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-3009142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194549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-3194550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52" name="ngoài">
            <a:extLst>
              <a:ext uri="{FF2B5EF4-FFF2-40B4-BE49-F238E27FC236}">
                <a16:creationId xmlns:a16="http://schemas.microsoft.com/office/drawing/2014/main" xmlns="" id="{3DEAEE8E-6F74-4E02-8272-603C22F6760D}"/>
              </a:ext>
            </a:extLst>
          </p:cNvPr>
          <p:cNvSpPr/>
          <p:nvPr/>
        </p:nvSpPr>
        <p:spPr>
          <a:xfrm rot="5606755">
            <a:off x="-6299223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ình tự do: Hình 68">
            <a:extLst>
              <a:ext uri="{FF2B5EF4-FFF2-40B4-BE49-F238E27FC236}">
                <a16:creationId xmlns:a16="http://schemas.microsoft.com/office/drawing/2014/main" xmlns="" id="{06E9112E-57B7-4233-940B-B09BB213E7D5}"/>
              </a:ext>
            </a:extLst>
          </p:cNvPr>
          <p:cNvSpPr/>
          <p:nvPr/>
        </p:nvSpPr>
        <p:spPr>
          <a:xfrm>
            <a:off x="5666481" y="2507548"/>
            <a:ext cx="6242777" cy="1812860"/>
          </a:xfrm>
          <a:custGeom>
            <a:avLst/>
            <a:gdLst>
              <a:gd name="connsiteX0" fmla="*/ 0 w 6242777"/>
              <a:gd name="connsiteY0" fmla="*/ 0 h 1812860"/>
              <a:gd name="connsiteX1" fmla="*/ 6213701 w 6242777"/>
              <a:gd name="connsiteY1" fmla="*/ 0 h 1812860"/>
              <a:gd name="connsiteX2" fmla="*/ 6230956 w 6242777"/>
              <a:gd name="connsiteY2" fmla="*/ 321159 h 1812860"/>
              <a:gd name="connsiteX3" fmla="*/ 6217124 w 6242777"/>
              <a:gd name="connsiteY3" fmla="*/ 1748558 h 1812860"/>
              <a:gd name="connsiteX4" fmla="*/ 6212435 w 6242777"/>
              <a:gd name="connsiteY4" fmla="*/ 1812860 h 1812860"/>
              <a:gd name="connsiteX5" fmla="*/ 11517 w 6242777"/>
              <a:gd name="connsiteY5" fmla="*/ 1812860 h 1812860"/>
              <a:gd name="connsiteX6" fmla="*/ 45399 w 6242777"/>
              <a:gd name="connsiteY6" fmla="*/ 1417189 h 1812860"/>
              <a:gd name="connsiteX7" fmla="*/ 27178 w 6242777"/>
              <a:gd name="connsiteY7" fmla="*/ 232078 h 18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2777" h="1812860">
                <a:moveTo>
                  <a:pt x="0" y="0"/>
                </a:moveTo>
                <a:lnTo>
                  <a:pt x="6213701" y="0"/>
                </a:lnTo>
                <a:lnTo>
                  <a:pt x="6230956" y="321159"/>
                </a:lnTo>
                <a:cubicBezTo>
                  <a:pt x="6250298" y="791915"/>
                  <a:pt x="6246053" y="1268126"/>
                  <a:pt x="6217124" y="1748558"/>
                </a:cubicBezTo>
                <a:lnTo>
                  <a:pt x="6212435" y="1812860"/>
                </a:lnTo>
                <a:lnTo>
                  <a:pt x="11517" y="1812860"/>
                </a:lnTo>
                <a:lnTo>
                  <a:pt x="45399" y="1417189"/>
                </a:lnTo>
                <a:cubicBezTo>
                  <a:pt x="69551" y="1016093"/>
                  <a:pt x="62791" y="620283"/>
                  <a:pt x="27178" y="232078"/>
                </a:cubicBezTo>
                <a:close/>
              </a:path>
            </a:pathLst>
          </a:custGeom>
          <a:solidFill>
            <a:srgbClr val="FFD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Tác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dụng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với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axit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tạo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thành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</a:p>
          <a:p>
            <a:pPr algn="ctr"/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muối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và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nước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(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phản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ứng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trung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hòa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)</a:t>
            </a:r>
            <a:endParaRPr lang="en-US" sz="3600" dirty="0">
              <a:solidFill>
                <a:schemeClr val="tx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66" name="ngoài">
            <a:extLst>
              <a:ext uri="{FF2B5EF4-FFF2-40B4-BE49-F238E27FC236}">
                <a16:creationId xmlns:a16="http://schemas.microsoft.com/office/drawing/2014/main" xmlns="" id="{A41AE796-73C7-4A5C-903F-BB3E58D60428}"/>
              </a:ext>
            </a:extLst>
          </p:cNvPr>
          <p:cNvSpPr/>
          <p:nvPr/>
        </p:nvSpPr>
        <p:spPr>
          <a:xfrm rot="5606755">
            <a:off x="-9129436" y="-3636402"/>
            <a:ext cx="14189346" cy="1418934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ngoài">
            <a:extLst>
              <a:ext uri="{FF2B5EF4-FFF2-40B4-BE49-F238E27FC236}">
                <a16:creationId xmlns:a16="http://schemas.microsoft.com/office/drawing/2014/main" xmlns="" id="{5237E9FF-F4AB-45F0-9BBB-21645DD0C881}"/>
              </a:ext>
            </a:extLst>
          </p:cNvPr>
          <p:cNvSpPr/>
          <p:nvPr/>
        </p:nvSpPr>
        <p:spPr>
          <a:xfrm rot="5606755">
            <a:off x="-9129436" y="-3636402"/>
            <a:ext cx="14189346" cy="1418934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50670092-18EA-4B5D-98D2-3AAE89B284B8}"/>
              </a:ext>
            </a:extLst>
          </p:cNvPr>
          <p:cNvGrpSpPr/>
          <p:nvPr/>
        </p:nvGrpSpPr>
        <p:grpSpPr>
          <a:xfrm rot="10800000">
            <a:off x="-15978337" y="-10525568"/>
            <a:ext cx="27887151" cy="27887151"/>
            <a:chOff x="-15978337" y="-10525568"/>
            <a:chExt cx="27887151" cy="27887151"/>
          </a:xfrm>
        </p:grpSpPr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25514CE5-2650-4D67-A04F-16DD04F31414}"/>
                </a:ext>
              </a:extLst>
            </p:cNvPr>
            <p:cNvSpPr/>
            <p:nvPr/>
          </p:nvSpPr>
          <p:spPr>
            <a:xfrm>
              <a:off x="4333270" y="332321"/>
              <a:ext cx="7519048" cy="1812860"/>
            </a:xfrm>
            <a:custGeom>
              <a:avLst/>
              <a:gdLst>
                <a:gd name="connsiteX0" fmla="*/ 0 w 7519048"/>
                <a:gd name="connsiteY0" fmla="*/ 0 h 1812860"/>
                <a:gd name="connsiteX1" fmla="*/ 7232736 w 7519048"/>
                <a:gd name="connsiteY1" fmla="*/ 0 h 1812860"/>
                <a:gd name="connsiteX2" fmla="*/ 7251771 w 7519048"/>
                <a:gd name="connsiteY2" fmla="*/ 81667 h 1812860"/>
                <a:gd name="connsiteX3" fmla="*/ 7517597 w 7519048"/>
                <a:gd name="connsiteY3" fmla="*/ 1794498 h 1812860"/>
                <a:gd name="connsiteX4" fmla="*/ 7519048 w 7519048"/>
                <a:gd name="connsiteY4" fmla="*/ 1812860 h 1812860"/>
                <a:gd name="connsiteX5" fmla="*/ 604793 w 7519048"/>
                <a:gd name="connsiteY5" fmla="*/ 1812860 h 1812860"/>
                <a:gd name="connsiteX6" fmla="*/ 597430 w 7519048"/>
                <a:gd name="connsiteY6" fmla="*/ 1769096 h 1812860"/>
                <a:gd name="connsiteX7" fmla="*/ 62337 w 7519048"/>
                <a:gd name="connsiteY7" fmla="*/ 125288 h 18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9048" h="1812860">
                  <a:moveTo>
                    <a:pt x="0" y="0"/>
                  </a:moveTo>
                  <a:lnTo>
                    <a:pt x="7232736" y="0"/>
                  </a:lnTo>
                  <a:lnTo>
                    <a:pt x="7251771" y="81667"/>
                  </a:lnTo>
                  <a:cubicBezTo>
                    <a:pt x="7374953" y="641511"/>
                    <a:pt x="7464275" y="1213259"/>
                    <a:pt x="7517597" y="1794498"/>
                  </a:cubicBezTo>
                  <a:lnTo>
                    <a:pt x="7519048" y="1812860"/>
                  </a:lnTo>
                  <a:lnTo>
                    <a:pt x="604793" y="1812860"/>
                  </a:lnTo>
                  <a:lnTo>
                    <a:pt x="597430" y="1769096"/>
                  </a:lnTo>
                  <a:cubicBezTo>
                    <a:pt x="485947" y="1194638"/>
                    <a:pt x="304678" y="643425"/>
                    <a:pt x="62337" y="125288"/>
                  </a:cubicBezTo>
                  <a:close/>
                </a:path>
              </a:pathLst>
            </a:custGeom>
            <a:solidFill>
              <a:srgbClr val="EF4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ngoài">
              <a:extLst>
                <a:ext uri="{FF2B5EF4-FFF2-40B4-BE49-F238E27FC236}">
                  <a16:creationId xmlns:a16="http://schemas.microsoft.com/office/drawing/2014/main" xmlns="" id="{C14F4699-CAED-4888-861A-3D42352DBCD7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ngoài">
              <a:extLst>
                <a:ext uri="{FF2B5EF4-FFF2-40B4-BE49-F238E27FC236}">
                  <a16:creationId xmlns:a16="http://schemas.microsoft.com/office/drawing/2014/main" xmlns="" id="{456D832B-1786-4D5B-B232-3E2EA38E50B2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Hình chữ nhật: Góc Tròn 73">
            <a:extLst>
              <a:ext uri="{FF2B5EF4-FFF2-40B4-BE49-F238E27FC236}">
                <a16:creationId xmlns:a16="http://schemas.microsoft.com/office/drawing/2014/main" xmlns="" id="{23321FFF-8213-400C-8A6E-32C14A5B5ADA}"/>
              </a:ext>
            </a:extLst>
          </p:cNvPr>
          <p:cNvSpPr/>
          <p:nvPr/>
        </p:nvSpPr>
        <p:spPr>
          <a:xfrm>
            <a:off x="5000527" y="880554"/>
            <a:ext cx="1432991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75" name="Hình chữ nhật: Góc Tròn 74">
            <a:extLst>
              <a:ext uri="{FF2B5EF4-FFF2-40B4-BE49-F238E27FC236}">
                <a16:creationId xmlns:a16="http://schemas.microsoft.com/office/drawing/2014/main" xmlns="" id="{D0BF0BF4-4AF4-42E9-BD77-035C34C03A6E}"/>
              </a:ext>
            </a:extLst>
          </p:cNvPr>
          <p:cNvSpPr/>
          <p:nvPr/>
        </p:nvSpPr>
        <p:spPr>
          <a:xfrm>
            <a:off x="8708457" y="864138"/>
            <a:ext cx="1262742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CACL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76" name="Hình chữ nhật: Góc Tròn 75">
            <a:extLst>
              <a:ext uri="{FF2B5EF4-FFF2-40B4-BE49-F238E27FC236}">
                <a16:creationId xmlns:a16="http://schemas.microsoft.com/office/drawing/2014/main" xmlns="" id="{9E0847FD-9B5E-4D84-BFAD-576F3801DB30}"/>
              </a:ext>
            </a:extLst>
          </p:cNvPr>
          <p:cNvSpPr/>
          <p:nvPr/>
        </p:nvSpPr>
        <p:spPr>
          <a:xfrm>
            <a:off x="10491167" y="880554"/>
            <a:ext cx="97366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2h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O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77" name="Hình chữ nhật: Góc Tròn 76">
            <a:extLst>
              <a:ext uri="{FF2B5EF4-FFF2-40B4-BE49-F238E27FC236}">
                <a16:creationId xmlns:a16="http://schemas.microsoft.com/office/drawing/2014/main" xmlns="" id="{FC824E9D-AC5C-4D5F-A0FE-4946496D069C}"/>
              </a:ext>
            </a:extLst>
          </p:cNvPr>
          <p:cNvSpPr/>
          <p:nvPr/>
        </p:nvSpPr>
        <p:spPr>
          <a:xfrm>
            <a:off x="9722199" y="80148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971C26D2-C726-4022-8C97-EE5A420DB011}"/>
              </a:ext>
            </a:extLst>
          </p:cNvPr>
          <p:cNvGrpSpPr/>
          <p:nvPr/>
        </p:nvGrpSpPr>
        <p:grpSpPr>
          <a:xfrm>
            <a:off x="8102050" y="1085356"/>
            <a:ext cx="493201" cy="304005"/>
            <a:chOff x="4270727" y="3850768"/>
            <a:chExt cx="468924" cy="279024"/>
          </a:xfrm>
        </p:grpSpPr>
        <p:cxnSp>
          <p:nvCxnSpPr>
            <p:cNvPr id="79" name="Đường nối Thẳng 78">
              <a:extLst>
                <a:ext uri="{FF2B5EF4-FFF2-40B4-BE49-F238E27FC236}">
                  <a16:creationId xmlns:a16="http://schemas.microsoft.com/office/drawing/2014/main" xmlns="" id="{50B42110-7102-4694-8197-5D02A8ECC29F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80" name="Đường nối Thẳng 79">
              <a:extLst>
                <a:ext uri="{FF2B5EF4-FFF2-40B4-BE49-F238E27FC236}">
                  <a16:creationId xmlns:a16="http://schemas.microsoft.com/office/drawing/2014/main" xmlns="" id="{D006774A-B30A-4653-BC0A-424AE08AEFB0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81" name="Đường nối Thẳng 80">
              <a:extLst>
                <a:ext uri="{FF2B5EF4-FFF2-40B4-BE49-F238E27FC236}">
                  <a16:creationId xmlns:a16="http://schemas.microsoft.com/office/drawing/2014/main" xmlns="" id="{A0DAFC44-06D1-4D39-B72F-28BF797E1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</p:grpSp>
      <p:sp>
        <p:nvSpPr>
          <p:cNvPr id="82" name="Hình chữ nhật: Góc Tròn 81">
            <a:extLst>
              <a:ext uri="{FF2B5EF4-FFF2-40B4-BE49-F238E27FC236}">
                <a16:creationId xmlns:a16="http://schemas.microsoft.com/office/drawing/2014/main" xmlns="" id="{88AA40A6-FCA7-44E4-9917-2A226F1313EB}"/>
              </a:ext>
            </a:extLst>
          </p:cNvPr>
          <p:cNvSpPr/>
          <p:nvPr/>
        </p:nvSpPr>
        <p:spPr>
          <a:xfrm>
            <a:off x="6987589" y="880554"/>
            <a:ext cx="995194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2HCL</a:t>
            </a:r>
            <a:endParaRPr kumimoji="0" lang="vi-VN" sz="4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85" name="Hình chữ nhật: Góc Tròn 84">
            <a:extLst>
              <a:ext uri="{FF2B5EF4-FFF2-40B4-BE49-F238E27FC236}">
                <a16:creationId xmlns:a16="http://schemas.microsoft.com/office/drawing/2014/main" xmlns="" id="{7071EC38-39EF-4847-866D-880D2696BB94}"/>
              </a:ext>
            </a:extLst>
          </p:cNvPr>
          <p:cNvSpPr/>
          <p:nvPr/>
        </p:nvSpPr>
        <p:spPr>
          <a:xfrm>
            <a:off x="6212107" y="80148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" grpId="0" animBg="1"/>
          <p:bldP spid="74" grpId="1" animBg="1"/>
          <p:bldP spid="75" grpId="0" animBg="1"/>
          <p:bldP spid="75" grpId="1" animBg="1"/>
          <p:bldP spid="76" grpId="0" animBg="1"/>
          <p:bldP spid="76" grpId="1" animBg="1"/>
          <p:bldP spid="77" grpId="0"/>
          <p:bldP spid="77" grpId="1"/>
          <p:bldP spid="82" grpId="0" animBg="1"/>
          <p:bldP spid="82" grpId="1" animBg="1"/>
          <p:bldP spid="85" grpId="0"/>
          <p:bldP spid="8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" grpId="0" animBg="1"/>
          <p:bldP spid="74" grpId="1" animBg="1"/>
          <p:bldP spid="75" grpId="0" animBg="1"/>
          <p:bldP spid="75" grpId="1" animBg="1"/>
          <p:bldP spid="76" grpId="0" animBg="1"/>
          <p:bldP spid="76" grpId="1" animBg="1"/>
          <p:bldP spid="77" grpId="0"/>
          <p:bldP spid="77" grpId="1"/>
          <p:bldP spid="82" grpId="0" animBg="1"/>
          <p:bldP spid="82" grpId="1" animBg="1"/>
          <p:bldP spid="85" grpId="0"/>
          <p:bldP spid="85" grpId="1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pin">
            <a:extLst>
              <a:ext uri="{FF2B5EF4-FFF2-40B4-BE49-F238E27FC236}">
                <a16:creationId xmlns:a16="http://schemas.microsoft.com/office/drawing/2014/main" xmlns="" id="{A252BC73-9867-47BA-AB9D-94339712EE01}"/>
              </a:ext>
            </a:extLst>
          </p:cNvPr>
          <p:cNvSpPr/>
          <p:nvPr/>
        </p:nvSpPr>
        <p:spPr>
          <a:xfrm rot="16200000">
            <a:off x="-7701712" y="-2477729"/>
            <a:ext cx="11791476" cy="1179147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xmlns="" id="{61E6B8E6-6DE9-4C87-B204-CC86460D97F9}"/>
              </a:ext>
            </a:extLst>
          </p:cNvPr>
          <p:cNvSpPr/>
          <p:nvPr/>
        </p:nvSpPr>
        <p:spPr>
          <a:xfrm>
            <a:off x="2421673" y="2732285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xmlns="" id="{F97AE2E5-9C35-4111-B726-5550CC8AFFA8}"/>
              </a:ext>
            </a:extLst>
          </p:cNvPr>
          <p:cNvSpPr/>
          <p:nvPr/>
        </p:nvSpPr>
        <p:spPr>
          <a:xfrm>
            <a:off x="0" y="7024381"/>
            <a:ext cx="1371448" cy="137144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oxit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xmlns="" id="{E9B19CD7-F033-46B6-8304-AFEEFB0EB5B8}"/>
              </a:ext>
            </a:extLst>
          </p:cNvPr>
          <p:cNvSpPr/>
          <p:nvPr/>
        </p:nvSpPr>
        <p:spPr>
          <a:xfrm>
            <a:off x="0" y="-1537829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5538314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1236407" y="62503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-3782746" y="4845760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337050" y="506851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104601" y="267888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19C50C7C-3879-4EA1-A236-E7C275AC3365}"/>
              </a:ext>
            </a:extLst>
          </p:cNvPr>
          <p:cNvGrpSpPr/>
          <p:nvPr/>
        </p:nvGrpSpPr>
        <p:grpSpPr>
          <a:xfrm rot="16200000">
            <a:off x="-2356537" y="217747"/>
            <a:ext cx="1449028" cy="6371304"/>
            <a:chOff x="838199" y="276532"/>
            <a:chExt cx="1449028" cy="6371304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833D8B1F-E8D1-404E-B3D9-AA204DB217CB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xmlns="" id="{4B5311B9-1136-426D-B1F4-1418A452098C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194549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-3194549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-3009142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194549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-3194550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52" name="ngoài">
            <a:extLst>
              <a:ext uri="{FF2B5EF4-FFF2-40B4-BE49-F238E27FC236}">
                <a16:creationId xmlns:a16="http://schemas.microsoft.com/office/drawing/2014/main" xmlns="" id="{3DEAEE8E-6F74-4E02-8272-603C22F6760D}"/>
              </a:ext>
            </a:extLst>
          </p:cNvPr>
          <p:cNvSpPr/>
          <p:nvPr/>
        </p:nvSpPr>
        <p:spPr>
          <a:xfrm rot="5606755">
            <a:off x="-6299223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ình tự do: Hình 68">
            <a:extLst>
              <a:ext uri="{FF2B5EF4-FFF2-40B4-BE49-F238E27FC236}">
                <a16:creationId xmlns:a16="http://schemas.microsoft.com/office/drawing/2014/main" xmlns="" id="{06E9112E-57B7-4233-940B-B09BB213E7D5}"/>
              </a:ext>
            </a:extLst>
          </p:cNvPr>
          <p:cNvSpPr/>
          <p:nvPr/>
        </p:nvSpPr>
        <p:spPr>
          <a:xfrm>
            <a:off x="5666481" y="2507548"/>
            <a:ext cx="6242777" cy="1812860"/>
          </a:xfrm>
          <a:custGeom>
            <a:avLst/>
            <a:gdLst>
              <a:gd name="connsiteX0" fmla="*/ 0 w 6242777"/>
              <a:gd name="connsiteY0" fmla="*/ 0 h 1812860"/>
              <a:gd name="connsiteX1" fmla="*/ 6213701 w 6242777"/>
              <a:gd name="connsiteY1" fmla="*/ 0 h 1812860"/>
              <a:gd name="connsiteX2" fmla="*/ 6230956 w 6242777"/>
              <a:gd name="connsiteY2" fmla="*/ 321159 h 1812860"/>
              <a:gd name="connsiteX3" fmla="*/ 6217124 w 6242777"/>
              <a:gd name="connsiteY3" fmla="*/ 1748558 h 1812860"/>
              <a:gd name="connsiteX4" fmla="*/ 6212435 w 6242777"/>
              <a:gd name="connsiteY4" fmla="*/ 1812860 h 1812860"/>
              <a:gd name="connsiteX5" fmla="*/ 11517 w 6242777"/>
              <a:gd name="connsiteY5" fmla="*/ 1812860 h 1812860"/>
              <a:gd name="connsiteX6" fmla="*/ 45399 w 6242777"/>
              <a:gd name="connsiteY6" fmla="*/ 1417189 h 1812860"/>
              <a:gd name="connsiteX7" fmla="*/ 27178 w 6242777"/>
              <a:gd name="connsiteY7" fmla="*/ 232078 h 18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2777" h="1812860">
                <a:moveTo>
                  <a:pt x="0" y="0"/>
                </a:moveTo>
                <a:lnTo>
                  <a:pt x="6213701" y="0"/>
                </a:lnTo>
                <a:lnTo>
                  <a:pt x="6230956" y="321159"/>
                </a:lnTo>
                <a:cubicBezTo>
                  <a:pt x="6250298" y="791915"/>
                  <a:pt x="6246053" y="1268126"/>
                  <a:pt x="6217124" y="1748558"/>
                </a:cubicBezTo>
                <a:lnTo>
                  <a:pt x="6212435" y="1812860"/>
                </a:lnTo>
                <a:lnTo>
                  <a:pt x="11517" y="1812860"/>
                </a:lnTo>
                <a:lnTo>
                  <a:pt x="45399" y="1417189"/>
                </a:lnTo>
                <a:cubicBezTo>
                  <a:pt x="69551" y="1016093"/>
                  <a:pt x="62791" y="620283"/>
                  <a:pt x="27178" y="232078"/>
                </a:cubicBezTo>
                <a:close/>
              </a:path>
            </a:pathLst>
          </a:custGeom>
          <a:solidFill>
            <a:srgbClr val="FFD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Tác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dụng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với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axit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tạo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thành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</a:p>
          <a:p>
            <a:pPr algn="ctr"/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muối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và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nước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(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phản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ứng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trung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hòa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)</a:t>
            </a:r>
            <a:endParaRPr lang="en-US" sz="3600" dirty="0">
              <a:solidFill>
                <a:schemeClr val="tx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61" name="Hình tự do: Hình 60">
            <a:extLst>
              <a:ext uri="{FF2B5EF4-FFF2-40B4-BE49-F238E27FC236}">
                <a16:creationId xmlns:a16="http://schemas.microsoft.com/office/drawing/2014/main" xmlns="" id="{25514CE5-2650-4D67-A04F-16DD04F31414}"/>
              </a:ext>
            </a:extLst>
          </p:cNvPr>
          <p:cNvSpPr/>
          <p:nvPr/>
        </p:nvSpPr>
        <p:spPr>
          <a:xfrm>
            <a:off x="4333270" y="332321"/>
            <a:ext cx="7519048" cy="1812860"/>
          </a:xfrm>
          <a:custGeom>
            <a:avLst/>
            <a:gdLst>
              <a:gd name="connsiteX0" fmla="*/ 0 w 7519048"/>
              <a:gd name="connsiteY0" fmla="*/ 0 h 1812860"/>
              <a:gd name="connsiteX1" fmla="*/ 7232736 w 7519048"/>
              <a:gd name="connsiteY1" fmla="*/ 0 h 1812860"/>
              <a:gd name="connsiteX2" fmla="*/ 7251771 w 7519048"/>
              <a:gd name="connsiteY2" fmla="*/ 81667 h 1812860"/>
              <a:gd name="connsiteX3" fmla="*/ 7517597 w 7519048"/>
              <a:gd name="connsiteY3" fmla="*/ 1794498 h 1812860"/>
              <a:gd name="connsiteX4" fmla="*/ 7519048 w 7519048"/>
              <a:gd name="connsiteY4" fmla="*/ 1812860 h 1812860"/>
              <a:gd name="connsiteX5" fmla="*/ 604793 w 7519048"/>
              <a:gd name="connsiteY5" fmla="*/ 1812860 h 1812860"/>
              <a:gd name="connsiteX6" fmla="*/ 597430 w 7519048"/>
              <a:gd name="connsiteY6" fmla="*/ 1769096 h 1812860"/>
              <a:gd name="connsiteX7" fmla="*/ 62337 w 7519048"/>
              <a:gd name="connsiteY7" fmla="*/ 125288 h 18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19048" h="1812860">
                <a:moveTo>
                  <a:pt x="0" y="0"/>
                </a:moveTo>
                <a:lnTo>
                  <a:pt x="7232736" y="0"/>
                </a:lnTo>
                <a:lnTo>
                  <a:pt x="7251771" y="81667"/>
                </a:lnTo>
                <a:cubicBezTo>
                  <a:pt x="7374953" y="641511"/>
                  <a:pt x="7464275" y="1213259"/>
                  <a:pt x="7517597" y="1794498"/>
                </a:cubicBezTo>
                <a:lnTo>
                  <a:pt x="7519048" y="1812860"/>
                </a:lnTo>
                <a:lnTo>
                  <a:pt x="604793" y="1812860"/>
                </a:lnTo>
                <a:lnTo>
                  <a:pt x="597430" y="1769096"/>
                </a:lnTo>
                <a:cubicBezTo>
                  <a:pt x="485947" y="1194638"/>
                  <a:pt x="304678" y="643425"/>
                  <a:pt x="62337" y="125288"/>
                </a:cubicBezTo>
                <a:close/>
              </a:path>
            </a:pathLst>
          </a:custGeom>
          <a:solidFill>
            <a:srgbClr val="EF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ngoài">
            <a:extLst>
              <a:ext uri="{FF2B5EF4-FFF2-40B4-BE49-F238E27FC236}">
                <a16:creationId xmlns:a16="http://schemas.microsoft.com/office/drawing/2014/main" xmlns="" id="{A41AE796-73C7-4A5C-903F-BB3E58D60428}"/>
              </a:ext>
            </a:extLst>
          </p:cNvPr>
          <p:cNvSpPr/>
          <p:nvPr/>
        </p:nvSpPr>
        <p:spPr>
          <a:xfrm rot="5606755">
            <a:off x="-9129436" y="-3636402"/>
            <a:ext cx="14189346" cy="1418934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ngoài">
            <a:extLst>
              <a:ext uri="{FF2B5EF4-FFF2-40B4-BE49-F238E27FC236}">
                <a16:creationId xmlns:a16="http://schemas.microsoft.com/office/drawing/2014/main" xmlns="" id="{5237E9FF-F4AB-45F0-9BBB-21645DD0C881}"/>
              </a:ext>
            </a:extLst>
          </p:cNvPr>
          <p:cNvSpPr/>
          <p:nvPr/>
        </p:nvSpPr>
        <p:spPr>
          <a:xfrm rot="5606755">
            <a:off x="-9129436" y="-3636402"/>
            <a:ext cx="14189346" cy="1418934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34369F14-4341-44EE-AF87-A7D1C7763350}"/>
              </a:ext>
            </a:extLst>
          </p:cNvPr>
          <p:cNvGrpSpPr/>
          <p:nvPr/>
        </p:nvGrpSpPr>
        <p:grpSpPr>
          <a:xfrm rot="10800000">
            <a:off x="-15978337" y="-10525568"/>
            <a:ext cx="27887151" cy="27887151"/>
            <a:chOff x="-15978337" y="-10525568"/>
            <a:chExt cx="27887151" cy="27887151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DF95F41C-1964-458A-BDB4-2A3BA47E176D}"/>
                </a:ext>
              </a:extLst>
            </p:cNvPr>
            <p:cNvSpPr/>
            <p:nvPr/>
          </p:nvSpPr>
          <p:spPr>
            <a:xfrm>
              <a:off x="4376774" y="4682775"/>
              <a:ext cx="7473988" cy="1812860"/>
            </a:xfrm>
            <a:custGeom>
              <a:avLst/>
              <a:gdLst>
                <a:gd name="connsiteX0" fmla="*/ 575767 w 7473988"/>
                <a:gd name="connsiteY0" fmla="*/ 0 h 1812860"/>
                <a:gd name="connsiteX1" fmla="*/ 7473988 w 7473988"/>
                <a:gd name="connsiteY1" fmla="*/ 0 h 1812860"/>
                <a:gd name="connsiteX2" fmla="*/ 7445591 w 7473988"/>
                <a:gd name="connsiteY2" fmla="*/ 288478 h 1812860"/>
                <a:gd name="connsiteX3" fmla="*/ 7218825 w 7473988"/>
                <a:gd name="connsiteY3" fmla="*/ 1683304 h 1812860"/>
                <a:gd name="connsiteX4" fmla="*/ 7189264 w 7473988"/>
                <a:gd name="connsiteY4" fmla="*/ 1812860 h 1812860"/>
                <a:gd name="connsiteX5" fmla="*/ 0 w 7473988"/>
                <a:gd name="connsiteY5" fmla="*/ 1812860 h 1812860"/>
                <a:gd name="connsiteX6" fmla="*/ 93963 w 7473988"/>
                <a:gd name="connsiteY6" fmla="*/ 1611031 h 1812860"/>
                <a:gd name="connsiteX7" fmla="*/ 523769 w 7473988"/>
                <a:gd name="connsiteY7" fmla="*/ 275513 h 18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3988" h="1812860">
                  <a:moveTo>
                    <a:pt x="575767" y="0"/>
                  </a:moveTo>
                  <a:lnTo>
                    <a:pt x="7473988" y="0"/>
                  </a:lnTo>
                  <a:lnTo>
                    <a:pt x="7445591" y="288478"/>
                  </a:lnTo>
                  <a:cubicBezTo>
                    <a:pt x="7392971" y="761484"/>
                    <a:pt x="7316971" y="1226791"/>
                    <a:pt x="7218825" y="1683304"/>
                  </a:cubicBezTo>
                  <a:lnTo>
                    <a:pt x="7189264" y="1812860"/>
                  </a:lnTo>
                  <a:lnTo>
                    <a:pt x="0" y="1812860"/>
                  </a:lnTo>
                  <a:lnTo>
                    <a:pt x="93963" y="1611031"/>
                  </a:lnTo>
                  <a:cubicBezTo>
                    <a:pt x="278947" y="1186732"/>
                    <a:pt x="423894" y="740072"/>
                    <a:pt x="523769" y="275513"/>
                  </a:cubicBezTo>
                  <a:close/>
                </a:path>
              </a:pathLst>
            </a:custGeom>
            <a:solidFill>
              <a:srgbClr val="06D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ngoài">
              <a:extLst>
                <a:ext uri="{FF2B5EF4-FFF2-40B4-BE49-F238E27FC236}">
                  <a16:creationId xmlns:a16="http://schemas.microsoft.com/office/drawing/2014/main" xmlns="" id="{C14F4699-CAED-4888-861A-3D42352DBCD7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ngoài">
              <a:extLst>
                <a:ext uri="{FF2B5EF4-FFF2-40B4-BE49-F238E27FC236}">
                  <a16:creationId xmlns:a16="http://schemas.microsoft.com/office/drawing/2014/main" xmlns="" id="{456D832B-1786-4D5B-B232-3E2EA38E50B2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Hình chữ nhật: Góc Tròn 73">
            <a:extLst>
              <a:ext uri="{FF2B5EF4-FFF2-40B4-BE49-F238E27FC236}">
                <a16:creationId xmlns:a16="http://schemas.microsoft.com/office/drawing/2014/main" xmlns="" id="{23321FFF-8213-400C-8A6E-32C14A5B5ADA}"/>
              </a:ext>
            </a:extLst>
          </p:cNvPr>
          <p:cNvSpPr/>
          <p:nvPr/>
        </p:nvSpPr>
        <p:spPr>
          <a:xfrm>
            <a:off x="5000527" y="880554"/>
            <a:ext cx="1432991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75" name="Hình chữ nhật: Góc Tròn 74">
            <a:extLst>
              <a:ext uri="{FF2B5EF4-FFF2-40B4-BE49-F238E27FC236}">
                <a16:creationId xmlns:a16="http://schemas.microsoft.com/office/drawing/2014/main" xmlns="" id="{D0BF0BF4-4AF4-42E9-BD77-035C34C03A6E}"/>
              </a:ext>
            </a:extLst>
          </p:cNvPr>
          <p:cNvSpPr/>
          <p:nvPr/>
        </p:nvSpPr>
        <p:spPr>
          <a:xfrm>
            <a:off x="8708457" y="864138"/>
            <a:ext cx="1262742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CACL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76" name="Hình chữ nhật: Góc Tròn 75">
            <a:extLst>
              <a:ext uri="{FF2B5EF4-FFF2-40B4-BE49-F238E27FC236}">
                <a16:creationId xmlns:a16="http://schemas.microsoft.com/office/drawing/2014/main" xmlns="" id="{9E0847FD-9B5E-4D84-BFAD-576F3801DB30}"/>
              </a:ext>
            </a:extLst>
          </p:cNvPr>
          <p:cNvSpPr/>
          <p:nvPr/>
        </p:nvSpPr>
        <p:spPr>
          <a:xfrm>
            <a:off x="10491167" y="880554"/>
            <a:ext cx="97366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2h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O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77" name="Hình chữ nhật: Góc Tròn 76">
            <a:extLst>
              <a:ext uri="{FF2B5EF4-FFF2-40B4-BE49-F238E27FC236}">
                <a16:creationId xmlns:a16="http://schemas.microsoft.com/office/drawing/2014/main" xmlns="" id="{FC824E9D-AC5C-4D5F-A0FE-4946496D069C}"/>
              </a:ext>
            </a:extLst>
          </p:cNvPr>
          <p:cNvSpPr/>
          <p:nvPr/>
        </p:nvSpPr>
        <p:spPr>
          <a:xfrm>
            <a:off x="9722199" y="80148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971C26D2-C726-4022-8C97-EE5A420DB011}"/>
              </a:ext>
            </a:extLst>
          </p:cNvPr>
          <p:cNvGrpSpPr/>
          <p:nvPr/>
        </p:nvGrpSpPr>
        <p:grpSpPr>
          <a:xfrm>
            <a:off x="8102050" y="1085356"/>
            <a:ext cx="493201" cy="304005"/>
            <a:chOff x="4270727" y="3850768"/>
            <a:chExt cx="468924" cy="279024"/>
          </a:xfrm>
        </p:grpSpPr>
        <p:cxnSp>
          <p:nvCxnSpPr>
            <p:cNvPr id="79" name="Đường nối Thẳng 78">
              <a:extLst>
                <a:ext uri="{FF2B5EF4-FFF2-40B4-BE49-F238E27FC236}">
                  <a16:creationId xmlns:a16="http://schemas.microsoft.com/office/drawing/2014/main" xmlns="" id="{50B42110-7102-4694-8197-5D02A8ECC29F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80" name="Đường nối Thẳng 79">
              <a:extLst>
                <a:ext uri="{FF2B5EF4-FFF2-40B4-BE49-F238E27FC236}">
                  <a16:creationId xmlns:a16="http://schemas.microsoft.com/office/drawing/2014/main" xmlns="" id="{D006774A-B30A-4653-BC0A-424AE08AEFB0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81" name="Đường nối Thẳng 80">
              <a:extLst>
                <a:ext uri="{FF2B5EF4-FFF2-40B4-BE49-F238E27FC236}">
                  <a16:creationId xmlns:a16="http://schemas.microsoft.com/office/drawing/2014/main" xmlns="" id="{A0DAFC44-06D1-4D39-B72F-28BF797E1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</p:grpSp>
      <p:sp>
        <p:nvSpPr>
          <p:cNvPr id="82" name="Hình chữ nhật: Góc Tròn 81">
            <a:extLst>
              <a:ext uri="{FF2B5EF4-FFF2-40B4-BE49-F238E27FC236}">
                <a16:creationId xmlns:a16="http://schemas.microsoft.com/office/drawing/2014/main" xmlns="" id="{88AA40A6-FCA7-44E4-9917-2A226F1313EB}"/>
              </a:ext>
            </a:extLst>
          </p:cNvPr>
          <p:cNvSpPr/>
          <p:nvPr/>
        </p:nvSpPr>
        <p:spPr>
          <a:xfrm>
            <a:off x="6987589" y="880554"/>
            <a:ext cx="995194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2HCL</a:t>
            </a:r>
            <a:endParaRPr kumimoji="0" lang="vi-VN" sz="4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85" name="Hình chữ nhật: Góc Tròn 84">
            <a:extLst>
              <a:ext uri="{FF2B5EF4-FFF2-40B4-BE49-F238E27FC236}">
                <a16:creationId xmlns:a16="http://schemas.microsoft.com/office/drawing/2014/main" xmlns="" id="{7071EC38-39EF-4847-866D-880D2696BB94}"/>
              </a:ext>
            </a:extLst>
          </p:cNvPr>
          <p:cNvSpPr/>
          <p:nvPr/>
        </p:nvSpPr>
        <p:spPr>
          <a:xfrm>
            <a:off x="6212107" y="80148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86" name="Hình chữ nhật: Góc Tròn 85">
            <a:extLst>
              <a:ext uri="{FF2B5EF4-FFF2-40B4-BE49-F238E27FC236}">
                <a16:creationId xmlns:a16="http://schemas.microsoft.com/office/drawing/2014/main" xmlns="" id="{B713EEC3-F3B8-486E-9F72-4C7C16D0DA53}"/>
              </a:ext>
            </a:extLst>
          </p:cNvPr>
          <p:cNvSpPr/>
          <p:nvPr/>
        </p:nvSpPr>
        <p:spPr>
          <a:xfrm>
            <a:off x="4898140" y="5287052"/>
            <a:ext cx="1432991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87" name="Hình chữ nhật: Góc Tròn 86">
            <a:extLst>
              <a:ext uri="{FF2B5EF4-FFF2-40B4-BE49-F238E27FC236}">
                <a16:creationId xmlns:a16="http://schemas.microsoft.com/office/drawing/2014/main" xmlns="" id="{EB5916F8-D45F-441D-BF38-A4AB98E7ECF7}"/>
              </a:ext>
            </a:extLst>
          </p:cNvPr>
          <p:cNvSpPr/>
          <p:nvPr/>
        </p:nvSpPr>
        <p:spPr>
          <a:xfrm>
            <a:off x="8788287" y="5270636"/>
            <a:ext cx="1262742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CASO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4</a:t>
            </a:r>
          </a:p>
        </p:txBody>
      </p:sp>
      <p:sp>
        <p:nvSpPr>
          <p:cNvPr id="88" name="Hình chữ nhật: Góc Tròn 87">
            <a:extLst>
              <a:ext uri="{FF2B5EF4-FFF2-40B4-BE49-F238E27FC236}">
                <a16:creationId xmlns:a16="http://schemas.microsoft.com/office/drawing/2014/main" xmlns="" id="{DD5CA6CB-E599-4BBE-BC95-1537A665919C}"/>
              </a:ext>
            </a:extLst>
          </p:cNvPr>
          <p:cNvSpPr/>
          <p:nvPr/>
        </p:nvSpPr>
        <p:spPr>
          <a:xfrm>
            <a:off x="10551186" y="5287052"/>
            <a:ext cx="97366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2h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O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89" name="Hình chữ nhật: Góc Tròn 88">
            <a:extLst>
              <a:ext uri="{FF2B5EF4-FFF2-40B4-BE49-F238E27FC236}">
                <a16:creationId xmlns:a16="http://schemas.microsoft.com/office/drawing/2014/main" xmlns="" id="{93D41B9D-A989-4850-AE69-EE97A4FAD588}"/>
              </a:ext>
            </a:extLst>
          </p:cNvPr>
          <p:cNvSpPr/>
          <p:nvPr/>
        </p:nvSpPr>
        <p:spPr>
          <a:xfrm>
            <a:off x="9790194" y="5207986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90" name="Nhóm 89">
            <a:extLst>
              <a:ext uri="{FF2B5EF4-FFF2-40B4-BE49-F238E27FC236}">
                <a16:creationId xmlns:a16="http://schemas.microsoft.com/office/drawing/2014/main" xmlns="" id="{B57B9303-D95C-4B96-BC8C-E63FBCBFC972}"/>
              </a:ext>
            </a:extLst>
          </p:cNvPr>
          <p:cNvGrpSpPr/>
          <p:nvPr/>
        </p:nvGrpSpPr>
        <p:grpSpPr>
          <a:xfrm>
            <a:off x="8200448" y="5491854"/>
            <a:ext cx="493201" cy="304005"/>
            <a:chOff x="4270727" y="3850768"/>
            <a:chExt cx="468924" cy="279024"/>
          </a:xfrm>
        </p:grpSpPr>
        <p:cxnSp>
          <p:nvCxnSpPr>
            <p:cNvPr id="91" name="Đường nối Thẳng 90">
              <a:extLst>
                <a:ext uri="{FF2B5EF4-FFF2-40B4-BE49-F238E27FC236}">
                  <a16:creationId xmlns:a16="http://schemas.microsoft.com/office/drawing/2014/main" xmlns="" id="{7CA86763-9686-4A6E-BB68-ED4D881FBCEB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92" name="Đường nối Thẳng 91">
              <a:extLst>
                <a:ext uri="{FF2B5EF4-FFF2-40B4-BE49-F238E27FC236}">
                  <a16:creationId xmlns:a16="http://schemas.microsoft.com/office/drawing/2014/main" xmlns="" id="{1FE6AE28-6BD7-453F-A691-57C3FE0C9ED5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93" name="Đường nối Thẳng 92">
              <a:extLst>
                <a:ext uri="{FF2B5EF4-FFF2-40B4-BE49-F238E27FC236}">
                  <a16:creationId xmlns:a16="http://schemas.microsoft.com/office/drawing/2014/main" xmlns="" id="{4B69EDB2-03A2-423E-BA05-715F349F4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</p:grpSp>
      <p:sp>
        <p:nvSpPr>
          <p:cNvPr id="94" name="Hình chữ nhật: Góc Tròn 93">
            <a:extLst>
              <a:ext uri="{FF2B5EF4-FFF2-40B4-BE49-F238E27FC236}">
                <a16:creationId xmlns:a16="http://schemas.microsoft.com/office/drawing/2014/main" xmlns="" id="{E73AC66B-3AC3-4C33-B84C-03D60D6F9DED}"/>
              </a:ext>
            </a:extLst>
          </p:cNvPr>
          <p:cNvSpPr/>
          <p:nvPr/>
        </p:nvSpPr>
        <p:spPr>
          <a:xfrm>
            <a:off x="6986763" y="5287052"/>
            <a:ext cx="1150450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kern="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H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2SO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4</a:t>
            </a:r>
          </a:p>
        </p:txBody>
      </p:sp>
      <p:sp>
        <p:nvSpPr>
          <p:cNvPr id="95" name="Hình chữ nhật: Góc Tròn 94">
            <a:extLst>
              <a:ext uri="{FF2B5EF4-FFF2-40B4-BE49-F238E27FC236}">
                <a16:creationId xmlns:a16="http://schemas.microsoft.com/office/drawing/2014/main" xmlns="" id="{CC85B702-0AA8-465B-AFE7-99E76BDBBBB7}"/>
              </a:ext>
            </a:extLst>
          </p:cNvPr>
          <p:cNvSpPr/>
          <p:nvPr/>
        </p:nvSpPr>
        <p:spPr>
          <a:xfrm>
            <a:off x="6147007" y="5207986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8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6" grpId="1" animBg="1"/>
          <p:bldP spid="87" grpId="0" animBg="1"/>
          <p:bldP spid="87" grpId="1" animBg="1"/>
          <p:bldP spid="88" grpId="0" animBg="1"/>
          <p:bldP spid="88" grpId="1" animBg="1"/>
          <p:bldP spid="89" grpId="0"/>
          <p:bldP spid="89" grpId="1"/>
          <p:bldP spid="94" grpId="0" animBg="1"/>
          <p:bldP spid="94" grpId="1" animBg="1"/>
          <p:bldP spid="95" grpId="0"/>
          <p:bldP spid="9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8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6" grpId="1" animBg="1"/>
          <p:bldP spid="87" grpId="0" animBg="1"/>
          <p:bldP spid="87" grpId="1" animBg="1"/>
          <p:bldP spid="88" grpId="0" animBg="1"/>
          <p:bldP spid="88" grpId="1" animBg="1"/>
          <p:bldP spid="89" grpId="0"/>
          <p:bldP spid="89" grpId="1"/>
          <p:bldP spid="94" grpId="0" animBg="1"/>
          <p:bldP spid="94" grpId="1" animBg="1"/>
          <p:bldP spid="95" grpId="0"/>
          <p:bldP spid="95" grpId="1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Hình tự do: Hình 68">
            <a:extLst>
              <a:ext uri="{FF2B5EF4-FFF2-40B4-BE49-F238E27FC236}">
                <a16:creationId xmlns:a16="http://schemas.microsoft.com/office/drawing/2014/main" xmlns="" id="{06E9112E-57B7-4233-940B-B09BB213E7D5}"/>
              </a:ext>
            </a:extLst>
          </p:cNvPr>
          <p:cNvSpPr/>
          <p:nvPr/>
        </p:nvSpPr>
        <p:spPr>
          <a:xfrm>
            <a:off x="42099156" y="2507548"/>
            <a:ext cx="6242777" cy="1812860"/>
          </a:xfrm>
          <a:custGeom>
            <a:avLst/>
            <a:gdLst>
              <a:gd name="connsiteX0" fmla="*/ 0 w 6242777"/>
              <a:gd name="connsiteY0" fmla="*/ 0 h 1812860"/>
              <a:gd name="connsiteX1" fmla="*/ 6213701 w 6242777"/>
              <a:gd name="connsiteY1" fmla="*/ 0 h 1812860"/>
              <a:gd name="connsiteX2" fmla="*/ 6230956 w 6242777"/>
              <a:gd name="connsiteY2" fmla="*/ 321159 h 1812860"/>
              <a:gd name="connsiteX3" fmla="*/ 6217124 w 6242777"/>
              <a:gd name="connsiteY3" fmla="*/ 1748558 h 1812860"/>
              <a:gd name="connsiteX4" fmla="*/ 6212435 w 6242777"/>
              <a:gd name="connsiteY4" fmla="*/ 1812860 h 1812860"/>
              <a:gd name="connsiteX5" fmla="*/ 11517 w 6242777"/>
              <a:gd name="connsiteY5" fmla="*/ 1812860 h 1812860"/>
              <a:gd name="connsiteX6" fmla="*/ 45399 w 6242777"/>
              <a:gd name="connsiteY6" fmla="*/ 1417189 h 1812860"/>
              <a:gd name="connsiteX7" fmla="*/ 27178 w 6242777"/>
              <a:gd name="connsiteY7" fmla="*/ 232078 h 18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2777" h="1812860">
                <a:moveTo>
                  <a:pt x="0" y="0"/>
                </a:moveTo>
                <a:lnTo>
                  <a:pt x="6213701" y="0"/>
                </a:lnTo>
                <a:lnTo>
                  <a:pt x="6230956" y="321159"/>
                </a:lnTo>
                <a:cubicBezTo>
                  <a:pt x="6250298" y="791915"/>
                  <a:pt x="6246053" y="1268126"/>
                  <a:pt x="6217124" y="1748558"/>
                </a:cubicBezTo>
                <a:lnTo>
                  <a:pt x="6212435" y="1812860"/>
                </a:lnTo>
                <a:lnTo>
                  <a:pt x="11517" y="1812860"/>
                </a:lnTo>
                <a:lnTo>
                  <a:pt x="45399" y="1417189"/>
                </a:lnTo>
                <a:cubicBezTo>
                  <a:pt x="69551" y="1016093"/>
                  <a:pt x="62791" y="620283"/>
                  <a:pt x="27178" y="232078"/>
                </a:cubicBezTo>
                <a:close/>
              </a:path>
            </a:pathLst>
          </a:custGeom>
          <a:solidFill>
            <a:srgbClr val="FFD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Tác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dụng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với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axit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tạo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thành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</a:p>
          <a:p>
            <a:pPr algn="ctr"/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muối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và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nước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(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phản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ứng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 trung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hòa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#9Slide03 Bebas Neue ZSmall" panose="020B0606020202050201" pitchFamily="34" charset="0"/>
              </a:rPr>
              <a:t>)</a:t>
            </a:r>
            <a:endParaRPr lang="en-US" sz="3600" dirty="0">
              <a:solidFill>
                <a:schemeClr val="tx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61" name="Hình tự do: Hình 60">
            <a:extLst>
              <a:ext uri="{FF2B5EF4-FFF2-40B4-BE49-F238E27FC236}">
                <a16:creationId xmlns:a16="http://schemas.microsoft.com/office/drawing/2014/main" xmlns="" id="{25514CE5-2650-4D67-A04F-16DD04F31414}"/>
              </a:ext>
            </a:extLst>
          </p:cNvPr>
          <p:cNvSpPr/>
          <p:nvPr/>
        </p:nvSpPr>
        <p:spPr>
          <a:xfrm>
            <a:off x="40765945" y="332321"/>
            <a:ext cx="7519048" cy="1812860"/>
          </a:xfrm>
          <a:custGeom>
            <a:avLst/>
            <a:gdLst>
              <a:gd name="connsiteX0" fmla="*/ 0 w 7519048"/>
              <a:gd name="connsiteY0" fmla="*/ 0 h 1812860"/>
              <a:gd name="connsiteX1" fmla="*/ 7232736 w 7519048"/>
              <a:gd name="connsiteY1" fmla="*/ 0 h 1812860"/>
              <a:gd name="connsiteX2" fmla="*/ 7251771 w 7519048"/>
              <a:gd name="connsiteY2" fmla="*/ 81667 h 1812860"/>
              <a:gd name="connsiteX3" fmla="*/ 7517597 w 7519048"/>
              <a:gd name="connsiteY3" fmla="*/ 1794498 h 1812860"/>
              <a:gd name="connsiteX4" fmla="*/ 7519048 w 7519048"/>
              <a:gd name="connsiteY4" fmla="*/ 1812860 h 1812860"/>
              <a:gd name="connsiteX5" fmla="*/ 604793 w 7519048"/>
              <a:gd name="connsiteY5" fmla="*/ 1812860 h 1812860"/>
              <a:gd name="connsiteX6" fmla="*/ 597430 w 7519048"/>
              <a:gd name="connsiteY6" fmla="*/ 1769096 h 1812860"/>
              <a:gd name="connsiteX7" fmla="*/ 62337 w 7519048"/>
              <a:gd name="connsiteY7" fmla="*/ 125288 h 18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19048" h="1812860">
                <a:moveTo>
                  <a:pt x="0" y="0"/>
                </a:moveTo>
                <a:lnTo>
                  <a:pt x="7232736" y="0"/>
                </a:lnTo>
                <a:lnTo>
                  <a:pt x="7251771" y="81667"/>
                </a:lnTo>
                <a:cubicBezTo>
                  <a:pt x="7374953" y="641511"/>
                  <a:pt x="7464275" y="1213259"/>
                  <a:pt x="7517597" y="1794498"/>
                </a:cubicBezTo>
                <a:lnTo>
                  <a:pt x="7519048" y="1812860"/>
                </a:lnTo>
                <a:lnTo>
                  <a:pt x="604793" y="1812860"/>
                </a:lnTo>
                <a:lnTo>
                  <a:pt x="597430" y="1769096"/>
                </a:lnTo>
                <a:cubicBezTo>
                  <a:pt x="485947" y="1194638"/>
                  <a:pt x="304678" y="643425"/>
                  <a:pt x="62337" y="125288"/>
                </a:cubicBezTo>
                <a:close/>
              </a:path>
            </a:pathLst>
          </a:custGeom>
          <a:solidFill>
            <a:srgbClr val="EF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34369F14-4341-44EE-AF87-A7D1C7763350}"/>
              </a:ext>
            </a:extLst>
          </p:cNvPr>
          <p:cNvGrpSpPr/>
          <p:nvPr/>
        </p:nvGrpSpPr>
        <p:grpSpPr>
          <a:xfrm>
            <a:off x="20454338" y="-10525568"/>
            <a:ext cx="27887151" cy="27887151"/>
            <a:chOff x="-15978337" y="-10525568"/>
            <a:chExt cx="27887151" cy="27887151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DF95F41C-1964-458A-BDB4-2A3BA47E176D}"/>
                </a:ext>
              </a:extLst>
            </p:cNvPr>
            <p:cNvSpPr/>
            <p:nvPr/>
          </p:nvSpPr>
          <p:spPr>
            <a:xfrm>
              <a:off x="4376774" y="4682775"/>
              <a:ext cx="7473988" cy="1812860"/>
            </a:xfrm>
            <a:custGeom>
              <a:avLst/>
              <a:gdLst>
                <a:gd name="connsiteX0" fmla="*/ 575767 w 7473988"/>
                <a:gd name="connsiteY0" fmla="*/ 0 h 1812860"/>
                <a:gd name="connsiteX1" fmla="*/ 7473988 w 7473988"/>
                <a:gd name="connsiteY1" fmla="*/ 0 h 1812860"/>
                <a:gd name="connsiteX2" fmla="*/ 7445591 w 7473988"/>
                <a:gd name="connsiteY2" fmla="*/ 288478 h 1812860"/>
                <a:gd name="connsiteX3" fmla="*/ 7218825 w 7473988"/>
                <a:gd name="connsiteY3" fmla="*/ 1683304 h 1812860"/>
                <a:gd name="connsiteX4" fmla="*/ 7189264 w 7473988"/>
                <a:gd name="connsiteY4" fmla="*/ 1812860 h 1812860"/>
                <a:gd name="connsiteX5" fmla="*/ 0 w 7473988"/>
                <a:gd name="connsiteY5" fmla="*/ 1812860 h 1812860"/>
                <a:gd name="connsiteX6" fmla="*/ 93963 w 7473988"/>
                <a:gd name="connsiteY6" fmla="*/ 1611031 h 1812860"/>
                <a:gd name="connsiteX7" fmla="*/ 523769 w 7473988"/>
                <a:gd name="connsiteY7" fmla="*/ 275513 h 18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3988" h="1812860">
                  <a:moveTo>
                    <a:pt x="575767" y="0"/>
                  </a:moveTo>
                  <a:lnTo>
                    <a:pt x="7473988" y="0"/>
                  </a:lnTo>
                  <a:lnTo>
                    <a:pt x="7445591" y="288478"/>
                  </a:lnTo>
                  <a:cubicBezTo>
                    <a:pt x="7392971" y="761484"/>
                    <a:pt x="7316971" y="1226791"/>
                    <a:pt x="7218825" y="1683304"/>
                  </a:cubicBezTo>
                  <a:lnTo>
                    <a:pt x="7189264" y="1812860"/>
                  </a:lnTo>
                  <a:lnTo>
                    <a:pt x="0" y="1812860"/>
                  </a:lnTo>
                  <a:lnTo>
                    <a:pt x="93963" y="1611031"/>
                  </a:lnTo>
                  <a:cubicBezTo>
                    <a:pt x="278947" y="1186732"/>
                    <a:pt x="423894" y="740072"/>
                    <a:pt x="523769" y="275513"/>
                  </a:cubicBezTo>
                  <a:close/>
                </a:path>
              </a:pathLst>
            </a:custGeom>
            <a:solidFill>
              <a:srgbClr val="06D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ngoài">
              <a:extLst>
                <a:ext uri="{FF2B5EF4-FFF2-40B4-BE49-F238E27FC236}">
                  <a16:creationId xmlns:a16="http://schemas.microsoft.com/office/drawing/2014/main" xmlns="" id="{C14F4699-CAED-4888-861A-3D42352DBCD7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ngoài">
              <a:extLst>
                <a:ext uri="{FF2B5EF4-FFF2-40B4-BE49-F238E27FC236}">
                  <a16:creationId xmlns:a16="http://schemas.microsoft.com/office/drawing/2014/main" xmlns="" id="{456D832B-1786-4D5B-B232-3E2EA38E50B2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Hình chữ nhật: Góc Tròn 73">
            <a:extLst>
              <a:ext uri="{FF2B5EF4-FFF2-40B4-BE49-F238E27FC236}">
                <a16:creationId xmlns:a16="http://schemas.microsoft.com/office/drawing/2014/main" xmlns="" id="{23321FFF-8213-400C-8A6E-32C14A5B5ADA}"/>
              </a:ext>
            </a:extLst>
          </p:cNvPr>
          <p:cNvSpPr/>
          <p:nvPr/>
        </p:nvSpPr>
        <p:spPr>
          <a:xfrm>
            <a:off x="41433202" y="880554"/>
            <a:ext cx="1432991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75" name="Hình chữ nhật: Góc Tròn 74">
            <a:extLst>
              <a:ext uri="{FF2B5EF4-FFF2-40B4-BE49-F238E27FC236}">
                <a16:creationId xmlns:a16="http://schemas.microsoft.com/office/drawing/2014/main" xmlns="" id="{D0BF0BF4-4AF4-42E9-BD77-035C34C03A6E}"/>
              </a:ext>
            </a:extLst>
          </p:cNvPr>
          <p:cNvSpPr/>
          <p:nvPr/>
        </p:nvSpPr>
        <p:spPr>
          <a:xfrm>
            <a:off x="45141132" y="864138"/>
            <a:ext cx="1262742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CACL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76" name="Hình chữ nhật: Góc Tròn 75">
            <a:extLst>
              <a:ext uri="{FF2B5EF4-FFF2-40B4-BE49-F238E27FC236}">
                <a16:creationId xmlns:a16="http://schemas.microsoft.com/office/drawing/2014/main" xmlns="" id="{9E0847FD-9B5E-4D84-BFAD-576F3801DB30}"/>
              </a:ext>
            </a:extLst>
          </p:cNvPr>
          <p:cNvSpPr/>
          <p:nvPr/>
        </p:nvSpPr>
        <p:spPr>
          <a:xfrm>
            <a:off x="46923842" y="880554"/>
            <a:ext cx="97366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2h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O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77" name="Hình chữ nhật: Góc Tròn 76">
            <a:extLst>
              <a:ext uri="{FF2B5EF4-FFF2-40B4-BE49-F238E27FC236}">
                <a16:creationId xmlns:a16="http://schemas.microsoft.com/office/drawing/2014/main" xmlns="" id="{FC824E9D-AC5C-4D5F-A0FE-4946496D069C}"/>
              </a:ext>
            </a:extLst>
          </p:cNvPr>
          <p:cNvSpPr/>
          <p:nvPr/>
        </p:nvSpPr>
        <p:spPr>
          <a:xfrm>
            <a:off x="46154874" y="80148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971C26D2-C726-4022-8C97-EE5A420DB011}"/>
              </a:ext>
            </a:extLst>
          </p:cNvPr>
          <p:cNvGrpSpPr/>
          <p:nvPr/>
        </p:nvGrpSpPr>
        <p:grpSpPr>
          <a:xfrm>
            <a:off x="44534725" y="1085356"/>
            <a:ext cx="493201" cy="304005"/>
            <a:chOff x="4270727" y="3850768"/>
            <a:chExt cx="468924" cy="279024"/>
          </a:xfrm>
        </p:grpSpPr>
        <p:cxnSp>
          <p:nvCxnSpPr>
            <p:cNvPr id="79" name="Đường nối Thẳng 78">
              <a:extLst>
                <a:ext uri="{FF2B5EF4-FFF2-40B4-BE49-F238E27FC236}">
                  <a16:creationId xmlns:a16="http://schemas.microsoft.com/office/drawing/2014/main" xmlns="" id="{50B42110-7102-4694-8197-5D02A8ECC29F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80" name="Đường nối Thẳng 79">
              <a:extLst>
                <a:ext uri="{FF2B5EF4-FFF2-40B4-BE49-F238E27FC236}">
                  <a16:creationId xmlns:a16="http://schemas.microsoft.com/office/drawing/2014/main" xmlns="" id="{D006774A-B30A-4653-BC0A-424AE08AEFB0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81" name="Đường nối Thẳng 80">
              <a:extLst>
                <a:ext uri="{FF2B5EF4-FFF2-40B4-BE49-F238E27FC236}">
                  <a16:creationId xmlns:a16="http://schemas.microsoft.com/office/drawing/2014/main" xmlns="" id="{A0DAFC44-06D1-4D39-B72F-28BF797E1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</p:grpSp>
      <p:sp>
        <p:nvSpPr>
          <p:cNvPr id="82" name="Hình chữ nhật: Góc Tròn 81">
            <a:extLst>
              <a:ext uri="{FF2B5EF4-FFF2-40B4-BE49-F238E27FC236}">
                <a16:creationId xmlns:a16="http://schemas.microsoft.com/office/drawing/2014/main" xmlns="" id="{88AA40A6-FCA7-44E4-9917-2A226F1313EB}"/>
              </a:ext>
            </a:extLst>
          </p:cNvPr>
          <p:cNvSpPr/>
          <p:nvPr/>
        </p:nvSpPr>
        <p:spPr>
          <a:xfrm>
            <a:off x="43420264" y="880554"/>
            <a:ext cx="995194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2HCL</a:t>
            </a:r>
            <a:endParaRPr kumimoji="0" lang="vi-VN" sz="4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85" name="Hình chữ nhật: Góc Tròn 84">
            <a:extLst>
              <a:ext uri="{FF2B5EF4-FFF2-40B4-BE49-F238E27FC236}">
                <a16:creationId xmlns:a16="http://schemas.microsoft.com/office/drawing/2014/main" xmlns="" id="{7071EC38-39EF-4847-866D-880D2696BB94}"/>
              </a:ext>
            </a:extLst>
          </p:cNvPr>
          <p:cNvSpPr/>
          <p:nvPr/>
        </p:nvSpPr>
        <p:spPr>
          <a:xfrm>
            <a:off x="42644782" y="80148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86" name="Hình chữ nhật: Góc Tròn 85">
            <a:extLst>
              <a:ext uri="{FF2B5EF4-FFF2-40B4-BE49-F238E27FC236}">
                <a16:creationId xmlns:a16="http://schemas.microsoft.com/office/drawing/2014/main" xmlns="" id="{B713EEC3-F3B8-486E-9F72-4C7C16D0DA53}"/>
              </a:ext>
            </a:extLst>
          </p:cNvPr>
          <p:cNvSpPr/>
          <p:nvPr/>
        </p:nvSpPr>
        <p:spPr>
          <a:xfrm>
            <a:off x="41330815" y="5287052"/>
            <a:ext cx="1432991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87" name="Hình chữ nhật: Góc Tròn 86">
            <a:extLst>
              <a:ext uri="{FF2B5EF4-FFF2-40B4-BE49-F238E27FC236}">
                <a16:creationId xmlns:a16="http://schemas.microsoft.com/office/drawing/2014/main" xmlns="" id="{EB5916F8-D45F-441D-BF38-A4AB98E7ECF7}"/>
              </a:ext>
            </a:extLst>
          </p:cNvPr>
          <p:cNvSpPr/>
          <p:nvPr/>
        </p:nvSpPr>
        <p:spPr>
          <a:xfrm>
            <a:off x="45220962" y="5270636"/>
            <a:ext cx="1262742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CASO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4</a:t>
            </a:r>
          </a:p>
        </p:txBody>
      </p:sp>
      <p:sp>
        <p:nvSpPr>
          <p:cNvPr id="88" name="Hình chữ nhật: Góc Tròn 87">
            <a:extLst>
              <a:ext uri="{FF2B5EF4-FFF2-40B4-BE49-F238E27FC236}">
                <a16:creationId xmlns:a16="http://schemas.microsoft.com/office/drawing/2014/main" xmlns="" id="{DD5CA6CB-E599-4BBE-BC95-1537A665919C}"/>
              </a:ext>
            </a:extLst>
          </p:cNvPr>
          <p:cNvSpPr/>
          <p:nvPr/>
        </p:nvSpPr>
        <p:spPr>
          <a:xfrm>
            <a:off x="46983861" y="5287052"/>
            <a:ext cx="97366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2h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O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89" name="Hình chữ nhật: Góc Tròn 88">
            <a:extLst>
              <a:ext uri="{FF2B5EF4-FFF2-40B4-BE49-F238E27FC236}">
                <a16:creationId xmlns:a16="http://schemas.microsoft.com/office/drawing/2014/main" xmlns="" id="{93D41B9D-A989-4850-AE69-EE97A4FAD588}"/>
              </a:ext>
            </a:extLst>
          </p:cNvPr>
          <p:cNvSpPr/>
          <p:nvPr/>
        </p:nvSpPr>
        <p:spPr>
          <a:xfrm>
            <a:off x="46222869" y="5207986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90" name="Nhóm 89">
            <a:extLst>
              <a:ext uri="{FF2B5EF4-FFF2-40B4-BE49-F238E27FC236}">
                <a16:creationId xmlns:a16="http://schemas.microsoft.com/office/drawing/2014/main" xmlns="" id="{B57B9303-D95C-4B96-BC8C-E63FBCBFC972}"/>
              </a:ext>
            </a:extLst>
          </p:cNvPr>
          <p:cNvGrpSpPr/>
          <p:nvPr/>
        </p:nvGrpSpPr>
        <p:grpSpPr>
          <a:xfrm>
            <a:off x="44633123" y="5491854"/>
            <a:ext cx="493201" cy="304005"/>
            <a:chOff x="4270727" y="3850768"/>
            <a:chExt cx="468924" cy="279024"/>
          </a:xfrm>
        </p:grpSpPr>
        <p:cxnSp>
          <p:nvCxnSpPr>
            <p:cNvPr id="91" name="Đường nối Thẳng 90">
              <a:extLst>
                <a:ext uri="{FF2B5EF4-FFF2-40B4-BE49-F238E27FC236}">
                  <a16:creationId xmlns:a16="http://schemas.microsoft.com/office/drawing/2014/main" xmlns="" id="{7CA86763-9686-4A6E-BB68-ED4D881FBCEB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92" name="Đường nối Thẳng 91">
              <a:extLst>
                <a:ext uri="{FF2B5EF4-FFF2-40B4-BE49-F238E27FC236}">
                  <a16:creationId xmlns:a16="http://schemas.microsoft.com/office/drawing/2014/main" xmlns="" id="{1FE6AE28-6BD7-453F-A691-57C3FE0C9ED5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93" name="Đường nối Thẳng 92">
              <a:extLst>
                <a:ext uri="{FF2B5EF4-FFF2-40B4-BE49-F238E27FC236}">
                  <a16:creationId xmlns:a16="http://schemas.microsoft.com/office/drawing/2014/main" xmlns="" id="{4B69EDB2-03A2-423E-BA05-715F349F4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</p:grpSp>
      <p:sp>
        <p:nvSpPr>
          <p:cNvPr id="94" name="Hình chữ nhật: Góc Tròn 93">
            <a:extLst>
              <a:ext uri="{FF2B5EF4-FFF2-40B4-BE49-F238E27FC236}">
                <a16:creationId xmlns:a16="http://schemas.microsoft.com/office/drawing/2014/main" xmlns="" id="{E73AC66B-3AC3-4C33-B84C-03D60D6F9DED}"/>
              </a:ext>
            </a:extLst>
          </p:cNvPr>
          <p:cNvSpPr/>
          <p:nvPr/>
        </p:nvSpPr>
        <p:spPr>
          <a:xfrm>
            <a:off x="43419438" y="5287052"/>
            <a:ext cx="1150450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S2SO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4</a:t>
            </a:r>
          </a:p>
        </p:txBody>
      </p:sp>
      <p:sp>
        <p:nvSpPr>
          <p:cNvPr id="95" name="Hình chữ nhật: Góc Tròn 94">
            <a:extLst>
              <a:ext uri="{FF2B5EF4-FFF2-40B4-BE49-F238E27FC236}">
                <a16:creationId xmlns:a16="http://schemas.microsoft.com/office/drawing/2014/main" xmlns="" id="{CC85B702-0AA8-465B-AFE7-99E76BDBBBB7}"/>
              </a:ext>
            </a:extLst>
          </p:cNvPr>
          <p:cNvSpPr/>
          <p:nvPr/>
        </p:nvSpPr>
        <p:spPr>
          <a:xfrm>
            <a:off x="42579682" y="5207986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51" name="Spin">
            <a:extLst>
              <a:ext uri="{FF2B5EF4-FFF2-40B4-BE49-F238E27FC236}">
                <a16:creationId xmlns:a16="http://schemas.microsoft.com/office/drawing/2014/main" xmlns="" id="{387E8212-3FD9-4E73-B891-FAF187B529F4}"/>
              </a:ext>
            </a:extLst>
          </p:cNvPr>
          <p:cNvSpPr/>
          <p:nvPr/>
        </p:nvSpPr>
        <p:spPr>
          <a:xfrm rot="16200000">
            <a:off x="-7701712" y="-2477729"/>
            <a:ext cx="11791476" cy="1179147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Hình Bầu dục 52">
            <a:extLst>
              <a:ext uri="{FF2B5EF4-FFF2-40B4-BE49-F238E27FC236}">
                <a16:creationId xmlns:a16="http://schemas.microsoft.com/office/drawing/2014/main" xmlns="" id="{3D7A5DB7-8898-489C-909A-B1003C1390DC}"/>
              </a:ext>
            </a:extLst>
          </p:cNvPr>
          <p:cNvSpPr/>
          <p:nvPr/>
        </p:nvSpPr>
        <p:spPr>
          <a:xfrm>
            <a:off x="113309" y="-1578710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54" name="Hình Bầu dục 53">
            <a:extLst>
              <a:ext uri="{FF2B5EF4-FFF2-40B4-BE49-F238E27FC236}">
                <a16:creationId xmlns:a16="http://schemas.microsoft.com/office/drawing/2014/main" xmlns="" id="{9F5F4DA5-76C0-4342-BF8D-0031C404852D}"/>
              </a:ext>
            </a:extLst>
          </p:cNvPr>
          <p:cNvSpPr/>
          <p:nvPr/>
        </p:nvSpPr>
        <p:spPr>
          <a:xfrm>
            <a:off x="2371322" y="2772547"/>
            <a:ext cx="1371448" cy="137144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oxit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55" name="Hình Bầu dục 54">
            <a:extLst>
              <a:ext uri="{FF2B5EF4-FFF2-40B4-BE49-F238E27FC236}">
                <a16:creationId xmlns:a16="http://schemas.microsoft.com/office/drawing/2014/main" xmlns="" id="{2CF82C84-D61B-4413-BA26-06CEAEE0820E}"/>
              </a:ext>
            </a:extLst>
          </p:cNvPr>
          <p:cNvSpPr/>
          <p:nvPr/>
        </p:nvSpPr>
        <p:spPr>
          <a:xfrm>
            <a:off x="-2491698" y="-2096039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56" name="ngoài">
            <a:extLst>
              <a:ext uri="{FF2B5EF4-FFF2-40B4-BE49-F238E27FC236}">
                <a16:creationId xmlns:a16="http://schemas.microsoft.com/office/drawing/2014/main" xmlns="" id="{350992A9-28DF-4E12-9DED-5BA69980E3AF}"/>
              </a:ext>
            </a:extLst>
          </p:cNvPr>
          <p:cNvSpPr/>
          <p:nvPr/>
        </p:nvSpPr>
        <p:spPr>
          <a:xfrm rot="5606755">
            <a:off x="-7808200" y="-2505939"/>
            <a:ext cx="11928420" cy="119284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ngoài">
            <a:extLst>
              <a:ext uri="{FF2B5EF4-FFF2-40B4-BE49-F238E27FC236}">
                <a16:creationId xmlns:a16="http://schemas.microsoft.com/office/drawing/2014/main" xmlns="" id="{ADB053A7-695D-45F7-919E-6DF5DD54102F}"/>
              </a:ext>
            </a:extLst>
          </p:cNvPr>
          <p:cNvSpPr/>
          <p:nvPr/>
        </p:nvSpPr>
        <p:spPr>
          <a:xfrm>
            <a:off x="-5542320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Hình Bầu dục 57">
            <a:extLst>
              <a:ext uri="{FF2B5EF4-FFF2-40B4-BE49-F238E27FC236}">
                <a16:creationId xmlns:a16="http://schemas.microsoft.com/office/drawing/2014/main" xmlns="" id="{21D3340E-5724-4549-9201-88512A776194}"/>
              </a:ext>
            </a:extLst>
          </p:cNvPr>
          <p:cNvSpPr/>
          <p:nvPr/>
        </p:nvSpPr>
        <p:spPr>
          <a:xfrm>
            <a:off x="-1240413" y="62503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59" name="Hình Bầu dục 58">
            <a:extLst>
              <a:ext uri="{FF2B5EF4-FFF2-40B4-BE49-F238E27FC236}">
                <a16:creationId xmlns:a16="http://schemas.microsoft.com/office/drawing/2014/main" xmlns="" id="{DBFEAC46-CBAB-45DD-B445-BDF0D20AA6DF}"/>
              </a:ext>
            </a:extLst>
          </p:cNvPr>
          <p:cNvSpPr/>
          <p:nvPr/>
        </p:nvSpPr>
        <p:spPr>
          <a:xfrm>
            <a:off x="-3786752" y="4845760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60" name="Hình Bầu dục 59">
            <a:extLst>
              <a:ext uri="{FF2B5EF4-FFF2-40B4-BE49-F238E27FC236}">
                <a16:creationId xmlns:a16="http://schemas.microsoft.com/office/drawing/2014/main" xmlns="" id="{3E491BA3-C4B7-421F-AF71-C55A6F4310F0}"/>
              </a:ext>
            </a:extLst>
          </p:cNvPr>
          <p:cNvSpPr/>
          <p:nvPr/>
        </p:nvSpPr>
        <p:spPr>
          <a:xfrm>
            <a:off x="-1341056" y="506851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xmlns="" id="{67631E6A-E01B-4EC9-9FF7-4DD941EAB385}"/>
              </a:ext>
            </a:extLst>
          </p:cNvPr>
          <p:cNvSpPr/>
          <p:nvPr/>
        </p:nvSpPr>
        <p:spPr>
          <a:xfrm>
            <a:off x="100595" y="267888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63" name="Nhóm 62">
            <a:extLst>
              <a:ext uri="{FF2B5EF4-FFF2-40B4-BE49-F238E27FC236}">
                <a16:creationId xmlns:a16="http://schemas.microsoft.com/office/drawing/2014/main" xmlns="" id="{3C6B60C4-19AD-4B5C-A573-51F91CFDB851}"/>
              </a:ext>
            </a:extLst>
          </p:cNvPr>
          <p:cNvGrpSpPr/>
          <p:nvPr/>
        </p:nvGrpSpPr>
        <p:grpSpPr>
          <a:xfrm rot="16200000">
            <a:off x="-2360543" y="217747"/>
            <a:ext cx="1449028" cy="6371304"/>
            <a:chOff x="838199" y="276532"/>
            <a:chExt cx="1449028" cy="6371304"/>
          </a:xfrm>
        </p:grpSpPr>
        <p:sp>
          <p:nvSpPr>
            <p:cNvPr id="64" name="Hình Bầu dục 63">
              <a:extLst>
                <a:ext uri="{FF2B5EF4-FFF2-40B4-BE49-F238E27FC236}">
                  <a16:creationId xmlns:a16="http://schemas.microsoft.com/office/drawing/2014/main" xmlns="" id="{CF717402-92BC-4990-87B3-9BC1541AF4F5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ình Bầu dục 66">
              <a:extLst>
                <a:ext uri="{FF2B5EF4-FFF2-40B4-BE49-F238E27FC236}">
                  <a16:creationId xmlns:a16="http://schemas.microsoft.com/office/drawing/2014/main" xmlns="" id="{D5684626-8F22-495C-8EAE-3E8A0C47CC68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giữa">
            <a:extLst>
              <a:ext uri="{FF2B5EF4-FFF2-40B4-BE49-F238E27FC236}">
                <a16:creationId xmlns:a16="http://schemas.microsoft.com/office/drawing/2014/main" xmlns="" id="{9930ACBC-2915-4FF3-B983-404A8EC9E207}"/>
              </a:ext>
            </a:extLst>
          </p:cNvPr>
          <p:cNvSpPr/>
          <p:nvPr/>
        </p:nvSpPr>
        <p:spPr>
          <a:xfrm rot="10800000">
            <a:off x="-3198555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rong">
            <a:extLst>
              <a:ext uri="{FF2B5EF4-FFF2-40B4-BE49-F238E27FC236}">
                <a16:creationId xmlns:a16="http://schemas.microsoft.com/office/drawing/2014/main" xmlns="" id="{AE729914-B95B-4D8E-9039-4B952CB6955E}"/>
              </a:ext>
            </a:extLst>
          </p:cNvPr>
          <p:cNvSpPr/>
          <p:nvPr/>
        </p:nvSpPr>
        <p:spPr>
          <a:xfrm>
            <a:off x="-3198555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Hình chữ nhật 82">
            <a:extLst>
              <a:ext uri="{FF2B5EF4-FFF2-40B4-BE49-F238E27FC236}">
                <a16:creationId xmlns:a16="http://schemas.microsoft.com/office/drawing/2014/main" xmlns="" id="{28A283BE-8794-4AD9-AD0C-17B00174CFFA}"/>
              </a:ext>
            </a:extLst>
          </p:cNvPr>
          <p:cNvSpPr/>
          <p:nvPr/>
        </p:nvSpPr>
        <p:spPr>
          <a:xfrm>
            <a:off x="-3013148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84" name="Hình Bầu dục 83">
            <a:extLst>
              <a:ext uri="{FF2B5EF4-FFF2-40B4-BE49-F238E27FC236}">
                <a16:creationId xmlns:a16="http://schemas.microsoft.com/office/drawing/2014/main" xmlns="" id="{5E7AFB16-C885-4ECC-8D1E-0A37A7587E8B}"/>
              </a:ext>
            </a:extLst>
          </p:cNvPr>
          <p:cNvSpPr/>
          <p:nvPr/>
        </p:nvSpPr>
        <p:spPr>
          <a:xfrm>
            <a:off x="-3198555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96" name="Hình Bầu dục 95">
            <a:extLst>
              <a:ext uri="{FF2B5EF4-FFF2-40B4-BE49-F238E27FC236}">
                <a16:creationId xmlns:a16="http://schemas.microsoft.com/office/drawing/2014/main" xmlns="" id="{72C64E45-E2EC-4C2B-840C-591147DF676B}"/>
              </a:ext>
            </a:extLst>
          </p:cNvPr>
          <p:cNvSpPr/>
          <p:nvPr/>
        </p:nvSpPr>
        <p:spPr>
          <a:xfrm>
            <a:off x="-3198556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grpSp>
        <p:nvGrpSpPr>
          <p:cNvPr id="97" name="Nhóm 96">
            <a:extLst>
              <a:ext uri="{FF2B5EF4-FFF2-40B4-BE49-F238E27FC236}">
                <a16:creationId xmlns:a16="http://schemas.microsoft.com/office/drawing/2014/main" xmlns="" id="{5DAE8518-2770-456F-9186-49443536526C}"/>
              </a:ext>
            </a:extLst>
          </p:cNvPr>
          <p:cNvGrpSpPr/>
          <p:nvPr/>
        </p:nvGrpSpPr>
        <p:grpSpPr>
          <a:xfrm rot="10800000">
            <a:off x="-15978337" y="-10525568"/>
            <a:ext cx="27887595" cy="27887151"/>
            <a:chOff x="-15978337" y="-10525568"/>
            <a:chExt cx="27887595" cy="27887151"/>
          </a:xfrm>
        </p:grpSpPr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xmlns="" id="{AEAB2054-3F1A-4E45-B402-458E5D539604}"/>
                </a:ext>
              </a:extLst>
            </p:cNvPr>
            <p:cNvSpPr/>
            <p:nvPr/>
          </p:nvSpPr>
          <p:spPr>
            <a:xfrm>
              <a:off x="5666481" y="2507548"/>
              <a:ext cx="6242777" cy="1812860"/>
            </a:xfrm>
            <a:custGeom>
              <a:avLst/>
              <a:gdLst>
                <a:gd name="connsiteX0" fmla="*/ 0 w 6242777"/>
                <a:gd name="connsiteY0" fmla="*/ 0 h 1812860"/>
                <a:gd name="connsiteX1" fmla="*/ 6213701 w 6242777"/>
                <a:gd name="connsiteY1" fmla="*/ 0 h 1812860"/>
                <a:gd name="connsiteX2" fmla="*/ 6230956 w 6242777"/>
                <a:gd name="connsiteY2" fmla="*/ 321159 h 1812860"/>
                <a:gd name="connsiteX3" fmla="*/ 6217124 w 6242777"/>
                <a:gd name="connsiteY3" fmla="*/ 1748558 h 1812860"/>
                <a:gd name="connsiteX4" fmla="*/ 6212435 w 6242777"/>
                <a:gd name="connsiteY4" fmla="*/ 1812860 h 1812860"/>
                <a:gd name="connsiteX5" fmla="*/ 11517 w 6242777"/>
                <a:gd name="connsiteY5" fmla="*/ 1812860 h 1812860"/>
                <a:gd name="connsiteX6" fmla="*/ 45399 w 6242777"/>
                <a:gd name="connsiteY6" fmla="*/ 1417189 h 1812860"/>
                <a:gd name="connsiteX7" fmla="*/ 27178 w 6242777"/>
                <a:gd name="connsiteY7" fmla="*/ 232078 h 18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2777" h="1812860">
                  <a:moveTo>
                    <a:pt x="0" y="0"/>
                  </a:moveTo>
                  <a:lnTo>
                    <a:pt x="6213701" y="0"/>
                  </a:lnTo>
                  <a:lnTo>
                    <a:pt x="6230956" y="321159"/>
                  </a:lnTo>
                  <a:cubicBezTo>
                    <a:pt x="6250298" y="791915"/>
                    <a:pt x="6246053" y="1268126"/>
                    <a:pt x="6217124" y="1748558"/>
                  </a:cubicBezTo>
                  <a:lnTo>
                    <a:pt x="6212435" y="1812860"/>
                  </a:lnTo>
                  <a:lnTo>
                    <a:pt x="11517" y="1812860"/>
                  </a:lnTo>
                  <a:lnTo>
                    <a:pt x="45399" y="1417189"/>
                  </a:lnTo>
                  <a:cubicBezTo>
                    <a:pt x="69551" y="1016093"/>
                    <a:pt x="62791" y="620283"/>
                    <a:pt x="27178" y="232078"/>
                  </a:cubicBezTo>
                  <a:close/>
                </a:path>
              </a:pathLst>
            </a:custGeom>
            <a:solidFill>
              <a:srgbClr val="FFD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vi-VN" sz="32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Tuỳ</a:t>
              </a:r>
              <a:r>
                <a:rPr lang="vi-VN" sz="32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theo </a:t>
              </a:r>
              <a:r>
                <a:rPr lang="vi-VN" sz="32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tỉ</a:t>
              </a:r>
              <a:r>
                <a:rPr lang="vi-VN" sz="32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32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lệ</a:t>
              </a:r>
              <a:r>
                <a:rPr lang="vi-VN" sz="32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32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số</a:t>
              </a:r>
              <a:r>
                <a:rPr lang="vi-VN" sz="32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32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mol</a:t>
              </a:r>
              <a:r>
                <a:rPr lang="vi-VN" sz="32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32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của</a:t>
              </a:r>
              <a:r>
                <a:rPr lang="vi-VN" sz="32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CA(OH)</a:t>
              </a:r>
              <a:r>
                <a:rPr lang="vi-VN" sz="3200" b="0" i="0" baseline="-2500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2</a:t>
              </a:r>
              <a:r>
                <a:rPr lang="vi-VN" sz="32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VỚI SỐ SO</a:t>
              </a:r>
              <a:r>
                <a:rPr lang="vi-VN" sz="3200" b="0" i="0" baseline="-2500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2</a:t>
              </a:r>
              <a:r>
                <a:rPr lang="vi-VN" sz="32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MÀ CÓ THỂ TẠO MUỐI TRUNG HÒA VÀ NƯỚC, </a:t>
              </a:r>
            </a:p>
            <a:p>
              <a:pPr algn="ctr"/>
              <a:r>
                <a:rPr lang="vi-VN" sz="32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MUỐI AXIT HOẶC CẢ HAI MUỐI</a:t>
              </a:r>
              <a:endParaRPr lang="en-US" sz="3200" baseline="-25000" dirty="0">
                <a:solidFill>
                  <a:schemeClr val="tx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99" name="ngoài">
              <a:extLst>
                <a:ext uri="{FF2B5EF4-FFF2-40B4-BE49-F238E27FC236}">
                  <a16:creationId xmlns:a16="http://schemas.microsoft.com/office/drawing/2014/main" xmlns="" id="{49BB4EF1-9005-42A4-ADB5-DAB2CE7E070A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ngoài">
              <a:extLst>
                <a:ext uri="{FF2B5EF4-FFF2-40B4-BE49-F238E27FC236}">
                  <a16:creationId xmlns:a16="http://schemas.microsoft.com/office/drawing/2014/main" xmlns="" id="{3708376A-1DB8-4085-A42E-437C8601C320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781569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pin">
            <a:extLst>
              <a:ext uri="{FF2B5EF4-FFF2-40B4-BE49-F238E27FC236}">
                <a16:creationId xmlns:a16="http://schemas.microsoft.com/office/drawing/2014/main" xmlns="" id="{A252BC73-9867-47BA-AB9D-94339712EE01}"/>
              </a:ext>
            </a:extLst>
          </p:cNvPr>
          <p:cNvSpPr/>
          <p:nvPr/>
        </p:nvSpPr>
        <p:spPr>
          <a:xfrm rot="16200000">
            <a:off x="-7701712" y="-2477729"/>
            <a:ext cx="11791476" cy="1179147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5538314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1236407" y="62503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-3782746" y="4845760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337050" y="506851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104601" y="267888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19C50C7C-3879-4EA1-A236-E7C275AC3365}"/>
              </a:ext>
            </a:extLst>
          </p:cNvPr>
          <p:cNvGrpSpPr/>
          <p:nvPr/>
        </p:nvGrpSpPr>
        <p:grpSpPr>
          <a:xfrm rot="16200000">
            <a:off x="-2356537" y="217747"/>
            <a:ext cx="1449028" cy="6371304"/>
            <a:chOff x="838199" y="276532"/>
            <a:chExt cx="1449028" cy="6371304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833D8B1F-E8D1-404E-B3D9-AA204DB217CB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xmlns="" id="{4B5311B9-1136-426D-B1F4-1418A452098C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194549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-3194549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-3009142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194549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-3194550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52" name="ngoài">
            <a:extLst>
              <a:ext uri="{FF2B5EF4-FFF2-40B4-BE49-F238E27FC236}">
                <a16:creationId xmlns:a16="http://schemas.microsoft.com/office/drawing/2014/main" xmlns="" id="{3DEAEE8E-6F74-4E02-8272-603C22F6760D}"/>
              </a:ext>
            </a:extLst>
          </p:cNvPr>
          <p:cNvSpPr/>
          <p:nvPr/>
        </p:nvSpPr>
        <p:spPr>
          <a:xfrm rot="5606755">
            <a:off x="-6299223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ình tự do: Hình 68">
            <a:extLst>
              <a:ext uri="{FF2B5EF4-FFF2-40B4-BE49-F238E27FC236}">
                <a16:creationId xmlns:a16="http://schemas.microsoft.com/office/drawing/2014/main" xmlns="" id="{06E9112E-57B7-4233-940B-B09BB213E7D5}"/>
              </a:ext>
            </a:extLst>
          </p:cNvPr>
          <p:cNvSpPr/>
          <p:nvPr/>
        </p:nvSpPr>
        <p:spPr>
          <a:xfrm>
            <a:off x="5666481" y="2507548"/>
            <a:ext cx="6242777" cy="1812860"/>
          </a:xfrm>
          <a:custGeom>
            <a:avLst/>
            <a:gdLst>
              <a:gd name="connsiteX0" fmla="*/ 0 w 6242777"/>
              <a:gd name="connsiteY0" fmla="*/ 0 h 1812860"/>
              <a:gd name="connsiteX1" fmla="*/ 6213701 w 6242777"/>
              <a:gd name="connsiteY1" fmla="*/ 0 h 1812860"/>
              <a:gd name="connsiteX2" fmla="*/ 6230956 w 6242777"/>
              <a:gd name="connsiteY2" fmla="*/ 321159 h 1812860"/>
              <a:gd name="connsiteX3" fmla="*/ 6217124 w 6242777"/>
              <a:gd name="connsiteY3" fmla="*/ 1748558 h 1812860"/>
              <a:gd name="connsiteX4" fmla="*/ 6212435 w 6242777"/>
              <a:gd name="connsiteY4" fmla="*/ 1812860 h 1812860"/>
              <a:gd name="connsiteX5" fmla="*/ 11517 w 6242777"/>
              <a:gd name="connsiteY5" fmla="*/ 1812860 h 1812860"/>
              <a:gd name="connsiteX6" fmla="*/ 45399 w 6242777"/>
              <a:gd name="connsiteY6" fmla="*/ 1417189 h 1812860"/>
              <a:gd name="connsiteX7" fmla="*/ 27178 w 6242777"/>
              <a:gd name="connsiteY7" fmla="*/ 232078 h 18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2777" h="1812860">
                <a:moveTo>
                  <a:pt x="0" y="0"/>
                </a:moveTo>
                <a:lnTo>
                  <a:pt x="6213701" y="0"/>
                </a:lnTo>
                <a:lnTo>
                  <a:pt x="6230956" y="321159"/>
                </a:lnTo>
                <a:cubicBezTo>
                  <a:pt x="6250298" y="791915"/>
                  <a:pt x="6246053" y="1268126"/>
                  <a:pt x="6217124" y="1748558"/>
                </a:cubicBezTo>
                <a:lnTo>
                  <a:pt x="6212435" y="1812860"/>
                </a:lnTo>
                <a:lnTo>
                  <a:pt x="11517" y="1812860"/>
                </a:lnTo>
                <a:lnTo>
                  <a:pt x="45399" y="1417189"/>
                </a:lnTo>
                <a:cubicBezTo>
                  <a:pt x="69551" y="1016093"/>
                  <a:pt x="62791" y="620283"/>
                  <a:pt x="27178" y="232078"/>
                </a:cubicBezTo>
                <a:close/>
              </a:path>
            </a:pathLst>
          </a:custGeom>
          <a:solidFill>
            <a:srgbClr val="FFD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Tuỳ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theo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tỉ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lệ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số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mol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của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CA(OH)</a:t>
            </a:r>
            <a:r>
              <a:rPr kumimoji="0" lang="vi-VN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VỚI SỐ SO</a:t>
            </a:r>
            <a:r>
              <a:rPr kumimoji="0" lang="vi-VN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MÀ CÓ THỂ TẠO MUỐI TRUNG HÒA VÀ NƯỚC,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MUỐI AXIT HOẶC CẢ HAI MUỐI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66" name="ngoài">
            <a:extLst>
              <a:ext uri="{FF2B5EF4-FFF2-40B4-BE49-F238E27FC236}">
                <a16:creationId xmlns:a16="http://schemas.microsoft.com/office/drawing/2014/main" xmlns="" id="{A41AE796-73C7-4A5C-903F-BB3E58D60428}"/>
              </a:ext>
            </a:extLst>
          </p:cNvPr>
          <p:cNvSpPr/>
          <p:nvPr/>
        </p:nvSpPr>
        <p:spPr>
          <a:xfrm rot="5606755">
            <a:off x="-9129436" y="-3636402"/>
            <a:ext cx="14189346" cy="1418934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ngoài">
            <a:extLst>
              <a:ext uri="{FF2B5EF4-FFF2-40B4-BE49-F238E27FC236}">
                <a16:creationId xmlns:a16="http://schemas.microsoft.com/office/drawing/2014/main" xmlns="" id="{5237E9FF-F4AB-45F0-9BBB-21645DD0C881}"/>
              </a:ext>
            </a:extLst>
          </p:cNvPr>
          <p:cNvSpPr/>
          <p:nvPr/>
        </p:nvSpPr>
        <p:spPr>
          <a:xfrm rot="5606755">
            <a:off x="-9129436" y="-3636402"/>
            <a:ext cx="14189346" cy="1418934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50670092-18EA-4B5D-98D2-3AAE89B284B8}"/>
              </a:ext>
            </a:extLst>
          </p:cNvPr>
          <p:cNvGrpSpPr/>
          <p:nvPr/>
        </p:nvGrpSpPr>
        <p:grpSpPr>
          <a:xfrm rot="10800000">
            <a:off x="-15978337" y="-10525568"/>
            <a:ext cx="27887151" cy="27887151"/>
            <a:chOff x="-15978337" y="-10525568"/>
            <a:chExt cx="27887151" cy="27887151"/>
          </a:xfrm>
        </p:grpSpPr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25514CE5-2650-4D67-A04F-16DD04F31414}"/>
                </a:ext>
              </a:extLst>
            </p:cNvPr>
            <p:cNvSpPr/>
            <p:nvPr/>
          </p:nvSpPr>
          <p:spPr>
            <a:xfrm>
              <a:off x="4333270" y="332321"/>
              <a:ext cx="7519048" cy="1812860"/>
            </a:xfrm>
            <a:custGeom>
              <a:avLst/>
              <a:gdLst>
                <a:gd name="connsiteX0" fmla="*/ 0 w 7519048"/>
                <a:gd name="connsiteY0" fmla="*/ 0 h 1812860"/>
                <a:gd name="connsiteX1" fmla="*/ 7232736 w 7519048"/>
                <a:gd name="connsiteY1" fmla="*/ 0 h 1812860"/>
                <a:gd name="connsiteX2" fmla="*/ 7251771 w 7519048"/>
                <a:gd name="connsiteY2" fmla="*/ 81667 h 1812860"/>
                <a:gd name="connsiteX3" fmla="*/ 7517597 w 7519048"/>
                <a:gd name="connsiteY3" fmla="*/ 1794498 h 1812860"/>
                <a:gd name="connsiteX4" fmla="*/ 7519048 w 7519048"/>
                <a:gd name="connsiteY4" fmla="*/ 1812860 h 1812860"/>
                <a:gd name="connsiteX5" fmla="*/ 604793 w 7519048"/>
                <a:gd name="connsiteY5" fmla="*/ 1812860 h 1812860"/>
                <a:gd name="connsiteX6" fmla="*/ 597430 w 7519048"/>
                <a:gd name="connsiteY6" fmla="*/ 1769096 h 1812860"/>
                <a:gd name="connsiteX7" fmla="*/ 62337 w 7519048"/>
                <a:gd name="connsiteY7" fmla="*/ 125288 h 18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9048" h="1812860">
                  <a:moveTo>
                    <a:pt x="0" y="0"/>
                  </a:moveTo>
                  <a:lnTo>
                    <a:pt x="7232736" y="0"/>
                  </a:lnTo>
                  <a:lnTo>
                    <a:pt x="7251771" y="81667"/>
                  </a:lnTo>
                  <a:cubicBezTo>
                    <a:pt x="7374953" y="641511"/>
                    <a:pt x="7464275" y="1213259"/>
                    <a:pt x="7517597" y="1794498"/>
                  </a:cubicBezTo>
                  <a:lnTo>
                    <a:pt x="7519048" y="1812860"/>
                  </a:lnTo>
                  <a:lnTo>
                    <a:pt x="604793" y="1812860"/>
                  </a:lnTo>
                  <a:lnTo>
                    <a:pt x="597430" y="1769096"/>
                  </a:lnTo>
                  <a:cubicBezTo>
                    <a:pt x="485947" y="1194638"/>
                    <a:pt x="304678" y="643425"/>
                    <a:pt x="62337" y="125288"/>
                  </a:cubicBezTo>
                  <a:close/>
                </a:path>
              </a:pathLst>
            </a:custGeom>
            <a:solidFill>
              <a:srgbClr val="EF4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ngoài">
              <a:extLst>
                <a:ext uri="{FF2B5EF4-FFF2-40B4-BE49-F238E27FC236}">
                  <a16:creationId xmlns:a16="http://schemas.microsoft.com/office/drawing/2014/main" xmlns="" id="{C14F4699-CAED-4888-861A-3D42352DBCD7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ngoài">
              <a:extLst>
                <a:ext uri="{FF2B5EF4-FFF2-40B4-BE49-F238E27FC236}">
                  <a16:creationId xmlns:a16="http://schemas.microsoft.com/office/drawing/2014/main" xmlns="" id="{456D832B-1786-4D5B-B232-3E2EA38E50B2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Hình chữ nhật: Góc Tròn 73">
            <a:extLst>
              <a:ext uri="{FF2B5EF4-FFF2-40B4-BE49-F238E27FC236}">
                <a16:creationId xmlns:a16="http://schemas.microsoft.com/office/drawing/2014/main" xmlns="" id="{23321FFF-8213-400C-8A6E-32C14A5B5ADA}"/>
              </a:ext>
            </a:extLst>
          </p:cNvPr>
          <p:cNvSpPr/>
          <p:nvPr/>
        </p:nvSpPr>
        <p:spPr>
          <a:xfrm>
            <a:off x="5000527" y="880554"/>
            <a:ext cx="1432991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75" name="Hình chữ nhật: Góc Tròn 74">
            <a:extLst>
              <a:ext uri="{FF2B5EF4-FFF2-40B4-BE49-F238E27FC236}">
                <a16:creationId xmlns:a16="http://schemas.microsoft.com/office/drawing/2014/main" xmlns="" id="{D0BF0BF4-4AF4-42E9-BD77-035C34C03A6E}"/>
              </a:ext>
            </a:extLst>
          </p:cNvPr>
          <p:cNvSpPr/>
          <p:nvPr/>
        </p:nvSpPr>
        <p:spPr>
          <a:xfrm>
            <a:off x="8708457" y="864138"/>
            <a:ext cx="1262742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CASO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76" name="Hình chữ nhật: Góc Tròn 75">
            <a:extLst>
              <a:ext uri="{FF2B5EF4-FFF2-40B4-BE49-F238E27FC236}">
                <a16:creationId xmlns:a16="http://schemas.microsoft.com/office/drawing/2014/main" xmlns="" id="{9E0847FD-9B5E-4D84-BFAD-576F3801DB30}"/>
              </a:ext>
            </a:extLst>
          </p:cNvPr>
          <p:cNvSpPr/>
          <p:nvPr/>
        </p:nvSpPr>
        <p:spPr>
          <a:xfrm>
            <a:off x="10491167" y="880554"/>
            <a:ext cx="97366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h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O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77" name="Hình chữ nhật: Góc Tròn 76">
            <a:extLst>
              <a:ext uri="{FF2B5EF4-FFF2-40B4-BE49-F238E27FC236}">
                <a16:creationId xmlns:a16="http://schemas.microsoft.com/office/drawing/2014/main" xmlns="" id="{FC824E9D-AC5C-4D5F-A0FE-4946496D069C}"/>
              </a:ext>
            </a:extLst>
          </p:cNvPr>
          <p:cNvSpPr/>
          <p:nvPr/>
        </p:nvSpPr>
        <p:spPr>
          <a:xfrm>
            <a:off x="9722199" y="80148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971C26D2-C726-4022-8C97-EE5A420DB011}"/>
              </a:ext>
            </a:extLst>
          </p:cNvPr>
          <p:cNvGrpSpPr/>
          <p:nvPr/>
        </p:nvGrpSpPr>
        <p:grpSpPr>
          <a:xfrm>
            <a:off x="8102050" y="1085356"/>
            <a:ext cx="493201" cy="304005"/>
            <a:chOff x="4270727" y="3850768"/>
            <a:chExt cx="468924" cy="279024"/>
          </a:xfrm>
        </p:grpSpPr>
        <p:cxnSp>
          <p:nvCxnSpPr>
            <p:cNvPr id="79" name="Đường nối Thẳng 78">
              <a:extLst>
                <a:ext uri="{FF2B5EF4-FFF2-40B4-BE49-F238E27FC236}">
                  <a16:creationId xmlns:a16="http://schemas.microsoft.com/office/drawing/2014/main" xmlns="" id="{50B42110-7102-4694-8197-5D02A8ECC29F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80" name="Đường nối Thẳng 79">
              <a:extLst>
                <a:ext uri="{FF2B5EF4-FFF2-40B4-BE49-F238E27FC236}">
                  <a16:creationId xmlns:a16="http://schemas.microsoft.com/office/drawing/2014/main" xmlns="" id="{D006774A-B30A-4653-BC0A-424AE08AEFB0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81" name="Đường nối Thẳng 80">
              <a:extLst>
                <a:ext uri="{FF2B5EF4-FFF2-40B4-BE49-F238E27FC236}">
                  <a16:creationId xmlns:a16="http://schemas.microsoft.com/office/drawing/2014/main" xmlns="" id="{A0DAFC44-06D1-4D39-B72F-28BF797E1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</p:grpSp>
      <p:sp>
        <p:nvSpPr>
          <p:cNvPr id="82" name="Hình chữ nhật: Góc Tròn 81">
            <a:extLst>
              <a:ext uri="{FF2B5EF4-FFF2-40B4-BE49-F238E27FC236}">
                <a16:creationId xmlns:a16="http://schemas.microsoft.com/office/drawing/2014/main" xmlns="" id="{88AA40A6-FCA7-44E4-9917-2A226F1313EB}"/>
              </a:ext>
            </a:extLst>
          </p:cNvPr>
          <p:cNvSpPr/>
          <p:nvPr/>
        </p:nvSpPr>
        <p:spPr>
          <a:xfrm>
            <a:off x="6987589" y="880554"/>
            <a:ext cx="995194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SO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85" name="Hình chữ nhật: Góc Tròn 84">
            <a:extLst>
              <a:ext uri="{FF2B5EF4-FFF2-40B4-BE49-F238E27FC236}">
                <a16:creationId xmlns:a16="http://schemas.microsoft.com/office/drawing/2014/main" xmlns="" id="{7071EC38-39EF-4847-866D-880D2696BB94}"/>
              </a:ext>
            </a:extLst>
          </p:cNvPr>
          <p:cNvSpPr/>
          <p:nvPr/>
        </p:nvSpPr>
        <p:spPr>
          <a:xfrm>
            <a:off x="6212107" y="80148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40" name="Hình Bầu dục 39">
            <a:extLst>
              <a:ext uri="{FF2B5EF4-FFF2-40B4-BE49-F238E27FC236}">
                <a16:creationId xmlns:a16="http://schemas.microsoft.com/office/drawing/2014/main" xmlns="" id="{5E698114-A3F8-4489-8133-C039B7D2DDFF}"/>
              </a:ext>
            </a:extLst>
          </p:cNvPr>
          <p:cNvSpPr/>
          <p:nvPr/>
        </p:nvSpPr>
        <p:spPr>
          <a:xfrm>
            <a:off x="113309" y="-1578710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41" name="Hình Bầu dục 40">
            <a:extLst>
              <a:ext uri="{FF2B5EF4-FFF2-40B4-BE49-F238E27FC236}">
                <a16:creationId xmlns:a16="http://schemas.microsoft.com/office/drawing/2014/main" xmlns="" id="{FED4D0AE-6AAC-42A6-B8DB-283C5CD0381D}"/>
              </a:ext>
            </a:extLst>
          </p:cNvPr>
          <p:cNvSpPr/>
          <p:nvPr/>
        </p:nvSpPr>
        <p:spPr>
          <a:xfrm>
            <a:off x="2371322" y="2772547"/>
            <a:ext cx="1371448" cy="137144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oxit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xmlns="" id="{09493471-1D05-4210-8290-4F42FE761C40}"/>
              </a:ext>
            </a:extLst>
          </p:cNvPr>
          <p:cNvSpPr/>
          <p:nvPr/>
        </p:nvSpPr>
        <p:spPr>
          <a:xfrm>
            <a:off x="-2491698" y="-2096039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</p:spTree>
    <p:extLst>
      <p:ext uri="{BB962C8B-B14F-4D97-AF65-F5344CB8AC3E}">
        <p14:creationId xmlns:p14="http://schemas.microsoft.com/office/powerpoint/2010/main" val="170355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" grpId="0" animBg="1"/>
          <p:bldP spid="74" grpId="1" animBg="1"/>
          <p:bldP spid="75" grpId="0" animBg="1"/>
          <p:bldP spid="75" grpId="1" animBg="1"/>
          <p:bldP spid="76" grpId="0" animBg="1"/>
          <p:bldP spid="76" grpId="1" animBg="1"/>
          <p:bldP spid="77" grpId="0"/>
          <p:bldP spid="77" grpId="1"/>
          <p:bldP spid="82" grpId="0" animBg="1"/>
          <p:bldP spid="82" grpId="1" animBg="1"/>
          <p:bldP spid="85" grpId="0"/>
          <p:bldP spid="8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" grpId="0" animBg="1"/>
          <p:bldP spid="74" grpId="1" animBg="1"/>
          <p:bldP spid="75" grpId="0" animBg="1"/>
          <p:bldP spid="75" grpId="1" animBg="1"/>
          <p:bldP spid="76" grpId="0" animBg="1"/>
          <p:bldP spid="76" grpId="1" animBg="1"/>
          <p:bldP spid="77" grpId="0"/>
          <p:bldP spid="77" grpId="1"/>
          <p:bldP spid="82" grpId="0" animBg="1"/>
          <p:bldP spid="82" grpId="1" animBg="1"/>
          <p:bldP spid="85" grpId="0"/>
          <p:bldP spid="85" grpId="1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pin">
            <a:extLst>
              <a:ext uri="{FF2B5EF4-FFF2-40B4-BE49-F238E27FC236}">
                <a16:creationId xmlns:a16="http://schemas.microsoft.com/office/drawing/2014/main" xmlns="" id="{A252BC73-9867-47BA-AB9D-94339712EE01}"/>
              </a:ext>
            </a:extLst>
          </p:cNvPr>
          <p:cNvSpPr/>
          <p:nvPr/>
        </p:nvSpPr>
        <p:spPr>
          <a:xfrm rot="16200000">
            <a:off x="-7701712" y="-2477729"/>
            <a:ext cx="11791476" cy="1179147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5538314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1236407" y="62503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-3782746" y="4845760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337050" y="506851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104601" y="267888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19C50C7C-3879-4EA1-A236-E7C275AC3365}"/>
              </a:ext>
            </a:extLst>
          </p:cNvPr>
          <p:cNvGrpSpPr/>
          <p:nvPr/>
        </p:nvGrpSpPr>
        <p:grpSpPr>
          <a:xfrm rot="16200000">
            <a:off x="-2356537" y="217747"/>
            <a:ext cx="1449028" cy="6371304"/>
            <a:chOff x="838199" y="276532"/>
            <a:chExt cx="1449028" cy="6371304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833D8B1F-E8D1-404E-B3D9-AA204DB217CB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xmlns="" id="{4B5311B9-1136-426D-B1F4-1418A452098C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194549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-3194549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-3009142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194549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-3194550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52" name="ngoài">
            <a:extLst>
              <a:ext uri="{FF2B5EF4-FFF2-40B4-BE49-F238E27FC236}">
                <a16:creationId xmlns:a16="http://schemas.microsoft.com/office/drawing/2014/main" xmlns="" id="{3DEAEE8E-6F74-4E02-8272-603C22F6760D}"/>
              </a:ext>
            </a:extLst>
          </p:cNvPr>
          <p:cNvSpPr/>
          <p:nvPr/>
        </p:nvSpPr>
        <p:spPr>
          <a:xfrm rot="5606755">
            <a:off x="-6299223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ình tự do: Hình 68">
            <a:extLst>
              <a:ext uri="{FF2B5EF4-FFF2-40B4-BE49-F238E27FC236}">
                <a16:creationId xmlns:a16="http://schemas.microsoft.com/office/drawing/2014/main" xmlns="" id="{06E9112E-57B7-4233-940B-B09BB213E7D5}"/>
              </a:ext>
            </a:extLst>
          </p:cNvPr>
          <p:cNvSpPr/>
          <p:nvPr/>
        </p:nvSpPr>
        <p:spPr>
          <a:xfrm>
            <a:off x="5666481" y="2507548"/>
            <a:ext cx="6242777" cy="1812860"/>
          </a:xfrm>
          <a:custGeom>
            <a:avLst/>
            <a:gdLst>
              <a:gd name="connsiteX0" fmla="*/ 0 w 6242777"/>
              <a:gd name="connsiteY0" fmla="*/ 0 h 1812860"/>
              <a:gd name="connsiteX1" fmla="*/ 6213701 w 6242777"/>
              <a:gd name="connsiteY1" fmla="*/ 0 h 1812860"/>
              <a:gd name="connsiteX2" fmla="*/ 6230956 w 6242777"/>
              <a:gd name="connsiteY2" fmla="*/ 321159 h 1812860"/>
              <a:gd name="connsiteX3" fmla="*/ 6217124 w 6242777"/>
              <a:gd name="connsiteY3" fmla="*/ 1748558 h 1812860"/>
              <a:gd name="connsiteX4" fmla="*/ 6212435 w 6242777"/>
              <a:gd name="connsiteY4" fmla="*/ 1812860 h 1812860"/>
              <a:gd name="connsiteX5" fmla="*/ 11517 w 6242777"/>
              <a:gd name="connsiteY5" fmla="*/ 1812860 h 1812860"/>
              <a:gd name="connsiteX6" fmla="*/ 45399 w 6242777"/>
              <a:gd name="connsiteY6" fmla="*/ 1417189 h 1812860"/>
              <a:gd name="connsiteX7" fmla="*/ 27178 w 6242777"/>
              <a:gd name="connsiteY7" fmla="*/ 232078 h 18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2777" h="1812860">
                <a:moveTo>
                  <a:pt x="0" y="0"/>
                </a:moveTo>
                <a:lnTo>
                  <a:pt x="6213701" y="0"/>
                </a:lnTo>
                <a:lnTo>
                  <a:pt x="6230956" y="321159"/>
                </a:lnTo>
                <a:cubicBezTo>
                  <a:pt x="6250298" y="791915"/>
                  <a:pt x="6246053" y="1268126"/>
                  <a:pt x="6217124" y="1748558"/>
                </a:cubicBezTo>
                <a:lnTo>
                  <a:pt x="6212435" y="1812860"/>
                </a:lnTo>
                <a:lnTo>
                  <a:pt x="11517" y="1812860"/>
                </a:lnTo>
                <a:lnTo>
                  <a:pt x="45399" y="1417189"/>
                </a:lnTo>
                <a:cubicBezTo>
                  <a:pt x="69551" y="1016093"/>
                  <a:pt x="62791" y="620283"/>
                  <a:pt x="27178" y="232078"/>
                </a:cubicBezTo>
                <a:close/>
              </a:path>
            </a:pathLst>
          </a:custGeom>
          <a:solidFill>
            <a:srgbClr val="FFD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Tuỳ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theo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tỉ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lệ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số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mol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của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CA(OH)</a:t>
            </a:r>
            <a:r>
              <a:rPr kumimoji="0" lang="vi-VN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VỚI SỐ SO</a:t>
            </a:r>
            <a:r>
              <a:rPr kumimoji="0" lang="vi-VN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MÀ CÓ THỂ TẠO MUỐI TRUNG HÒA VÀ NƯỚC,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MUỐI AXIT HOẶC CẢ HAI MUỐI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61" name="Hình tự do: Hình 60">
            <a:extLst>
              <a:ext uri="{FF2B5EF4-FFF2-40B4-BE49-F238E27FC236}">
                <a16:creationId xmlns:a16="http://schemas.microsoft.com/office/drawing/2014/main" xmlns="" id="{25514CE5-2650-4D67-A04F-16DD04F31414}"/>
              </a:ext>
            </a:extLst>
          </p:cNvPr>
          <p:cNvSpPr/>
          <p:nvPr/>
        </p:nvSpPr>
        <p:spPr>
          <a:xfrm>
            <a:off x="4333270" y="332321"/>
            <a:ext cx="7519048" cy="1812860"/>
          </a:xfrm>
          <a:custGeom>
            <a:avLst/>
            <a:gdLst>
              <a:gd name="connsiteX0" fmla="*/ 0 w 7519048"/>
              <a:gd name="connsiteY0" fmla="*/ 0 h 1812860"/>
              <a:gd name="connsiteX1" fmla="*/ 7232736 w 7519048"/>
              <a:gd name="connsiteY1" fmla="*/ 0 h 1812860"/>
              <a:gd name="connsiteX2" fmla="*/ 7251771 w 7519048"/>
              <a:gd name="connsiteY2" fmla="*/ 81667 h 1812860"/>
              <a:gd name="connsiteX3" fmla="*/ 7517597 w 7519048"/>
              <a:gd name="connsiteY3" fmla="*/ 1794498 h 1812860"/>
              <a:gd name="connsiteX4" fmla="*/ 7519048 w 7519048"/>
              <a:gd name="connsiteY4" fmla="*/ 1812860 h 1812860"/>
              <a:gd name="connsiteX5" fmla="*/ 604793 w 7519048"/>
              <a:gd name="connsiteY5" fmla="*/ 1812860 h 1812860"/>
              <a:gd name="connsiteX6" fmla="*/ 597430 w 7519048"/>
              <a:gd name="connsiteY6" fmla="*/ 1769096 h 1812860"/>
              <a:gd name="connsiteX7" fmla="*/ 62337 w 7519048"/>
              <a:gd name="connsiteY7" fmla="*/ 125288 h 18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19048" h="1812860">
                <a:moveTo>
                  <a:pt x="0" y="0"/>
                </a:moveTo>
                <a:lnTo>
                  <a:pt x="7232736" y="0"/>
                </a:lnTo>
                <a:lnTo>
                  <a:pt x="7251771" y="81667"/>
                </a:lnTo>
                <a:cubicBezTo>
                  <a:pt x="7374953" y="641511"/>
                  <a:pt x="7464275" y="1213259"/>
                  <a:pt x="7517597" y="1794498"/>
                </a:cubicBezTo>
                <a:lnTo>
                  <a:pt x="7519048" y="1812860"/>
                </a:lnTo>
                <a:lnTo>
                  <a:pt x="604793" y="1812860"/>
                </a:lnTo>
                <a:lnTo>
                  <a:pt x="597430" y="1769096"/>
                </a:lnTo>
                <a:cubicBezTo>
                  <a:pt x="485947" y="1194638"/>
                  <a:pt x="304678" y="643425"/>
                  <a:pt x="62337" y="125288"/>
                </a:cubicBezTo>
                <a:close/>
              </a:path>
            </a:pathLst>
          </a:custGeom>
          <a:solidFill>
            <a:srgbClr val="EF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ngoài">
            <a:extLst>
              <a:ext uri="{FF2B5EF4-FFF2-40B4-BE49-F238E27FC236}">
                <a16:creationId xmlns:a16="http://schemas.microsoft.com/office/drawing/2014/main" xmlns="" id="{A41AE796-73C7-4A5C-903F-BB3E58D60428}"/>
              </a:ext>
            </a:extLst>
          </p:cNvPr>
          <p:cNvSpPr/>
          <p:nvPr/>
        </p:nvSpPr>
        <p:spPr>
          <a:xfrm rot="5606755">
            <a:off x="-9129436" y="-3636402"/>
            <a:ext cx="14189346" cy="1418934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ngoài">
            <a:extLst>
              <a:ext uri="{FF2B5EF4-FFF2-40B4-BE49-F238E27FC236}">
                <a16:creationId xmlns:a16="http://schemas.microsoft.com/office/drawing/2014/main" xmlns="" id="{5237E9FF-F4AB-45F0-9BBB-21645DD0C881}"/>
              </a:ext>
            </a:extLst>
          </p:cNvPr>
          <p:cNvSpPr/>
          <p:nvPr/>
        </p:nvSpPr>
        <p:spPr>
          <a:xfrm rot="5606755">
            <a:off x="-9129436" y="-3636402"/>
            <a:ext cx="14189346" cy="1418934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34369F14-4341-44EE-AF87-A7D1C7763350}"/>
              </a:ext>
            </a:extLst>
          </p:cNvPr>
          <p:cNvGrpSpPr/>
          <p:nvPr/>
        </p:nvGrpSpPr>
        <p:grpSpPr>
          <a:xfrm rot="10800000">
            <a:off x="-15978337" y="-10525568"/>
            <a:ext cx="27887151" cy="27887151"/>
            <a:chOff x="-15978337" y="-10525568"/>
            <a:chExt cx="27887151" cy="27887151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DF95F41C-1964-458A-BDB4-2A3BA47E176D}"/>
                </a:ext>
              </a:extLst>
            </p:cNvPr>
            <p:cNvSpPr/>
            <p:nvPr/>
          </p:nvSpPr>
          <p:spPr>
            <a:xfrm>
              <a:off x="4376774" y="4682775"/>
              <a:ext cx="7473988" cy="1812860"/>
            </a:xfrm>
            <a:custGeom>
              <a:avLst/>
              <a:gdLst>
                <a:gd name="connsiteX0" fmla="*/ 575767 w 7473988"/>
                <a:gd name="connsiteY0" fmla="*/ 0 h 1812860"/>
                <a:gd name="connsiteX1" fmla="*/ 7473988 w 7473988"/>
                <a:gd name="connsiteY1" fmla="*/ 0 h 1812860"/>
                <a:gd name="connsiteX2" fmla="*/ 7445591 w 7473988"/>
                <a:gd name="connsiteY2" fmla="*/ 288478 h 1812860"/>
                <a:gd name="connsiteX3" fmla="*/ 7218825 w 7473988"/>
                <a:gd name="connsiteY3" fmla="*/ 1683304 h 1812860"/>
                <a:gd name="connsiteX4" fmla="*/ 7189264 w 7473988"/>
                <a:gd name="connsiteY4" fmla="*/ 1812860 h 1812860"/>
                <a:gd name="connsiteX5" fmla="*/ 0 w 7473988"/>
                <a:gd name="connsiteY5" fmla="*/ 1812860 h 1812860"/>
                <a:gd name="connsiteX6" fmla="*/ 93963 w 7473988"/>
                <a:gd name="connsiteY6" fmla="*/ 1611031 h 1812860"/>
                <a:gd name="connsiteX7" fmla="*/ 523769 w 7473988"/>
                <a:gd name="connsiteY7" fmla="*/ 275513 h 18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3988" h="1812860">
                  <a:moveTo>
                    <a:pt x="575767" y="0"/>
                  </a:moveTo>
                  <a:lnTo>
                    <a:pt x="7473988" y="0"/>
                  </a:lnTo>
                  <a:lnTo>
                    <a:pt x="7445591" y="288478"/>
                  </a:lnTo>
                  <a:cubicBezTo>
                    <a:pt x="7392971" y="761484"/>
                    <a:pt x="7316971" y="1226791"/>
                    <a:pt x="7218825" y="1683304"/>
                  </a:cubicBezTo>
                  <a:lnTo>
                    <a:pt x="7189264" y="1812860"/>
                  </a:lnTo>
                  <a:lnTo>
                    <a:pt x="0" y="1812860"/>
                  </a:lnTo>
                  <a:lnTo>
                    <a:pt x="93963" y="1611031"/>
                  </a:lnTo>
                  <a:cubicBezTo>
                    <a:pt x="278947" y="1186732"/>
                    <a:pt x="423894" y="740072"/>
                    <a:pt x="523769" y="275513"/>
                  </a:cubicBezTo>
                  <a:close/>
                </a:path>
              </a:pathLst>
            </a:custGeom>
            <a:solidFill>
              <a:srgbClr val="06D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ngoài">
              <a:extLst>
                <a:ext uri="{FF2B5EF4-FFF2-40B4-BE49-F238E27FC236}">
                  <a16:creationId xmlns:a16="http://schemas.microsoft.com/office/drawing/2014/main" xmlns="" id="{C14F4699-CAED-4888-861A-3D42352DBCD7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ngoài">
              <a:extLst>
                <a:ext uri="{FF2B5EF4-FFF2-40B4-BE49-F238E27FC236}">
                  <a16:creationId xmlns:a16="http://schemas.microsoft.com/office/drawing/2014/main" xmlns="" id="{456D832B-1786-4D5B-B232-3E2EA38E50B2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Hình chữ nhật: Góc Tròn 85">
            <a:extLst>
              <a:ext uri="{FF2B5EF4-FFF2-40B4-BE49-F238E27FC236}">
                <a16:creationId xmlns:a16="http://schemas.microsoft.com/office/drawing/2014/main" xmlns="" id="{B713EEC3-F3B8-486E-9F72-4C7C16D0DA53}"/>
              </a:ext>
            </a:extLst>
          </p:cNvPr>
          <p:cNvSpPr/>
          <p:nvPr/>
        </p:nvSpPr>
        <p:spPr>
          <a:xfrm>
            <a:off x="4898140" y="5287052"/>
            <a:ext cx="1543834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87" name="Hình chữ nhật: Góc Tròn 86">
            <a:extLst>
              <a:ext uri="{FF2B5EF4-FFF2-40B4-BE49-F238E27FC236}">
                <a16:creationId xmlns:a16="http://schemas.microsoft.com/office/drawing/2014/main" xmlns="" id="{EB5916F8-D45F-441D-BF38-A4AB98E7ECF7}"/>
              </a:ext>
            </a:extLst>
          </p:cNvPr>
          <p:cNvSpPr/>
          <p:nvPr/>
        </p:nvSpPr>
        <p:spPr>
          <a:xfrm>
            <a:off x="9404074" y="5270636"/>
            <a:ext cx="213371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Ca(hso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grpSp>
        <p:nvGrpSpPr>
          <p:cNvPr id="90" name="Nhóm 89">
            <a:extLst>
              <a:ext uri="{FF2B5EF4-FFF2-40B4-BE49-F238E27FC236}">
                <a16:creationId xmlns:a16="http://schemas.microsoft.com/office/drawing/2014/main" xmlns="" id="{B57B9303-D95C-4B96-BC8C-E63FBCBFC972}"/>
              </a:ext>
            </a:extLst>
          </p:cNvPr>
          <p:cNvGrpSpPr/>
          <p:nvPr/>
        </p:nvGrpSpPr>
        <p:grpSpPr>
          <a:xfrm>
            <a:off x="8595251" y="5491854"/>
            <a:ext cx="493201" cy="304005"/>
            <a:chOff x="4270727" y="3850768"/>
            <a:chExt cx="468924" cy="279024"/>
          </a:xfrm>
        </p:grpSpPr>
        <p:cxnSp>
          <p:nvCxnSpPr>
            <p:cNvPr id="91" name="Đường nối Thẳng 90">
              <a:extLst>
                <a:ext uri="{FF2B5EF4-FFF2-40B4-BE49-F238E27FC236}">
                  <a16:creationId xmlns:a16="http://schemas.microsoft.com/office/drawing/2014/main" xmlns="" id="{7CA86763-9686-4A6E-BB68-ED4D881FBCEB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92" name="Đường nối Thẳng 91">
              <a:extLst>
                <a:ext uri="{FF2B5EF4-FFF2-40B4-BE49-F238E27FC236}">
                  <a16:creationId xmlns:a16="http://schemas.microsoft.com/office/drawing/2014/main" xmlns="" id="{1FE6AE28-6BD7-453F-A691-57C3FE0C9ED5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93" name="Đường nối Thẳng 92">
              <a:extLst>
                <a:ext uri="{FF2B5EF4-FFF2-40B4-BE49-F238E27FC236}">
                  <a16:creationId xmlns:a16="http://schemas.microsoft.com/office/drawing/2014/main" xmlns="" id="{4B69EDB2-03A2-423E-BA05-715F349F4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</p:grpSp>
      <p:sp>
        <p:nvSpPr>
          <p:cNvPr id="94" name="Hình chữ nhật: Góc Tròn 93">
            <a:extLst>
              <a:ext uri="{FF2B5EF4-FFF2-40B4-BE49-F238E27FC236}">
                <a16:creationId xmlns:a16="http://schemas.microsoft.com/office/drawing/2014/main" xmlns="" id="{E73AC66B-3AC3-4C33-B84C-03D60D6F9DED}"/>
              </a:ext>
            </a:extLst>
          </p:cNvPr>
          <p:cNvSpPr/>
          <p:nvPr/>
        </p:nvSpPr>
        <p:spPr>
          <a:xfrm>
            <a:off x="7275987" y="5287052"/>
            <a:ext cx="1208566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2SO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95" name="Hình chữ nhật: Góc Tròn 94">
            <a:extLst>
              <a:ext uri="{FF2B5EF4-FFF2-40B4-BE49-F238E27FC236}">
                <a16:creationId xmlns:a16="http://schemas.microsoft.com/office/drawing/2014/main" xmlns="" id="{CC85B702-0AA8-465B-AFE7-99E76BDBBBB7}"/>
              </a:ext>
            </a:extLst>
          </p:cNvPr>
          <p:cNvSpPr/>
          <p:nvPr/>
        </p:nvSpPr>
        <p:spPr>
          <a:xfrm>
            <a:off x="6377558" y="5207986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51" name="Hình chữ nhật: Góc Tròn 50">
            <a:extLst>
              <a:ext uri="{FF2B5EF4-FFF2-40B4-BE49-F238E27FC236}">
                <a16:creationId xmlns:a16="http://schemas.microsoft.com/office/drawing/2014/main" xmlns="" id="{DAC541B4-C4EF-4591-88BE-18F8724A5605}"/>
              </a:ext>
            </a:extLst>
          </p:cNvPr>
          <p:cNvSpPr/>
          <p:nvPr/>
        </p:nvSpPr>
        <p:spPr>
          <a:xfrm>
            <a:off x="5000527" y="880554"/>
            <a:ext cx="1432991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53" name="Hình chữ nhật: Góc Tròn 52">
            <a:extLst>
              <a:ext uri="{FF2B5EF4-FFF2-40B4-BE49-F238E27FC236}">
                <a16:creationId xmlns:a16="http://schemas.microsoft.com/office/drawing/2014/main" xmlns="" id="{BEDBDAFA-3017-4D81-928D-08707678E2B3}"/>
              </a:ext>
            </a:extLst>
          </p:cNvPr>
          <p:cNvSpPr/>
          <p:nvPr/>
        </p:nvSpPr>
        <p:spPr>
          <a:xfrm>
            <a:off x="8708457" y="864138"/>
            <a:ext cx="1262742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CASO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54" name="Hình chữ nhật: Góc Tròn 53">
            <a:extLst>
              <a:ext uri="{FF2B5EF4-FFF2-40B4-BE49-F238E27FC236}">
                <a16:creationId xmlns:a16="http://schemas.microsoft.com/office/drawing/2014/main" xmlns="" id="{CFE9F474-209A-4207-9E7D-63CA00435A41}"/>
              </a:ext>
            </a:extLst>
          </p:cNvPr>
          <p:cNvSpPr/>
          <p:nvPr/>
        </p:nvSpPr>
        <p:spPr>
          <a:xfrm>
            <a:off x="10491167" y="880554"/>
            <a:ext cx="97366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h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O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55" name="Hình chữ nhật: Góc Tròn 54">
            <a:extLst>
              <a:ext uri="{FF2B5EF4-FFF2-40B4-BE49-F238E27FC236}">
                <a16:creationId xmlns:a16="http://schemas.microsoft.com/office/drawing/2014/main" xmlns="" id="{CA091610-AFD6-4B7E-8CF0-805D0A929C05}"/>
              </a:ext>
            </a:extLst>
          </p:cNvPr>
          <p:cNvSpPr/>
          <p:nvPr/>
        </p:nvSpPr>
        <p:spPr>
          <a:xfrm>
            <a:off x="9722199" y="80148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56" name="Nhóm 55">
            <a:extLst>
              <a:ext uri="{FF2B5EF4-FFF2-40B4-BE49-F238E27FC236}">
                <a16:creationId xmlns:a16="http://schemas.microsoft.com/office/drawing/2014/main" xmlns="" id="{1D68DAB8-76E2-4F21-A54D-BB0A1DCA480D}"/>
              </a:ext>
            </a:extLst>
          </p:cNvPr>
          <p:cNvGrpSpPr/>
          <p:nvPr/>
        </p:nvGrpSpPr>
        <p:grpSpPr>
          <a:xfrm>
            <a:off x="8102050" y="1085356"/>
            <a:ext cx="493201" cy="304005"/>
            <a:chOff x="4270727" y="3850768"/>
            <a:chExt cx="468924" cy="279024"/>
          </a:xfrm>
        </p:grpSpPr>
        <p:cxnSp>
          <p:nvCxnSpPr>
            <p:cNvPr id="57" name="Đường nối Thẳng 56">
              <a:extLst>
                <a:ext uri="{FF2B5EF4-FFF2-40B4-BE49-F238E27FC236}">
                  <a16:creationId xmlns:a16="http://schemas.microsoft.com/office/drawing/2014/main" xmlns="" id="{99E77A34-5897-47B9-AC5E-502B961C9867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58" name="Đường nối Thẳng 57">
              <a:extLst>
                <a:ext uri="{FF2B5EF4-FFF2-40B4-BE49-F238E27FC236}">
                  <a16:creationId xmlns:a16="http://schemas.microsoft.com/office/drawing/2014/main" xmlns="" id="{18D3851F-10BC-4A69-8C1B-2636BE162754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59" name="Đường nối Thẳng 58">
              <a:extLst>
                <a:ext uri="{FF2B5EF4-FFF2-40B4-BE49-F238E27FC236}">
                  <a16:creationId xmlns:a16="http://schemas.microsoft.com/office/drawing/2014/main" xmlns="" id="{7FB8B509-A3D1-4A9F-ACFD-E54FD6A61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</p:grpSp>
      <p:sp>
        <p:nvSpPr>
          <p:cNvPr id="60" name="Hình chữ nhật: Góc Tròn 59">
            <a:extLst>
              <a:ext uri="{FF2B5EF4-FFF2-40B4-BE49-F238E27FC236}">
                <a16:creationId xmlns:a16="http://schemas.microsoft.com/office/drawing/2014/main" xmlns="" id="{00240DF9-383A-416E-B01F-3711F92C6EC6}"/>
              </a:ext>
            </a:extLst>
          </p:cNvPr>
          <p:cNvSpPr/>
          <p:nvPr/>
        </p:nvSpPr>
        <p:spPr>
          <a:xfrm>
            <a:off x="6987589" y="880554"/>
            <a:ext cx="995194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SO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xmlns="" id="{7289D968-69E6-4BFC-BFCB-24428A697CEA}"/>
              </a:ext>
            </a:extLst>
          </p:cNvPr>
          <p:cNvSpPr/>
          <p:nvPr/>
        </p:nvSpPr>
        <p:spPr>
          <a:xfrm>
            <a:off x="6212107" y="80148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63" name="Hình Bầu dục 62">
            <a:extLst>
              <a:ext uri="{FF2B5EF4-FFF2-40B4-BE49-F238E27FC236}">
                <a16:creationId xmlns:a16="http://schemas.microsoft.com/office/drawing/2014/main" xmlns="" id="{89C2441E-22FB-4776-A178-31377190254D}"/>
              </a:ext>
            </a:extLst>
          </p:cNvPr>
          <p:cNvSpPr/>
          <p:nvPr/>
        </p:nvSpPr>
        <p:spPr>
          <a:xfrm>
            <a:off x="113309" y="-1578710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64" name="Hình Bầu dục 63">
            <a:extLst>
              <a:ext uri="{FF2B5EF4-FFF2-40B4-BE49-F238E27FC236}">
                <a16:creationId xmlns:a16="http://schemas.microsoft.com/office/drawing/2014/main" xmlns="" id="{5FE91671-F327-4EE3-A693-0CE1D50AAD3D}"/>
              </a:ext>
            </a:extLst>
          </p:cNvPr>
          <p:cNvSpPr/>
          <p:nvPr/>
        </p:nvSpPr>
        <p:spPr>
          <a:xfrm>
            <a:off x="2371322" y="2772547"/>
            <a:ext cx="1371448" cy="137144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oxit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67" name="Hình Bầu dục 66">
            <a:extLst>
              <a:ext uri="{FF2B5EF4-FFF2-40B4-BE49-F238E27FC236}">
                <a16:creationId xmlns:a16="http://schemas.microsoft.com/office/drawing/2014/main" xmlns="" id="{0554AA65-3C59-4404-87E9-545D62DAA628}"/>
              </a:ext>
            </a:extLst>
          </p:cNvPr>
          <p:cNvSpPr/>
          <p:nvPr/>
        </p:nvSpPr>
        <p:spPr>
          <a:xfrm>
            <a:off x="-2491698" y="-2096039"/>
            <a:ext cx="1371448" cy="137144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</p:spTree>
    <p:extLst>
      <p:ext uri="{BB962C8B-B14F-4D97-AF65-F5344CB8AC3E}">
        <p14:creationId xmlns:p14="http://schemas.microsoft.com/office/powerpoint/2010/main" val="39351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8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6" grpId="1" animBg="1"/>
          <p:bldP spid="87" grpId="0" animBg="1"/>
          <p:bldP spid="87" grpId="1" animBg="1"/>
          <p:bldP spid="94" grpId="0" animBg="1"/>
          <p:bldP spid="94" grpId="1" animBg="1"/>
          <p:bldP spid="95" grpId="0"/>
          <p:bldP spid="9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8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6" grpId="1" animBg="1"/>
          <p:bldP spid="87" grpId="0" animBg="1"/>
          <p:bldP spid="87" grpId="1" animBg="1"/>
          <p:bldP spid="94" grpId="0" animBg="1"/>
          <p:bldP spid="94" grpId="1" animBg="1"/>
          <p:bldP spid="95" grpId="0"/>
          <p:bldP spid="95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 rot="10800000">
            <a:off x="-2209187" y="-342900"/>
            <a:ext cx="7543800" cy="7543800"/>
          </a:xfrm>
          <a:prstGeom prst="ellipse">
            <a:avLst/>
          </a:prstGeom>
          <a:blipFill>
            <a:blip r:embed="rId2"/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13457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31998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134577" y="2000864"/>
            <a:ext cx="2856272" cy="2856272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838199" y="275918"/>
            <a:ext cx="1449028" cy="1449028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838199" y="5205256"/>
            <a:ext cx="1449028" cy="1449028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pic>
        <p:nvPicPr>
          <p:cNvPr id="26" name="Google Shape;1139;p78">
            <a:extLst>
              <a:ext uri="{FF2B5EF4-FFF2-40B4-BE49-F238E27FC236}">
                <a16:creationId xmlns:a16="http://schemas.microsoft.com/office/drawing/2014/main" xmlns="" id="{1535097C-573B-451D-A362-4DBBCE5F6E5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010090">
            <a:off x="6132113" y="-3619790"/>
            <a:ext cx="10970408" cy="193359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047386" y="4132622"/>
            <a:ext cx="1449028" cy="1449028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3047386" y="1341797"/>
            <a:ext cx="1449028" cy="1449028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pic>
        <p:nvPicPr>
          <p:cNvPr id="32" name="Google Shape;1139;p78">
            <a:extLst>
              <a:ext uri="{FF2B5EF4-FFF2-40B4-BE49-F238E27FC236}">
                <a16:creationId xmlns:a16="http://schemas.microsoft.com/office/drawing/2014/main" xmlns="" id="{1BC500FB-2524-4152-AA30-A8EF8DFB7F2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954191">
            <a:off x="6472189" y="-7278578"/>
            <a:ext cx="10808348" cy="190502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13F93A43-A92C-4B8D-AD12-E27673F8EBD4}"/>
              </a:ext>
            </a:extLst>
          </p:cNvPr>
          <p:cNvSpPr/>
          <p:nvPr/>
        </p:nvSpPr>
        <p:spPr>
          <a:xfrm>
            <a:off x="6998194" y="1011966"/>
            <a:ext cx="3936506" cy="5642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Quan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sát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mẫu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NaOH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trong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để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tìm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hiểu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về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trạng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thái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&amp;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màu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sắc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của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NaOH</a:t>
            </a:r>
            <a:endParaRPr lang="en-US" sz="40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xmlns="" id="{5C9F145E-DAD8-4D2C-AF66-0C5025938B6B}"/>
              </a:ext>
            </a:extLst>
          </p:cNvPr>
          <p:cNvSpPr/>
          <p:nvPr/>
        </p:nvSpPr>
        <p:spPr>
          <a:xfrm>
            <a:off x="11841787" y="4945044"/>
            <a:ext cx="5949896" cy="6457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Nhỏ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thêm 1- 2ml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nước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vào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lắc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nhẹ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sờ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tay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vào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bên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ngoài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nêu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nhận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xét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về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tính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tan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của</a:t>
            </a:r>
            <a:r>
              <a:rPr lang="vi-VN" sz="5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5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NaOH</a:t>
            </a:r>
            <a:endParaRPr lang="en-US" sz="54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xmlns="" id="{9CABE245-5D4D-474B-81B6-EEC86FD27307}"/>
              </a:ext>
            </a:extLst>
          </p:cNvPr>
          <p:cNvGrpSpPr/>
          <p:nvPr/>
        </p:nvGrpSpPr>
        <p:grpSpPr>
          <a:xfrm rot="10800000">
            <a:off x="838199" y="275918"/>
            <a:ext cx="1449028" cy="6371304"/>
            <a:chOff x="838199" y="276532"/>
            <a:chExt cx="1449028" cy="6371304"/>
          </a:xfrm>
        </p:grpSpPr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xmlns="" id="{7F0639FD-175B-42BA-B3B2-2CF6C5DB431E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xmlns="" id="{054DBB66-D01E-4DD1-B23F-D1ED7834999B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8358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pin">
            <a:extLst>
              <a:ext uri="{FF2B5EF4-FFF2-40B4-BE49-F238E27FC236}">
                <a16:creationId xmlns:a16="http://schemas.microsoft.com/office/drawing/2014/main" xmlns="" id="{A252BC73-9867-47BA-AB9D-94339712EE01}"/>
              </a:ext>
            </a:extLst>
          </p:cNvPr>
          <p:cNvSpPr/>
          <p:nvPr/>
        </p:nvSpPr>
        <p:spPr>
          <a:xfrm rot="16200000">
            <a:off x="-7701712" y="-2477729"/>
            <a:ext cx="11791476" cy="1179147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ình Bầu dục 63">
            <a:extLst>
              <a:ext uri="{FF2B5EF4-FFF2-40B4-BE49-F238E27FC236}">
                <a16:creationId xmlns:a16="http://schemas.microsoft.com/office/drawing/2014/main" xmlns="" id="{5FE91671-F327-4EE3-A693-0CE1D50AAD3D}"/>
              </a:ext>
            </a:extLst>
          </p:cNvPr>
          <p:cNvSpPr/>
          <p:nvPr/>
        </p:nvSpPr>
        <p:spPr>
          <a:xfrm>
            <a:off x="2371322" y="2772547"/>
            <a:ext cx="1371448" cy="1371448"/>
          </a:xfrm>
          <a:prstGeom prst="ellipse">
            <a:avLst/>
          </a:prstGeom>
          <a:gradFill flip="none" rotWithShape="1">
            <a:gsLst>
              <a:gs pos="35000">
                <a:srgbClr val="EF476F"/>
              </a:gs>
              <a:gs pos="78000">
                <a:srgbClr val="14213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</a:p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dd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muối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5538314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1236407" y="62503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-3782746" y="4845760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337050" y="506851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104601" y="267888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19C50C7C-3879-4EA1-A236-E7C275AC3365}"/>
              </a:ext>
            </a:extLst>
          </p:cNvPr>
          <p:cNvGrpSpPr/>
          <p:nvPr/>
        </p:nvGrpSpPr>
        <p:grpSpPr>
          <a:xfrm rot="16200000">
            <a:off x="-2356537" y="217747"/>
            <a:ext cx="1449028" cy="6371304"/>
            <a:chOff x="838199" y="276532"/>
            <a:chExt cx="1449028" cy="6371304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833D8B1F-E8D1-404E-B3D9-AA204DB217CB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xmlns="" id="{4B5311B9-1136-426D-B1F4-1418A452098C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-3194549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-3194549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-3009142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194549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-3194550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52" name="ngoài">
            <a:extLst>
              <a:ext uri="{FF2B5EF4-FFF2-40B4-BE49-F238E27FC236}">
                <a16:creationId xmlns:a16="http://schemas.microsoft.com/office/drawing/2014/main" xmlns="" id="{3DEAEE8E-6F74-4E02-8272-603C22F6760D}"/>
              </a:ext>
            </a:extLst>
          </p:cNvPr>
          <p:cNvSpPr/>
          <p:nvPr/>
        </p:nvSpPr>
        <p:spPr>
          <a:xfrm rot="5606755">
            <a:off x="-6299223" y="-831589"/>
            <a:ext cx="8579720" cy="8579720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ình tự do: Hình 68">
            <a:extLst>
              <a:ext uri="{FF2B5EF4-FFF2-40B4-BE49-F238E27FC236}">
                <a16:creationId xmlns:a16="http://schemas.microsoft.com/office/drawing/2014/main" xmlns="" id="{06E9112E-57B7-4233-940B-B09BB213E7D5}"/>
              </a:ext>
            </a:extLst>
          </p:cNvPr>
          <p:cNvSpPr/>
          <p:nvPr/>
        </p:nvSpPr>
        <p:spPr>
          <a:xfrm>
            <a:off x="52759818" y="2507548"/>
            <a:ext cx="6242777" cy="1812860"/>
          </a:xfrm>
          <a:custGeom>
            <a:avLst/>
            <a:gdLst>
              <a:gd name="connsiteX0" fmla="*/ 0 w 6242777"/>
              <a:gd name="connsiteY0" fmla="*/ 0 h 1812860"/>
              <a:gd name="connsiteX1" fmla="*/ 6213701 w 6242777"/>
              <a:gd name="connsiteY1" fmla="*/ 0 h 1812860"/>
              <a:gd name="connsiteX2" fmla="*/ 6230956 w 6242777"/>
              <a:gd name="connsiteY2" fmla="*/ 321159 h 1812860"/>
              <a:gd name="connsiteX3" fmla="*/ 6217124 w 6242777"/>
              <a:gd name="connsiteY3" fmla="*/ 1748558 h 1812860"/>
              <a:gd name="connsiteX4" fmla="*/ 6212435 w 6242777"/>
              <a:gd name="connsiteY4" fmla="*/ 1812860 h 1812860"/>
              <a:gd name="connsiteX5" fmla="*/ 11517 w 6242777"/>
              <a:gd name="connsiteY5" fmla="*/ 1812860 h 1812860"/>
              <a:gd name="connsiteX6" fmla="*/ 45399 w 6242777"/>
              <a:gd name="connsiteY6" fmla="*/ 1417189 h 1812860"/>
              <a:gd name="connsiteX7" fmla="*/ 27178 w 6242777"/>
              <a:gd name="connsiteY7" fmla="*/ 232078 h 18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2777" h="1812860">
                <a:moveTo>
                  <a:pt x="0" y="0"/>
                </a:moveTo>
                <a:lnTo>
                  <a:pt x="6213701" y="0"/>
                </a:lnTo>
                <a:lnTo>
                  <a:pt x="6230956" y="321159"/>
                </a:lnTo>
                <a:cubicBezTo>
                  <a:pt x="6250298" y="791915"/>
                  <a:pt x="6246053" y="1268126"/>
                  <a:pt x="6217124" y="1748558"/>
                </a:cubicBezTo>
                <a:lnTo>
                  <a:pt x="6212435" y="1812860"/>
                </a:lnTo>
                <a:lnTo>
                  <a:pt x="11517" y="1812860"/>
                </a:lnTo>
                <a:lnTo>
                  <a:pt x="45399" y="1417189"/>
                </a:lnTo>
                <a:cubicBezTo>
                  <a:pt x="69551" y="1016093"/>
                  <a:pt x="62791" y="620283"/>
                  <a:pt x="27178" y="232078"/>
                </a:cubicBezTo>
                <a:close/>
              </a:path>
            </a:pathLst>
          </a:custGeom>
          <a:solidFill>
            <a:srgbClr val="FFD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Tuỳ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theo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tỉ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lệ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số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mol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của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CA(OH)</a:t>
            </a:r>
            <a:r>
              <a:rPr kumimoji="0" lang="vi-VN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VỚI SỐ SO</a:t>
            </a:r>
            <a:r>
              <a:rPr kumimoji="0" lang="vi-VN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MÀ CÓ THỂ TẠO MUỐI TRUNG HÒA VÀ NƯỚC,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MUỐI AXIT HOẶC CẢ HAI MUỐI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61" name="Hình tự do: Hình 60">
            <a:extLst>
              <a:ext uri="{FF2B5EF4-FFF2-40B4-BE49-F238E27FC236}">
                <a16:creationId xmlns:a16="http://schemas.microsoft.com/office/drawing/2014/main" xmlns="" id="{25514CE5-2650-4D67-A04F-16DD04F31414}"/>
              </a:ext>
            </a:extLst>
          </p:cNvPr>
          <p:cNvSpPr/>
          <p:nvPr/>
        </p:nvSpPr>
        <p:spPr>
          <a:xfrm>
            <a:off x="51426607" y="332321"/>
            <a:ext cx="7519048" cy="1812860"/>
          </a:xfrm>
          <a:custGeom>
            <a:avLst/>
            <a:gdLst>
              <a:gd name="connsiteX0" fmla="*/ 0 w 7519048"/>
              <a:gd name="connsiteY0" fmla="*/ 0 h 1812860"/>
              <a:gd name="connsiteX1" fmla="*/ 7232736 w 7519048"/>
              <a:gd name="connsiteY1" fmla="*/ 0 h 1812860"/>
              <a:gd name="connsiteX2" fmla="*/ 7251771 w 7519048"/>
              <a:gd name="connsiteY2" fmla="*/ 81667 h 1812860"/>
              <a:gd name="connsiteX3" fmla="*/ 7517597 w 7519048"/>
              <a:gd name="connsiteY3" fmla="*/ 1794498 h 1812860"/>
              <a:gd name="connsiteX4" fmla="*/ 7519048 w 7519048"/>
              <a:gd name="connsiteY4" fmla="*/ 1812860 h 1812860"/>
              <a:gd name="connsiteX5" fmla="*/ 604793 w 7519048"/>
              <a:gd name="connsiteY5" fmla="*/ 1812860 h 1812860"/>
              <a:gd name="connsiteX6" fmla="*/ 597430 w 7519048"/>
              <a:gd name="connsiteY6" fmla="*/ 1769096 h 1812860"/>
              <a:gd name="connsiteX7" fmla="*/ 62337 w 7519048"/>
              <a:gd name="connsiteY7" fmla="*/ 125288 h 18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19048" h="1812860">
                <a:moveTo>
                  <a:pt x="0" y="0"/>
                </a:moveTo>
                <a:lnTo>
                  <a:pt x="7232736" y="0"/>
                </a:lnTo>
                <a:lnTo>
                  <a:pt x="7251771" y="81667"/>
                </a:lnTo>
                <a:cubicBezTo>
                  <a:pt x="7374953" y="641511"/>
                  <a:pt x="7464275" y="1213259"/>
                  <a:pt x="7517597" y="1794498"/>
                </a:cubicBezTo>
                <a:lnTo>
                  <a:pt x="7519048" y="1812860"/>
                </a:lnTo>
                <a:lnTo>
                  <a:pt x="604793" y="1812860"/>
                </a:lnTo>
                <a:lnTo>
                  <a:pt x="597430" y="1769096"/>
                </a:lnTo>
                <a:cubicBezTo>
                  <a:pt x="485947" y="1194638"/>
                  <a:pt x="304678" y="643425"/>
                  <a:pt x="62337" y="125288"/>
                </a:cubicBezTo>
                <a:close/>
              </a:path>
            </a:pathLst>
          </a:custGeom>
          <a:solidFill>
            <a:srgbClr val="EF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34369F14-4341-44EE-AF87-A7D1C7763350}"/>
              </a:ext>
            </a:extLst>
          </p:cNvPr>
          <p:cNvGrpSpPr/>
          <p:nvPr/>
        </p:nvGrpSpPr>
        <p:grpSpPr>
          <a:xfrm>
            <a:off x="31115000" y="-10525568"/>
            <a:ext cx="27887151" cy="27887151"/>
            <a:chOff x="-15978337" y="-10525568"/>
            <a:chExt cx="27887151" cy="27887151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DF95F41C-1964-458A-BDB4-2A3BA47E176D}"/>
                </a:ext>
              </a:extLst>
            </p:cNvPr>
            <p:cNvSpPr/>
            <p:nvPr/>
          </p:nvSpPr>
          <p:spPr>
            <a:xfrm>
              <a:off x="4376774" y="4682775"/>
              <a:ext cx="7473988" cy="1812860"/>
            </a:xfrm>
            <a:custGeom>
              <a:avLst/>
              <a:gdLst>
                <a:gd name="connsiteX0" fmla="*/ 575767 w 7473988"/>
                <a:gd name="connsiteY0" fmla="*/ 0 h 1812860"/>
                <a:gd name="connsiteX1" fmla="*/ 7473988 w 7473988"/>
                <a:gd name="connsiteY1" fmla="*/ 0 h 1812860"/>
                <a:gd name="connsiteX2" fmla="*/ 7445591 w 7473988"/>
                <a:gd name="connsiteY2" fmla="*/ 288478 h 1812860"/>
                <a:gd name="connsiteX3" fmla="*/ 7218825 w 7473988"/>
                <a:gd name="connsiteY3" fmla="*/ 1683304 h 1812860"/>
                <a:gd name="connsiteX4" fmla="*/ 7189264 w 7473988"/>
                <a:gd name="connsiteY4" fmla="*/ 1812860 h 1812860"/>
                <a:gd name="connsiteX5" fmla="*/ 0 w 7473988"/>
                <a:gd name="connsiteY5" fmla="*/ 1812860 h 1812860"/>
                <a:gd name="connsiteX6" fmla="*/ 93963 w 7473988"/>
                <a:gd name="connsiteY6" fmla="*/ 1611031 h 1812860"/>
                <a:gd name="connsiteX7" fmla="*/ 523769 w 7473988"/>
                <a:gd name="connsiteY7" fmla="*/ 275513 h 18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3988" h="1812860">
                  <a:moveTo>
                    <a:pt x="575767" y="0"/>
                  </a:moveTo>
                  <a:lnTo>
                    <a:pt x="7473988" y="0"/>
                  </a:lnTo>
                  <a:lnTo>
                    <a:pt x="7445591" y="288478"/>
                  </a:lnTo>
                  <a:cubicBezTo>
                    <a:pt x="7392971" y="761484"/>
                    <a:pt x="7316971" y="1226791"/>
                    <a:pt x="7218825" y="1683304"/>
                  </a:cubicBezTo>
                  <a:lnTo>
                    <a:pt x="7189264" y="1812860"/>
                  </a:lnTo>
                  <a:lnTo>
                    <a:pt x="0" y="1812860"/>
                  </a:lnTo>
                  <a:lnTo>
                    <a:pt x="93963" y="1611031"/>
                  </a:lnTo>
                  <a:cubicBezTo>
                    <a:pt x="278947" y="1186732"/>
                    <a:pt x="423894" y="740072"/>
                    <a:pt x="523769" y="275513"/>
                  </a:cubicBezTo>
                  <a:close/>
                </a:path>
              </a:pathLst>
            </a:custGeom>
            <a:solidFill>
              <a:srgbClr val="06D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ngoài">
              <a:extLst>
                <a:ext uri="{FF2B5EF4-FFF2-40B4-BE49-F238E27FC236}">
                  <a16:creationId xmlns:a16="http://schemas.microsoft.com/office/drawing/2014/main" xmlns="" id="{C14F4699-CAED-4888-861A-3D42352DBCD7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ngoài">
              <a:extLst>
                <a:ext uri="{FF2B5EF4-FFF2-40B4-BE49-F238E27FC236}">
                  <a16:creationId xmlns:a16="http://schemas.microsoft.com/office/drawing/2014/main" xmlns="" id="{456D832B-1786-4D5B-B232-3E2EA38E50B2}"/>
                </a:ext>
              </a:extLst>
            </p:cNvPr>
            <p:cNvSpPr/>
            <p:nvPr/>
          </p:nvSpPr>
          <p:spPr>
            <a:xfrm rot="5606755">
              <a:off x="-9795436" y="-4302402"/>
              <a:ext cx="15521346" cy="15521346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Hình chữ nhật: Góc Tròn 85">
            <a:extLst>
              <a:ext uri="{FF2B5EF4-FFF2-40B4-BE49-F238E27FC236}">
                <a16:creationId xmlns:a16="http://schemas.microsoft.com/office/drawing/2014/main" xmlns="" id="{B713EEC3-F3B8-486E-9F72-4C7C16D0DA53}"/>
              </a:ext>
            </a:extLst>
          </p:cNvPr>
          <p:cNvSpPr/>
          <p:nvPr/>
        </p:nvSpPr>
        <p:spPr>
          <a:xfrm>
            <a:off x="51991477" y="5287052"/>
            <a:ext cx="1543834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87" name="Hình chữ nhật: Góc Tròn 86">
            <a:extLst>
              <a:ext uri="{FF2B5EF4-FFF2-40B4-BE49-F238E27FC236}">
                <a16:creationId xmlns:a16="http://schemas.microsoft.com/office/drawing/2014/main" xmlns="" id="{EB5916F8-D45F-441D-BF38-A4AB98E7ECF7}"/>
              </a:ext>
            </a:extLst>
          </p:cNvPr>
          <p:cNvSpPr/>
          <p:nvPr/>
        </p:nvSpPr>
        <p:spPr>
          <a:xfrm>
            <a:off x="56497411" y="5270636"/>
            <a:ext cx="213371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Ca(hso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grpSp>
        <p:nvGrpSpPr>
          <p:cNvPr id="90" name="Nhóm 89">
            <a:extLst>
              <a:ext uri="{FF2B5EF4-FFF2-40B4-BE49-F238E27FC236}">
                <a16:creationId xmlns:a16="http://schemas.microsoft.com/office/drawing/2014/main" xmlns="" id="{B57B9303-D95C-4B96-BC8C-E63FBCBFC972}"/>
              </a:ext>
            </a:extLst>
          </p:cNvPr>
          <p:cNvGrpSpPr/>
          <p:nvPr/>
        </p:nvGrpSpPr>
        <p:grpSpPr>
          <a:xfrm>
            <a:off x="55688588" y="5491854"/>
            <a:ext cx="493201" cy="304005"/>
            <a:chOff x="4270727" y="3850768"/>
            <a:chExt cx="468924" cy="279024"/>
          </a:xfrm>
        </p:grpSpPr>
        <p:cxnSp>
          <p:nvCxnSpPr>
            <p:cNvPr id="91" name="Đường nối Thẳng 90">
              <a:extLst>
                <a:ext uri="{FF2B5EF4-FFF2-40B4-BE49-F238E27FC236}">
                  <a16:creationId xmlns:a16="http://schemas.microsoft.com/office/drawing/2014/main" xmlns="" id="{7CA86763-9686-4A6E-BB68-ED4D881FBCEB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92" name="Đường nối Thẳng 91">
              <a:extLst>
                <a:ext uri="{FF2B5EF4-FFF2-40B4-BE49-F238E27FC236}">
                  <a16:creationId xmlns:a16="http://schemas.microsoft.com/office/drawing/2014/main" xmlns="" id="{1FE6AE28-6BD7-453F-A691-57C3FE0C9ED5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93" name="Đường nối Thẳng 92">
              <a:extLst>
                <a:ext uri="{FF2B5EF4-FFF2-40B4-BE49-F238E27FC236}">
                  <a16:creationId xmlns:a16="http://schemas.microsoft.com/office/drawing/2014/main" xmlns="" id="{4B69EDB2-03A2-423E-BA05-715F349F4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</p:grpSp>
      <p:sp>
        <p:nvSpPr>
          <p:cNvPr id="94" name="Hình chữ nhật: Góc Tròn 93">
            <a:extLst>
              <a:ext uri="{FF2B5EF4-FFF2-40B4-BE49-F238E27FC236}">
                <a16:creationId xmlns:a16="http://schemas.microsoft.com/office/drawing/2014/main" xmlns="" id="{E73AC66B-3AC3-4C33-B84C-03D60D6F9DED}"/>
              </a:ext>
            </a:extLst>
          </p:cNvPr>
          <p:cNvSpPr/>
          <p:nvPr/>
        </p:nvSpPr>
        <p:spPr>
          <a:xfrm>
            <a:off x="54369324" y="5287052"/>
            <a:ext cx="1208566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2SO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95" name="Hình chữ nhật: Góc Tròn 94">
            <a:extLst>
              <a:ext uri="{FF2B5EF4-FFF2-40B4-BE49-F238E27FC236}">
                <a16:creationId xmlns:a16="http://schemas.microsoft.com/office/drawing/2014/main" xmlns="" id="{CC85B702-0AA8-465B-AFE7-99E76BDBBBB7}"/>
              </a:ext>
            </a:extLst>
          </p:cNvPr>
          <p:cNvSpPr/>
          <p:nvPr/>
        </p:nvSpPr>
        <p:spPr>
          <a:xfrm>
            <a:off x="53470895" y="5207986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84" name="Nhóm 83">
            <a:extLst>
              <a:ext uri="{FF2B5EF4-FFF2-40B4-BE49-F238E27FC236}">
                <a16:creationId xmlns:a16="http://schemas.microsoft.com/office/drawing/2014/main" xmlns="" id="{C0558124-EFED-4A3F-88E3-F975918A284E}"/>
              </a:ext>
            </a:extLst>
          </p:cNvPr>
          <p:cNvGrpSpPr/>
          <p:nvPr/>
        </p:nvGrpSpPr>
        <p:grpSpPr>
          <a:xfrm rot="10800000">
            <a:off x="-20799195" y="-13056776"/>
            <a:ext cx="32950094" cy="32949568"/>
            <a:chOff x="-15978337" y="-10525568"/>
            <a:chExt cx="27887595" cy="27887151"/>
          </a:xfrm>
        </p:grpSpPr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89A23A92-1CB9-479B-B2E6-43E62E7ACB0E}"/>
                </a:ext>
              </a:extLst>
            </p:cNvPr>
            <p:cNvSpPr/>
            <p:nvPr/>
          </p:nvSpPr>
          <p:spPr>
            <a:xfrm>
              <a:off x="5666481" y="2507548"/>
              <a:ext cx="6242777" cy="1812860"/>
            </a:xfrm>
            <a:custGeom>
              <a:avLst/>
              <a:gdLst>
                <a:gd name="connsiteX0" fmla="*/ 0 w 6242777"/>
                <a:gd name="connsiteY0" fmla="*/ 0 h 1812860"/>
                <a:gd name="connsiteX1" fmla="*/ 6213701 w 6242777"/>
                <a:gd name="connsiteY1" fmla="*/ 0 h 1812860"/>
                <a:gd name="connsiteX2" fmla="*/ 6230956 w 6242777"/>
                <a:gd name="connsiteY2" fmla="*/ 321159 h 1812860"/>
                <a:gd name="connsiteX3" fmla="*/ 6217124 w 6242777"/>
                <a:gd name="connsiteY3" fmla="*/ 1748558 h 1812860"/>
                <a:gd name="connsiteX4" fmla="*/ 6212435 w 6242777"/>
                <a:gd name="connsiteY4" fmla="*/ 1812860 h 1812860"/>
                <a:gd name="connsiteX5" fmla="*/ 11517 w 6242777"/>
                <a:gd name="connsiteY5" fmla="*/ 1812860 h 1812860"/>
                <a:gd name="connsiteX6" fmla="*/ 45399 w 6242777"/>
                <a:gd name="connsiteY6" fmla="*/ 1417189 h 1812860"/>
                <a:gd name="connsiteX7" fmla="*/ 27178 w 6242777"/>
                <a:gd name="connsiteY7" fmla="*/ 232078 h 18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2777" h="1812860">
                  <a:moveTo>
                    <a:pt x="0" y="0"/>
                  </a:moveTo>
                  <a:lnTo>
                    <a:pt x="6213701" y="0"/>
                  </a:lnTo>
                  <a:lnTo>
                    <a:pt x="6230956" y="321159"/>
                  </a:lnTo>
                  <a:cubicBezTo>
                    <a:pt x="6250298" y="791915"/>
                    <a:pt x="6246053" y="1268126"/>
                    <a:pt x="6217124" y="1748558"/>
                  </a:cubicBezTo>
                  <a:lnTo>
                    <a:pt x="6212435" y="1812860"/>
                  </a:lnTo>
                  <a:lnTo>
                    <a:pt x="11517" y="1812860"/>
                  </a:lnTo>
                  <a:lnTo>
                    <a:pt x="45399" y="1417189"/>
                  </a:lnTo>
                  <a:cubicBezTo>
                    <a:pt x="69551" y="1016093"/>
                    <a:pt x="62791" y="620283"/>
                    <a:pt x="27178" y="232078"/>
                  </a:cubicBezTo>
                  <a:close/>
                </a:path>
              </a:pathLst>
            </a:custGeom>
            <a:solidFill>
              <a:srgbClr val="FFD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baseline="-25000" dirty="0">
                <a:solidFill>
                  <a:schemeClr val="tx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88" name="ngoài">
              <a:extLst>
                <a:ext uri="{FF2B5EF4-FFF2-40B4-BE49-F238E27FC236}">
                  <a16:creationId xmlns:a16="http://schemas.microsoft.com/office/drawing/2014/main" xmlns="" id="{8D00903D-4334-4A38-BB67-51FD204A0DFE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Hình chữ nhật: Góc Tròn 50">
            <a:extLst>
              <a:ext uri="{FF2B5EF4-FFF2-40B4-BE49-F238E27FC236}">
                <a16:creationId xmlns:a16="http://schemas.microsoft.com/office/drawing/2014/main" xmlns="" id="{DAC541B4-C4EF-4591-88BE-18F8724A5605}"/>
              </a:ext>
            </a:extLst>
          </p:cNvPr>
          <p:cNvSpPr/>
          <p:nvPr/>
        </p:nvSpPr>
        <p:spPr>
          <a:xfrm>
            <a:off x="52093864" y="880554"/>
            <a:ext cx="1432991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53" name="Hình chữ nhật: Góc Tròn 52">
            <a:extLst>
              <a:ext uri="{FF2B5EF4-FFF2-40B4-BE49-F238E27FC236}">
                <a16:creationId xmlns:a16="http://schemas.microsoft.com/office/drawing/2014/main" xmlns="" id="{BEDBDAFA-3017-4D81-928D-08707678E2B3}"/>
              </a:ext>
            </a:extLst>
          </p:cNvPr>
          <p:cNvSpPr/>
          <p:nvPr/>
        </p:nvSpPr>
        <p:spPr>
          <a:xfrm>
            <a:off x="55801794" y="864138"/>
            <a:ext cx="1262742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CASO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54" name="Hình chữ nhật: Góc Tròn 53">
            <a:extLst>
              <a:ext uri="{FF2B5EF4-FFF2-40B4-BE49-F238E27FC236}">
                <a16:creationId xmlns:a16="http://schemas.microsoft.com/office/drawing/2014/main" xmlns="" id="{CFE9F474-209A-4207-9E7D-63CA00435A41}"/>
              </a:ext>
            </a:extLst>
          </p:cNvPr>
          <p:cNvSpPr/>
          <p:nvPr/>
        </p:nvSpPr>
        <p:spPr>
          <a:xfrm>
            <a:off x="57584504" y="880554"/>
            <a:ext cx="97366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h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O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55" name="Hình chữ nhật: Góc Tròn 54">
            <a:extLst>
              <a:ext uri="{FF2B5EF4-FFF2-40B4-BE49-F238E27FC236}">
                <a16:creationId xmlns:a16="http://schemas.microsoft.com/office/drawing/2014/main" xmlns="" id="{CA091610-AFD6-4B7E-8CF0-805D0A929C05}"/>
              </a:ext>
            </a:extLst>
          </p:cNvPr>
          <p:cNvSpPr/>
          <p:nvPr/>
        </p:nvSpPr>
        <p:spPr>
          <a:xfrm>
            <a:off x="56815536" y="80148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56" name="Nhóm 55">
            <a:extLst>
              <a:ext uri="{FF2B5EF4-FFF2-40B4-BE49-F238E27FC236}">
                <a16:creationId xmlns:a16="http://schemas.microsoft.com/office/drawing/2014/main" xmlns="" id="{1D68DAB8-76E2-4F21-A54D-BB0A1DCA480D}"/>
              </a:ext>
            </a:extLst>
          </p:cNvPr>
          <p:cNvGrpSpPr/>
          <p:nvPr/>
        </p:nvGrpSpPr>
        <p:grpSpPr>
          <a:xfrm>
            <a:off x="55195387" y="1085356"/>
            <a:ext cx="493201" cy="304005"/>
            <a:chOff x="4270727" y="3850768"/>
            <a:chExt cx="468924" cy="279024"/>
          </a:xfrm>
        </p:grpSpPr>
        <p:cxnSp>
          <p:nvCxnSpPr>
            <p:cNvPr id="57" name="Đường nối Thẳng 56">
              <a:extLst>
                <a:ext uri="{FF2B5EF4-FFF2-40B4-BE49-F238E27FC236}">
                  <a16:creationId xmlns:a16="http://schemas.microsoft.com/office/drawing/2014/main" xmlns="" id="{99E77A34-5897-47B9-AC5E-502B961C9867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58" name="Đường nối Thẳng 57">
              <a:extLst>
                <a:ext uri="{FF2B5EF4-FFF2-40B4-BE49-F238E27FC236}">
                  <a16:creationId xmlns:a16="http://schemas.microsoft.com/office/drawing/2014/main" xmlns="" id="{18D3851F-10BC-4A69-8C1B-2636BE162754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  <p:cxnSp>
          <p:nvCxnSpPr>
            <p:cNvPr id="59" name="Đường nối Thẳng 58">
              <a:extLst>
                <a:ext uri="{FF2B5EF4-FFF2-40B4-BE49-F238E27FC236}">
                  <a16:creationId xmlns:a16="http://schemas.microsoft.com/office/drawing/2014/main" xmlns="" id="{7FB8B509-A3D1-4A9F-ACFD-E54FD6A61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</p:cxnSp>
      </p:grpSp>
      <p:sp>
        <p:nvSpPr>
          <p:cNvPr id="60" name="Hình chữ nhật: Góc Tròn 59">
            <a:extLst>
              <a:ext uri="{FF2B5EF4-FFF2-40B4-BE49-F238E27FC236}">
                <a16:creationId xmlns:a16="http://schemas.microsoft.com/office/drawing/2014/main" xmlns="" id="{00240DF9-383A-416E-B01F-3711F92C6EC6}"/>
              </a:ext>
            </a:extLst>
          </p:cNvPr>
          <p:cNvSpPr/>
          <p:nvPr/>
        </p:nvSpPr>
        <p:spPr>
          <a:xfrm>
            <a:off x="54080926" y="880554"/>
            <a:ext cx="995194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SO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xmlns="" id="{7289D968-69E6-4BFC-BFCB-24428A697CEA}"/>
              </a:ext>
            </a:extLst>
          </p:cNvPr>
          <p:cNvSpPr/>
          <p:nvPr/>
        </p:nvSpPr>
        <p:spPr>
          <a:xfrm>
            <a:off x="53305444" y="801488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solidFill>
                <a:srgbClr val="000000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50" name="Hình Bầu dục 49">
            <a:extLst>
              <a:ext uri="{FF2B5EF4-FFF2-40B4-BE49-F238E27FC236}">
                <a16:creationId xmlns:a16="http://schemas.microsoft.com/office/drawing/2014/main" xmlns="" id="{F80B5792-E9EC-4FBA-83B6-E63ACF244BD0}"/>
              </a:ext>
            </a:extLst>
          </p:cNvPr>
          <p:cNvSpPr/>
          <p:nvPr/>
        </p:nvSpPr>
        <p:spPr>
          <a:xfrm>
            <a:off x="104600" y="-1534147"/>
            <a:ext cx="1371448" cy="137144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oxit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68" name="Hình chữ nhật: Góc Tròn 67">
            <a:extLst>
              <a:ext uri="{FF2B5EF4-FFF2-40B4-BE49-F238E27FC236}">
                <a16:creationId xmlns:a16="http://schemas.microsoft.com/office/drawing/2014/main" xmlns="" id="{7BDDD3C6-71C0-4729-95F5-A59D0D235E71}"/>
              </a:ext>
            </a:extLst>
          </p:cNvPr>
          <p:cNvSpPr/>
          <p:nvPr/>
        </p:nvSpPr>
        <p:spPr>
          <a:xfrm>
            <a:off x="4953716" y="3131263"/>
            <a:ext cx="1469810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73" name="Hình chữ nhật: Góc Tròn 72">
            <a:extLst>
              <a:ext uri="{FF2B5EF4-FFF2-40B4-BE49-F238E27FC236}">
                <a16:creationId xmlns:a16="http://schemas.microsoft.com/office/drawing/2014/main" xmlns="" id="{1D83858C-C911-4C86-ADAD-16431F01FA6C}"/>
              </a:ext>
            </a:extLst>
          </p:cNvPr>
          <p:cNvSpPr/>
          <p:nvPr/>
        </p:nvSpPr>
        <p:spPr>
          <a:xfrm>
            <a:off x="8714120" y="3131263"/>
            <a:ext cx="147027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CACO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74" name="Hình chữ nhật: Góc Tròn 73">
            <a:extLst>
              <a:ext uri="{FF2B5EF4-FFF2-40B4-BE49-F238E27FC236}">
                <a16:creationId xmlns:a16="http://schemas.microsoft.com/office/drawing/2014/main" xmlns="" id="{8435E22C-2D9B-42DB-9C42-7E522A6F4C4F}"/>
              </a:ext>
            </a:extLst>
          </p:cNvPr>
          <p:cNvSpPr/>
          <p:nvPr/>
        </p:nvSpPr>
        <p:spPr>
          <a:xfrm>
            <a:off x="10674684" y="3131263"/>
            <a:ext cx="1368021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2NAOH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75" name="Hình chữ nhật: Góc Tròn 74">
            <a:extLst>
              <a:ext uri="{FF2B5EF4-FFF2-40B4-BE49-F238E27FC236}">
                <a16:creationId xmlns:a16="http://schemas.microsoft.com/office/drawing/2014/main" xmlns="" id="{C122A943-DB6C-4E10-95FC-26623F0A49CA}"/>
              </a:ext>
            </a:extLst>
          </p:cNvPr>
          <p:cNvSpPr/>
          <p:nvPr/>
        </p:nvSpPr>
        <p:spPr>
          <a:xfrm>
            <a:off x="9907615" y="3068613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latin typeface="#9Slide03 Bebas Neue ZSmall" panose="020B0606020202050201" pitchFamily="34" charset="0"/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5AA75060-7E8F-49AA-B9D1-0735E5F08AAA}"/>
              </a:ext>
            </a:extLst>
          </p:cNvPr>
          <p:cNvGrpSpPr/>
          <p:nvPr/>
        </p:nvGrpSpPr>
        <p:grpSpPr>
          <a:xfrm>
            <a:off x="8171792" y="3352481"/>
            <a:ext cx="493201" cy="304005"/>
            <a:chOff x="4270727" y="3850768"/>
            <a:chExt cx="468924" cy="279024"/>
          </a:xfrm>
        </p:grpSpPr>
        <p:cxnSp>
          <p:nvCxnSpPr>
            <p:cNvPr id="77" name="Đường nối Thẳng 76">
              <a:extLst>
                <a:ext uri="{FF2B5EF4-FFF2-40B4-BE49-F238E27FC236}">
                  <a16:creationId xmlns:a16="http://schemas.microsoft.com/office/drawing/2014/main" xmlns="" id="{3145AAEC-7AE8-45AF-9B62-57F17690E6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78" name="Đường nối Thẳng 77">
              <a:extLst>
                <a:ext uri="{FF2B5EF4-FFF2-40B4-BE49-F238E27FC236}">
                  <a16:creationId xmlns:a16="http://schemas.microsoft.com/office/drawing/2014/main" xmlns="" id="{31354723-B97A-4BC7-8B23-74A54E761E5F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79" name="Đường nối Thẳng 78">
              <a:extLst>
                <a:ext uri="{FF2B5EF4-FFF2-40B4-BE49-F238E27FC236}">
                  <a16:creationId xmlns:a16="http://schemas.microsoft.com/office/drawing/2014/main" xmlns="" id="{A857DACC-A93C-4BB7-A624-734CFD0098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</p:grpSp>
      <p:sp>
        <p:nvSpPr>
          <p:cNvPr id="80" name="Hình chữ nhật: Góc Tròn 79">
            <a:extLst>
              <a:ext uri="{FF2B5EF4-FFF2-40B4-BE49-F238E27FC236}">
                <a16:creationId xmlns:a16="http://schemas.microsoft.com/office/drawing/2014/main" xmlns="" id="{59468C8F-67C8-4360-A50C-9E328D2A8088}"/>
              </a:ext>
            </a:extLst>
          </p:cNvPr>
          <p:cNvSpPr/>
          <p:nvPr/>
        </p:nvSpPr>
        <p:spPr>
          <a:xfrm>
            <a:off x="6866279" y="3131263"/>
            <a:ext cx="1305319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NA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83" name="Hình chữ nhật: Góc Tròn 82">
            <a:extLst>
              <a:ext uri="{FF2B5EF4-FFF2-40B4-BE49-F238E27FC236}">
                <a16:creationId xmlns:a16="http://schemas.microsoft.com/office/drawing/2014/main" xmlns="" id="{B7832435-8191-4B16-B24D-FE370764FF6A}"/>
              </a:ext>
            </a:extLst>
          </p:cNvPr>
          <p:cNvSpPr/>
          <p:nvPr/>
        </p:nvSpPr>
        <p:spPr>
          <a:xfrm>
            <a:off x="6132108" y="3068613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latin typeface="#9Slide03 Bebas Neue ZSmall" panose="020B0606020202050201" pitchFamily="34" charset="0"/>
            </a:endParaRPr>
          </a:p>
        </p:txBody>
      </p:sp>
      <p:sp>
        <p:nvSpPr>
          <p:cNvPr id="96" name="ngoài">
            <a:extLst>
              <a:ext uri="{FF2B5EF4-FFF2-40B4-BE49-F238E27FC236}">
                <a16:creationId xmlns:a16="http://schemas.microsoft.com/office/drawing/2014/main" xmlns="" id="{3F243841-1AFD-4E07-8C58-895A5B3C2C82}"/>
              </a:ext>
            </a:extLst>
          </p:cNvPr>
          <p:cNvSpPr/>
          <p:nvPr/>
        </p:nvSpPr>
        <p:spPr>
          <a:xfrm rot="5606755">
            <a:off x="-8931576" y="-3438542"/>
            <a:ext cx="13793626" cy="13793626"/>
          </a:xfrm>
          <a:prstGeom prst="ellipse">
            <a:avLst/>
          </a:prstGeom>
          <a:noFill/>
          <a:ln>
            <a:solidFill>
              <a:srgbClr val="CD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Nhóm 96">
            <a:extLst>
              <a:ext uri="{FF2B5EF4-FFF2-40B4-BE49-F238E27FC236}">
                <a16:creationId xmlns:a16="http://schemas.microsoft.com/office/drawing/2014/main" xmlns="" id="{7A992B1B-9F83-4139-A9DA-5059FC1B10F3}"/>
              </a:ext>
            </a:extLst>
          </p:cNvPr>
          <p:cNvGrpSpPr/>
          <p:nvPr/>
        </p:nvGrpSpPr>
        <p:grpSpPr>
          <a:xfrm rot="5400000">
            <a:off x="9654799" y="3352480"/>
            <a:ext cx="493201" cy="304005"/>
            <a:chOff x="4270727" y="3850768"/>
            <a:chExt cx="468924" cy="279024"/>
          </a:xfrm>
        </p:grpSpPr>
        <p:cxnSp>
          <p:nvCxnSpPr>
            <p:cNvPr id="98" name="Đường nối Thẳng 97">
              <a:extLst>
                <a:ext uri="{FF2B5EF4-FFF2-40B4-BE49-F238E27FC236}">
                  <a16:creationId xmlns:a16="http://schemas.microsoft.com/office/drawing/2014/main" xmlns="" id="{4731A18B-375A-42D4-8A9D-8F324AFBEAC1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99" name="Đường nối Thẳng 98">
              <a:extLst>
                <a:ext uri="{FF2B5EF4-FFF2-40B4-BE49-F238E27FC236}">
                  <a16:creationId xmlns:a16="http://schemas.microsoft.com/office/drawing/2014/main" xmlns="" id="{02D0B0F6-FA52-4A9C-9827-6FF61240BFA5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100" name="Đường nối Thẳng 99">
              <a:extLst>
                <a:ext uri="{FF2B5EF4-FFF2-40B4-BE49-F238E27FC236}">
                  <a16:creationId xmlns:a16="http://schemas.microsoft.com/office/drawing/2014/main" xmlns="" id="{64D4CCF9-727D-4D49-9581-50A13674D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9937515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8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" grpId="0" animBg="1"/>
          <p:bldP spid="68" grpId="1" animBg="1"/>
          <p:bldP spid="73" grpId="0" animBg="1"/>
          <p:bldP spid="73" grpId="1" animBg="1"/>
          <p:bldP spid="74" grpId="0" animBg="1"/>
          <p:bldP spid="74" grpId="1" animBg="1"/>
          <p:bldP spid="75" grpId="0"/>
          <p:bldP spid="75" grpId="1"/>
          <p:bldP spid="80" grpId="0" animBg="1"/>
          <p:bldP spid="80" grpId="1" animBg="1"/>
          <p:bldP spid="83" grpId="0"/>
          <p:bldP spid="8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8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decel="10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decel="10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" grpId="0" animBg="1"/>
          <p:bldP spid="68" grpId="1" animBg="1"/>
          <p:bldP spid="73" grpId="0" animBg="1"/>
          <p:bldP spid="73" grpId="1" animBg="1"/>
          <p:bldP spid="74" grpId="0" animBg="1"/>
          <p:bldP spid="74" grpId="1" animBg="1"/>
          <p:bldP spid="75" grpId="0"/>
          <p:bldP spid="75" grpId="1"/>
          <p:bldP spid="80" grpId="0" animBg="1"/>
          <p:bldP spid="80" grpId="1" animBg="1"/>
          <p:bldP spid="83" grpId="0"/>
          <p:bldP spid="83" grpId="1"/>
        </p:bldLst>
      </p:timing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pin">
            <a:extLst>
              <a:ext uri="{FF2B5EF4-FFF2-40B4-BE49-F238E27FC236}">
                <a16:creationId xmlns:a16="http://schemas.microsoft.com/office/drawing/2014/main" xmlns="" id="{A252BC73-9867-47BA-AB9D-94339712EE01}"/>
              </a:ext>
            </a:extLst>
          </p:cNvPr>
          <p:cNvSpPr/>
          <p:nvPr/>
        </p:nvSpPr>
        <p:spPr>
          <a:xfrm rot="16200000">
            <a:off x="357875" y="2342271"/>
            <a:ext cx="2151476" cy="215147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ình Bầu dục 63">
            <a:extLst>
              <a:ext uri="{FF2B5EF4-FFF2-40B4-BE49-F238E27FC236}">
                <a16:creationId xmlns:a16="http://schemas.microsoft.com/office/drawing/2014/main" xmlns="" id="{5FE91671-F327-4EE3-A693-0CE1D50AAD3D}"/>
              </a:ext>
            </a:extLst>
          </p:cNvPr>
          <p:cNvSpPr/>
          <p:nvPr/>
        </p:nvSpPr>
        <p:spPr>
          <a:xfrm>
            <a:off x="747889" y="2732284"/>
            <a:ext cx="1371448" cy="1371448"/>
          </a:xfrm>
          <a:prstGeom prst="ellipse">
            <a:avLst/>
          </a:prstGeom>
          <a:gradFill flip="none" rotWithShape="1">
            <a:gsLst>
              <a:gs pos="35000">
                <a:srgbClr val="EF476F"/>
              </a:gs>
              <a:gs pos="78000">
                <a:srgbClr val="14213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</a:p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dd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muối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2298727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536759" y="643990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2072293" y="4826240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378922" y="2746873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1901765" y="37902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19C50C7C-3879-4EA1-A236-E7C275AC3365}"/>
              </a:ext>
            </a:extLst>
          </p:cNvPr>
          <p:cNvGrpSpPr/>
          <p:nvPr/>
        </p:nvGrpSpPr>
        <p:grpSpPr>
          <a:xfrm rot="16200000">
            <a:off x="921150" y="274897"/>
            <a:ext cx="1449028" cy="6371304"/>
            <a:chOff x="838199" y="276532"/>
            <a:chExt cx="1449028" cy="6371304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833D8B1F-E8D1-404E-B3D9-AA204DB217CB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xmlns="" id="{4B5311B9-1136-426D-B1F4-1418A452098C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4503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45038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23044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45038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45037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grpSp>
        <p:nvGrpSpPr>
          <p:cNvPr id="84" name="Nhóm 83">
            <a:extLst>
              <a:ext uri="{FF2B5EF4-FFF2-40B4-BE49-F238E27FC236}">
                <a16:creationId xmlns:a16="http://schemas.microsoft.com/office/drawing/2014/main" xmlns="" id="{C0558124-EFED-4A3F-88E3-F975918A284E}"/>
              </a:ext>
            </a:extLst>
          </p:cNvPr>
          <p:cNvGrpSpPr/>
          <p:nvPr/>
        </p:nvGrpSpPr>
        <p:grpSpPr>
          <a:xfrm>
            <a:off x="17730314" y="-13056776"/>
            <a:ext cx="32950094" cy="32949568"/>
            <a:chOff x="-15978337" y="-10525568"/>
            <a:chExt cx="27887595" cy="27887151"/>
          </a:xfrm>
        </p:grpSpPr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89A23A92-1CB9-479B-B2E6-43E62E7ACB0E}"/>
                </a:ext>
              </a:extLst>
            </p:cNvPr>
            <p:cNvSpPr/>
            <p:nvPr/>
          </p:nvSpPr>
          <p:spPr>
            <a:xfrm>
              <a:off x="5666481" y="2507548"/>
              <a:ext cx="6242777" cy="1812860"/>
            </a:xfrm>
            <a:custGeom>
              <a:avLst/>
              <a:gdLst>
                <a:gd name="connsiteX0" fmla="*/ 0 w 6242777"/>
                <a:gd name="connsiteY0" fmla="*/ 0 h 1812860"/>
                <a:gd name="connsiteX1" fmla="*/ 6213701 w 6242777"/>
                <a:gd name="connsiteY1" fmla="*/ 0 h 1812860"/>
                <a:gd name="connsiteX2" fmla="*/ 6230956 w 6242777"/>
                <a:gd name="connsiteY2" fmla="*/ 321159 h 1812860"/>
                <a:gd name="connsiteX3" fmla="*/ 6217124 w 6242777"/>
                <a:gd name="connsiteY3" fmla="*/ 1748558 h 1812860"/>
                <a:gd name="connsiteX4" fmla="*/ 6212435 w 6242777"/>
                <a:gd name="connsiteY4" fmla="*/ 1812860 h 1812860"/>
                <a:gd name="connsiteX5" fmla="*/ 11517 w 6242777"/>
                <a:gd name="connsiteY5" fmla="*/ 1812860 h 1812860"/>
                <a:gd name="connsiteX6" fmla="*/ 45399 w 6242777"/>
                <a:gd name="connsiteY6" fmla="*/ 1417189 h 1812860"/>
                <a:gd name="connsiteX7" fmla="*/ 27178 w 6242777"/>
                <a:gd name="connsiteY7" fmla="*/ 232078 h 18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2777" h="1812860">
                  <a:moveTo>
                    <a:pt x="0" y="0"/>
                  </a:moveTo>
                  <a:lnTo>
                    <a:pt x="6213701" y="0"/>
                  </a:lnTo>
                  <a:lnTo>
                    <a:pt x="6230956" y="321159"/>
                  </a:lnTo>
                  <a:cubicBezTo>
                    <a:pt x="6250298" y="791915"/>
                    <a:pt x="6246053" y="1268126"/>
                    <a:pt x="6217124" y="1748558"/>
                  </a:cubicBezTo>
                  <a:lnTo>
                    <a:pt x="6212435" y="1812860"/>
                  </a:lnTo>
                  <a:lnTo>
                    <a:pt x="11517" y="1812860"/>
                  </a:lnTo>
                  <a:lnTo>
                    <a:pt x="45399" y="1417189"/>
                  </a:lnTo>
                  <a:cubicBezTo>
                    <a:pt x="69551" y="1016093"/>
                    <a:pt x="62791" y="620283"/>
                    <a:pt x="27178" y="232078"/>
                  </a:cubicBezTo>
                  <a:close/>
                </a:path>
              </a:pathLst>
            </a:custGeom>
            <a:solidFill>
              <a:srgbClr val="FFD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baseline="-25000" dirty="0">
                <a:solidFill>
                  <a:schemeClr val="tx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88" name="ngoài">
              <a:extLst>
                <a:ext uri="{FF2B5EF4-FFF2-40B4-BE49-F238E27FC236}">
                  <a16:creationId xmlns:a16="http://schemas.microsoft.com/office/drawing/2014/main" xmlns="" id="{8D00903D-4334-4A38-BB67-51FD204A0DFE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Hình chữ nhật: Góc Tròn 67">
            <a:extLst>
              <a:ext uri="{FF2B5EF4-FFF2-40B4-BE49-F238E27FC236}">
                <a16:creationId xmlns:a16="http://schemas.microsoft.com/office/drawing/2014/main" xmlns="" id="{7BDDD3C6-71C0-4729-95F5-A59D0D235E71}"/>
              </a:ext>
            </a:extLst>
          </p:cNvPr>
          <p:cNvSpPr/>
          <p:nvPr/>
        </p:nvSpPr>
        <p:spPr>
          <a:xfrm>
            <a:off x="43483225" y="3131263"/>
            <a:ext cx="1469810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73" name="Hình chữ nhật: Góc Tròn 72">
            <a:extLst>
              <a:ext uri="{FF2B5EF4-FFF2-40B4-BE49-F238E27FC236}">
                <a16:creationId xmlns:a16="http://schemas.microsoft.com/office/drawing/2014/main" xmlns="" id="{1D83858C-C911-4C86-ADAD-16431F01FA6C}"/>
              </a:ext>
            </a:extLst>
          </p:cNvPr>
          <p:cNvSpPr/>
          <p:nvPr/>
        </p:nvSpPr>
        <p:spPr>
          <a:xfrm>
            <a:off x="47243629" y="3131263"/>
            <a:ext cx="147027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CACO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74" name="Hình chữ nhật: Góc Tròn 73">
            <a:extLst>
              <a:ext uri="{FF2B5EF4-FFF2-40B4-BE49-F238E27FC236}">
                <a16:creationId xmlns:a16="http://schemas.microsoft.com/office/drawing/2014/main" xmlns="" id="{8435E22C-2D9B-42DB-9C42-7E522A6F4C4F}"/>
              </a:ext>
            </a:extLst>
          </p:cNvPr>
          <p:cNvSpPr/>
          <p:nvPr/>
        </p:nvSpPr>
        <p:spPr>
          <a:xfrm>
            <a:off x="49204193" y="3131263"/>
            <a:ext cx="1368021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2NAOH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75" name="Hình chữ nhật: Góc Tròn 74">
            <a:extLst>
              <a:ext uri="{FF2B5EF4-FFF2-40B4-BE49-F238E27FC236}">
                <a16:creationId xmlns:a16="http://schemas.microsoft.com/office/drawing/2014/main" xmlns="" id="{C122A943-DB6C-4E10-95FC-26623F0A49CA}"/>
              </a:ext>
            </a:extLst>
          </p:cNvPr>
          <p:cNvSpPr/>
          <p:nvPr/>
        </p:nvSpPr>
        <p:spPr>
          <a:xfrm>
            <a:off x="48437124" y="3068613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latin typeface="#9Slide03 Bebas Neue ZSmall" panose="020B0606020202050201" pitchFamily="34" charset="0"/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5AA75060-7E8F-49AA-B9D1-0735E5F08AAA}"/>
              </a:ext>
            </a:extLst>
          </p:cNvPr>
          <p:cNvGrpSpPr/>
          <p:nvPr/>
        </p:nvGrpSpPr>
        <p:grpSpPr>
          <a:xfrm>
            <a:off x="46701301" y="3352481"/>
            <a:ext cx="493201" cy="304005"/>
            <a:chOff x="4270727" y="3850768"/>
            <a:chExt cx="468924" cy="279024"/>
          </a:xfrm>
        </p:grpSpPr>
        <p:cxnSp>
          <p:nvCxnSpPr>
            <p:cNvPr id="77" name="Đường nối Thẳng 76">
              <a:extLst>
                <a:ext uri="{FF2B5EF4-FFF2-40B4-BE49-F238E27FC236}">
                  <a16:creationId xmlns:a16="http://schemas.microsoft.com/office/drawing/2014/main" xmlns="" id="{3145AAEC-7AE8-45AF-9B62-57F17690E6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78" name="Đường nối Thẳng 77">
              <a:extLst>
                <a:ext uri="{FF2B5EF4-FFF2-40B4-BE49-F238E27FC236}">
                  <a16:creationId xmlns:a16="http://schemas.microsoft.com/office/drawing/2014/main" xmlns="" id="{31354723-B97A-4BC7-8B23-74A54E761E5F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79" name="Đường nối Thẳng 78">
              <a:extLst>
                <a:ext uri="{FF2B5EF4-FFF2-40B4-BE49-F238E27FC236}">
                  <a16:creationId xmlns:a16="http://schemas.microsoft.com/office/drawing/2014/main" xmlns="" id="{A857DACC-A93C-4BB7-A624-734CFD0098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</p:grpSp>
      <p:sp>
        <p:nvSpPr>
          <p:cNvPr id="80" name="Hình chữ nhật: Góc Tròn 79">
            <a:extLst>
              <a:ext uri="{FF2B5EF4-FFF2-40B4-BE49-F238E27FC236}">
                <a16:creationId xmlns:a16="http://schemas.microsoft.com/office/drawing/2014/main" xmlns="" id="{59468C8F-67C8-4360-A50C-9E328D2A8088}"/>
              </a:ext>
            </a:extLst>
          </p:cNvPr>
          <p:cNvSpPr/>
          <p:nvPr/>
        </p:nvSpPr>
        <p:spPr>
          <a:xfrm>
            <a:off x="45395788" y="3131263"/>
            <a:ext cx="1305319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NA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83" name="Hình chữ nhật: Góc Tròn 82">
            <a:extLst>
              <a:ext uri="{FF2B5EF4-FFF2-40B4-BE49-F238E27FC236}">
                <a16:creationId xmlns:a16="http://schemas.microsoft.com/office/drawing/2014/main" xmlns="" id="{B7832435-8191-4B16-B24D-FE370764FF6A}"/>
              </a:ext>
            </a:extLst>
          </p:cNvPr>
          <p:cNvSpPr/>
          <p:nvPr/>
        </p:nvSpPr>
        <p:spPr>
          <a:xfrm>
            <a:off x="44661617" y="3068613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latin typeface="#9Slide03 Bebas Neue ZSmall" panose="020B0606020202050201" pitchFamily="34" charset="0"/>
            </a:endParaRPr>
          </a:p>
        </p:txBody>
      </p:sp>
      <p:grpSp>
        <p:nvGrpSpPr>
          <p:cNvPr id="97" name="Nhóm 96">
            <a:extLst>
              <a:ext uri="{FF2B5EF4-FFF2-40B4-BE49-F238E27FC236}">
                <a16:creationId xmlns:a16="http://schemas.microsoft.com/office/drawing/2014/main" xmlns="" id="{7A992B1B-9F83-4139-A9DA-5059FC1B10F3}"/>
              </a:ext>
            </a:extLst>
          </p:cNvPr>
          <p:cNvGrpSpPr/>
          <p:nvPr/>
        </p:nvGrpSpPr>
        <p:grpSpPr>
          <a:xfrm rot="5400000">
            <a:off x="48184308" y="3352480"/>
            <a:ext cx="493201" cy="304005"/>
            <a:chOff x="4270727" y="3850768"/>
            <a:chExt cx="468924" cy="279024"/>
          </a:xfrm>
        </p:grpSpPr>
        <p:cxnSp>
          <p:nvCxnSpPr>
            <p:cNvPr id="98" name="Đường nối Thẳng 97">
              <a:extLst>
                <a:ext uri="{FF2B5EF4-FFF2-40B4-BE49-F238E27FC236}">
                  <a16:creationId xmlns:a16="http://schemas.microsoft.com/office/drawing/2014/main" xmlns="" id="{4731A18B-375A-42D4-8A9D-8F324AFBEAC1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99" name="Đường nối Thẳng 98">
              <a:extLst>
                <a:ext uri="{FF2B5EF4-FFF2-40B4-BE49-F238E27FC236}">
                  <a16:creationId xmlns:a16="http://schemas.microsoft.com/office/drawing/2014/main" xmlns="" id="{02D0B0F6-FA52-4A9C-9827-6FF61240BFA5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100" name="Đường nối Thẳng 99">
              <a:extLst>
                <a:ext uri="{FF2B5EF4-FFF2-40B4-BE49-F238E27FC236}">
                  <a16:creationId xmlns:a16="http://schemas.microsoft.com/office/drawing/2014/main" xmlns="" id="{64D4CCF9-727D-4D49-9581-50A13674D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4EB3D865-3558-4BCA-A94E-B277CD09E96D}"/>
              </a:ext>
            </a:extLst>
          </p:cNvPr>
          <p:cNvGrpSpPr/>
          <p:nvPr/>
        </p:nvGrpSpPr>
        <p:grpSpPr>
          <a:xfrm rot="10800000">
            <a:off x="-5851617" y="-3640262"/>
            <a:ext cx="14163680" cy="14163680"/>
            <a:chOff x="-5851617" y="-3640262"/>
            <a:chExt cx="14163680" cy="14163680"/>
          </a:xfrm>
        </p:grpSpPr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xmlns="" id="{AE07ACD7-CB8F-4F8E-892F-D56BEE85A053}"/>
                </a:ext>
              </a:extLst>
            </p:cNvPr>
            <p:cNvSpPr/>
            <p:nvPr/>
          </p:nvSpPr>
          <p:spPr>
            <a:xfrm>
              <a:off x="5569021" y="716023"/>
              <a:ext cx="2730464" cy="2323781"/>
            </a:xfrm>
            <a:custGeom>
              <a:avLst/>
              <a:gdLst>
                <a:gd name="connsiteX0" fmla="*/ 0 w 2730464"/>
                <a:gd name="connsiteY0" fmla="*/ 0 h 2323781"/>
                <a:gd name="connsiteX1" fmla="*/ 2198176 w 2730464"/>
                <a:gd name="connsiteY1" fmla="*/ 0 h 2323781"/>
                <a:gd name="connsiteX2" fmla="*/ 2217697 w 2730464"/>
                <a:gd name="connsiteY2" fmla="*/ 44524 h 2323781"/>
                <a:gd name="connsiteX3" fmla="*/ 2713611 w 2730464"/>
                <a:gd name="connsiteY3" fmla="*/ 2069770 h 2323781"/>
                <a:gd name="connsiteX4" fmla="*/ 2730464 w 2730464"/>
                <a:gd name="connsiteY4" fmla="*/ 2323781 h 2323781"/>
                <a:gd name="connsiteX5" fmla="*/ 769632 w 2730464"/>
                <a:gd name="connsiteY5" fmla="*/ 2323781 h 2323781"/>
                <a:gd name="connsiteX6" fmla="*/ 764802 w 2730464"/>
                <a:gd name="connsiteY6" fmla="*/ 2250985 h 2323781"/>
                <a:gd name="connsiteX7" fmla="*/ 75392 w 2730464"/>
                <a:gd name="connsiteY7" fmla="*/ 120788 h 232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0464" h="2323781">
                  <a:moveTo>
                    <a:pt x="0" y="0"/>
                  </a:moveTo>
                  <a:lnTo>
                    <a:pt x="2198176" y="0"/>
                  </a:lnTo>
                  <a:lnTo>
                    <a:pt x="2217697" y="44524"/>
                  </a:lnTo>
                  <a:cubicBezTo>
                    <a:pt x="2478302" y="680540"/>
                    <a:pt x="2648616" y="1361273"/>
                    <a:pt x="2713611" y="2069770"/>
                  </a:cubicBezTo>
                  <a:lnTo>
                    <a:pt x="2730464" y="2323781"/>
                  </a:lnTo>
                  <a:lnTo>
                    <a:pt x="769632" y="2323781"/>
                  </a:lnTo>
                  <a:lnTo>
                    <a:pt x="764802" y="2250985"/>
                  </a:lnTo>
                  <a:cubicBezTo>
                    <a:pt x="694249" y="1481911"/>
                    <a:pt x="452212" y="758044"/>
                    <a:pt x="75392" y="120788"/>
                  </a:cubicBezTo>
                  <a:close/>
                </a:path>
              </a:pathLst>
            </a:custGeom>
            <a:solidFill>
              <a:srgbClr val="FFD1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vi-VN" sz="2800" dirty="0">
                  <a:solidFill>
                    <a:schemeClr val="tx1"/>
                  </a:solidFill>
                  <a:latin typeface="#9Slide03 Bebas Neue ZSmall" panose="020B0606020202050201" pitchFamily="34" charset="0"/>
                </a:rPr>
                <a:t>LÀM VẬT LIỆU </a:t>
              </a:r>
            </a:p>
            <a:p>
              <a:pPr lvl="1" algn="ctr"/>
              <a:r>
                <a:rPr lang="vi-VN" sz="2800" dirty="0">
                  <a:solidFill>
                    <a:schemeClr val="tx1"/>
                  </a:solidFill>
                  <a:latin typeface="#9Slide03 Bebas Neue ZSmall" panose="020B0606020202050201" pitchFamily="34" charset="0"/>
                </a:rPr>
                <a:t>XÂY DỤNG</a:t>
              </a:r>
              <a:endParaRPr lang="en-US" sz="2800" dirty="0">
                <a:solidFill>
                  <a:schemeClr val="tx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108" name="ngoài">
              <a:extLst>
                <a:ext uri="{FF2B5EF4-FFF2-40B4-BE49-F238E27FC236}">
                  <a16:creationId xmlns:a16="http://schemas.microsoft.com/office/drawing/2014/main" xmlns="" id="{AD82F3B1-F5EA-4825-872F-34056CEA04AE}"/>
                </a:ext>
              </a:extLst>
            </p:cNvPr>
            <p:cNvSpPr/>
            <p:nvPr/>
          </p:nvSpPr>
          <p:spPr>
            <a:xfrm rot="5606755">
              <a:off x="-5851617" y="-3640262"/>
              <a:ext cx="14163680" cy="14163680"/>
            </a:xfrm>
            <a:prstGeom prst="ellipse">
              <a:avLst/>
            </a:prstGeom>
            <a:noFill/>
            <a:ln>
              <a:solidFill>
                <a:srgbClr val="E76F5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ngoài">
            <a:extLst>
              <a:ext uri="{FF2B5EF4-FFF2-40B4-BE49-F238E27FC236}">
                <a16:creationId xmlns:a16="http://schemas.microsoft.com/office/drawing/2014/main" xmlns="" id="{4F04668E-2D8C-4F92-921D-2286749B37E7}"/>
              </a:ext>
            </a:extLst>
          </p:cNvPr>
          <p:cNvSpPr/>
          <p:nvPr/>
        </p:nvSpPr>
        <p:spPr>
          <a:xfrm rot="5606755">
            <a:off x="-6489047" y="-4277692"/>
            <a:ext cx="15438540" cy="15438540"/>
          </a:xfrm>
          <a:prstGeom prst="ellipse">
            <a:avLst/>
          </a:prstGeom>
          <a:noFill/>
          <a:ln>
            <a:solidFill>
              <a:srgbClr val="E76F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ngoài">
            <a:extLst>
              <a:ext uri="{FF2B5EF4-FFF2-40B4-BE49-F238E27FC236}">
                <a16:creationId xmlns:a16="http://schemas.microsoft.com/office/drawing/2014/main" xmlns="" id="{400FAF81-E3C7-40C5-9890-CEEEAC5D5D74}"/>
              </a:ext>
            </a:extLst>
          </p:cNvPr>
          <p:cNvSpPr/>
          <p:nvPr/>
        </p:nvSpPr>
        <p:spPr>
          <a:xfrm rot="5606755">
            <a:off x="-3894674" y="-1683319"/>
            <a:ext cx="10249794" cy="10249794"/>
          </a:xfrm>
          <a:prstGeom prst="ellipse">
            <a:avLst/>
          </a:prstGeom>
          <a:noFill/>
          <a:ln>
            <a:solidFill>
              <a:srgbClr val="E76F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2348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pin">
            <a:extLst>
              <a:ext uri="{FF2B5EF4-FFF2-40B4-BE49-F238E27FC236}">
                <a16:creationId xmlns:a16="http://schemas.microsoft.com/office/drawing/2014/main" xmlns="" id="{A252BC73-9867-47BA-AB9D-94339712EE01}"/>
              </a:ext>
            </a:extLst>
          </p:cNvPr>
          <p:cNvSpPr/>
          <p:nvPr/>
        </p:nvSpPr>
        <p:spPr>
          <a:xfrm rot="16200000">
            <a:off x="357875" y="2342271"/>
            <a:ext cx="2151476" cy="215147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ình Bầu dục 63">
            <a:extLst>
              <a:ext uri="{FF2B5EF4-FFF2-40B4-BE49-F238E27FC236}">
                <a16:creationId xmlns:a16="http://schemas.microsoft.com/office/drawing/2014/main" xmlns="" id="{5FE91671-F327-4EE3-A693-0CE1D50AAD3D}"/>
              </a:ext>
            </a:extLst>
          </p:cNvPr>
          <p:cNvSpPr/>
          <p:nvPr/>
        </p:nvSpPr>
        <p:spPr>
          <a:xfrm>
            <a:off x="747889" y="2732284"/>
            <a:ext cx="1371448" cy="1371448"/>
          </a:xfrm>
          <a:prstGeom prst="ellipse">
            <a:avLst/>
          </a:prstGeom>
          <a:gradFill flip="none" rotWithShape="1">
            <a:gsLst>
              <a:gs pos="35000">
                <a:srgbClr val="EF476F"/>
              </a:gs>
              <a:gs pos="78000">
                <a:srgbClr val="14213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</a:p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dd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muối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2298727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536759" y="643990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2072293" y="4826240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378922" y="2746873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1901765" y="37902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19C50C7C-3879-4EA1-A236-E7C275AC3365}"/>
              </a:ext>
            </a:extLst>
          </p:cNvPr>
          <p:cNvGrpSpPr/>
          <p:nvPr/>
        </p:nvGrpSpPr>
        <p:grpSpPr>
          <a:xfrm rot="16200000">
            <a:off x="921150" y="274897"/>
            <a:ext cx="1449028" cy="6371304"/>
            <a:chOff x="838199" y="276532"/>
            <a:chExt cx="1449028" cy="6371304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833D8B1F-E8D1-404E-B3D9-AA204DB217CB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xmlns="" id="{4B5311B9-1136-426D-B1F4-1418A452098C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4503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45038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23044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45038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45037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grpSp>
        <p:nvGrpSpPr>
          <p:cNvPr id="84" name="Nhóm 83">
            <a:extLst>
              <a:ext uri="{FF2B5EF4-FFF2-40B4-BE49-F238E27FC236}">
                <a16:creationId xmlns:a16="http://schemas.microsoft.com/office/drawing/2014/main" xmlns="" id="{C0558124-EFED-4A3F-88E3-F975918A284E}"/>
              </a:ext>
            </a:extLst>
          </p:cNvPr>
          <p:cNvGrpSpPr/>
          <p:nvPr/>
        </p:nvGrpSpPr>
        <p:grpSpPr>
          <a:xfrm>
            <a:off x="17730314" y="-13056776"/>
            <a:ext cx="32950094" cy="32949568"/>
            <a:chOff x="-15978337" y="-10525568"/>
            <a:chExt cx="27887595" cy="27887151"/>
          </a:xfrm>
        </p:grpSpPr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89A23A92-1CB9-479B-B2E6-43E62E7ACB0E}"/>
                </a:ext>
              </a:extLst>
            </p:cNvPr>
            <p:cNvSpPr/>
            <p:nvPr/>
          </p:nvSpPr>
          <p:spPr>
            <a:xfrm>
              <a:off x="5666481" y="2507548"/>
              <a:ext cx="6242777" cy="1812860"/>
            </a:xfrm>
            <a:custGeom>
              <a:avLst/>
              <a:gdLst>
                <a:gd name="connsiteX0" fmla="*/ 0 w 6242777"/>
                <a:gd name="connsiteY0" fmla="*/ 0 h 1812860"/>
                <a:gd name="connsiteX1" fmla="*/ 6213701 w 6242777"/>
                <a:gd name="connsiteY1" fmla="*/ 0 h 1812860"/>
                <a:gd name="connsiteX2" fmla="*/ 6230956 w 6242777"/>
                <a:gd name="connsiteY2" fmla="*/ 321159 h 1812860"/>
                <a:gd name="connsiteX3" fmla="*/ 6217124 w 6242777"/>
                <a:gd name="connsiteY3" fmla="*/ 1748558 h 1812860"/>
                <a:gd name="connsiteX4" fmla="*/ 6212435 w 6242777"/>
                <a:gd name="connsiteY4" fmla="*/ 1812860 h 1812860"/>
                <a:gd name="connsiteX5" fmla="*/ 11517 w 6242777"/>
                <a:gd name="connsiteY5" fmla="*/ 1812860 h 1812860"/>
                <a:gd name="connsiteX6" fmla="*/ 45399 w 6242777"/>
                <a:gd name="connsiteY6" fmla="*/ 1417189 h 1812860"/>
                <a:gd name="connsiteX7" fmla="*/ 27178 w 6242777"/>
                <a:gd name="connsiteY7" fmla="*/ 232078 h 18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2777" h="1812860">
                  <a:moveTo>
                    <a:pt x="0" y="0"/>
                  </a:moveTo>
                  <a:lnTo>
                    <a:pt x="6213701" y="0"/>
                  </a:lnTo>
                  <a:lnTo>
                    <a:pt x="6230956" y="321159"/>
                  </a:lnTo>
                  <a:cubicBezTo>
                    <a:pt x="6250298" y="791915"/>
                    <a:pt x="6246053" y="1268126"/>
                    <a:pt x="6217124" y="1748558"/>
                  </a:cubicBezTo>
                  <a:lnTo>
                    <a:pt x="6212435" y="1812860"/>
                  </a:lnTo>
                  <a:lnTo>
                    <a:pt x="11517" y="1812860"/>
                  </a:lnTo>
                  <a:lnTo>
                    <a:pt x="45399" y="1417189"/>
                  </a:lnTo>
                  <a:cubicBezTo>
                    <a:pt x="69551" y="1016093"/>
                    <a:pt x="62791" y="620283"/>
                    <a:pt x="27178" y="232078"/>
                  </a:cubicBezTo>
                  <a:close/>
                </a:path>
              </a:pathLst>
            </a:custGeom>
            <a:solidFill>
              <a:srgbClr val="FFD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baseline="-25000" dirty="0">
                <a:solidFill>
                  <a:schemeClr val="tx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88" name="ngoài">
              <a:extLst>
                <a:ext uri="{FF2B5EF4-FFF2-40B4-BE49-F238E27FC236}">
                  <a16:creationId xmlns:a16="http://schemas.microsoft.com/office/drawing/2014/main" xmlns="" id="{8D00903D-4334-4A38-BB67-51FD204A0DFE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Hình chữ nhật: Góc Tròn 67">
            <a:extLst>
              <a:ext uri="{FF2B5EF4-FFF2-40B4-BE49-F238E27FC236}">
                <a16:creationId xmlns:a16="http://schemas.microsoft.com/office/drawing/2014/main" xmlns="" id="{7BDDD3C6-71C0-4729-95F5-A59D0D235E71}"/>
              </a:ext>
            </a:extLst>
          </p:cNvPr>
          <p:cNvSpPr/>
          <p:nvPr/>
        </p:nvSpPr>
        <p:spPr>
          <a:xfrm>
            <a:off x="43483225" y="3131263"/>
            <a:ext cx="1469810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73" name="Hình chữ nhật: Góc Tròn 72">
            <a:extLst>
              <a:ext uri="{FF2B5EF4-FFF2-40B4-BE49-F238E27FC236}">
                <a16:creationId xmlns:a16="http://schemas.microsoft.com/office/drawing/2014/main" xmlns="" id="{1D83858C-C911-4C86-ADAD-16431F01FA6C}"/>
              </a:ext>
            </a:extLst>
          </p:cNvPr>
          <p:cNvSpPr/>
          <p:nvPr/>
        </p:nvSpPr>
        <p:spPr>
          <a:xfrm>
            <a:off x="47243629" y="3131263"/>
            <a:ext cx="147027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CACO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74" name="Hình chữ nhật: Góc Tròn 73">
            <a:extLst>
              <a:ext uri="{FF2B5EF4-FFF2-40B4-BE49-F238E27FC236}">
                <a16:creationId xmlns:a16="http://schemas.microsoft.com/office/drawing/2014/main" xmlns="" id="{8435E22C-2D9B-42DB-9C42-7E522A6F4C4F}"/>
              </a:ext>
            </a:extLst>
          </p:cNvPr>
          <p:cNvSpPr/>
          <p:nvPr/>
        </p:nvSpPr>
        <p:spPr>
          <a:xfrm>
            <a:off x="49204193" y="3131263"/>
            <a:ext cx="1368021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2NAOH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75" name="Hình chữ nhật: Góc Tròn 74">
            <a:extLst>
              <a:ext uri="{FF2B5EF4-FFF2-40B4-BE49-F238E27FC236}">
                <a16:creationId xmlns:a16="http://schemas.microsoft.com/office/drawing/2014/main" xmlns="" id="{C122A943-DB6C-4E10-95FC-26623F0A49CA}"/>
              </a:ext>
            </a:extLst>
          </p:cNvPr>
          <p:cNvSpPr/>
          <p:nvPr/>
        </p:nvSpPr>
        <p:spPr>
          <a:xfrm>
            <a:off x="48437124" y="3068613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latin typeface="#9Slide03 Bebas Neue ZSmall" panose="020B0606020202050201" pitchFamily="34" charset="0"/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5AA75060-7E8F-49AA-B9D1-0735E5F08AAA}"/>
              </a:ext>
            </a:extLst>
          </p:cNvPr>
          <p:cNvGrpSpPr/>
          <p:nvPr/>
        </p:nvGrpSpPr>
        <p:grpSpPr>
          <a:xfrm>
            <a:off x="46701301" y="3352481"/>
            <a:ext cx="493201" cy="304005"/>
            <a:chOff x="4270727" y="3850768"/>
            <a:chExt cx="468924" cy="279024"/>
          </a:xfrm>
        </p:grpSpPr>
        <p:cxnSp>
          <p:nvCxnSpPr>
            <p:cNvPr id="77" name="Đường nối Thẳng 76">
              <a:extLst>
                <a:ext uri="{FF2B5EF4-FFF2-40B4-BE49-F238E27FC236}">
                  <a16:creationId xmlns:a16="http://schemas.microsoft.com/office/drawing/2014/main" xmlns="" id="{3145AAEC-7AE8-45AF-9B62-57F17690E6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78" name="Đường nối Thẳng 77">
              <a:extLst>
                <a:ext uri="{FF2B5EF4-FFF2-40B4-BE49-F238E27FC236}">
                  <a16:creationId xmlns:a16="http://schemas.microsoft.com/office/drawing/2014/main" xmlns="" id="{31354723-B97A-4BC7-8B23-74A54E761E5F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79" name="Đường nối Thẳng 78">
              <a:extLst>
                <a:ext uri="{FF2B5EF4-FFF2-40B4-BE49-F238E27FC236}">
                  <a16:creationId xmlns:a16="http://schemas.microsoft.com/office/drawing/2014/main" xmlns="" id="{A857DACC-A93C-4BB7-A624-734CFD0098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</p:grpSp>
      <p:sp>
        <p:nvSpPr>
          <p:cNvPr id="80" name="Hình chữ nhật: Góc Tròn 79">
            <a:extLst>
              <a:ext uri="{FF2B5EF4-FFF2-40B4-BE49-F238E27FC236}">
                <a16:creationId xmlns:a16="http://schemas.microsoft.com/office/drawing/2014/main" xmlns="" id="{59468C8F-67C8-4360-A50C-9E328D2A8088}"/>
              </a:ext>
            </a:extLst>
          </p:cNvPr>
          <p:cNvSpPr/>
          <p:nvPr/>
        </p:nvSpPr>
        <p:spPr>
          <a:xfrm>
            <a:off x="45395788" y="3131263"/>
            <a:ext cx="1305319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NA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83" name="Hình chữ nhật: Góc Tròn 82">
            <a:extLst>
              <a:ext uri="{FF2B5EF4-FFF2-40B4-BE49-F238E27FC236}">
                <a16:creationId xmlns:a16="http://schemas.microsoft.com/office/drawing/2014/main" xmlns="" id="{B7832435-8191-4B16-B24D-FE370764FF6A}"/>
              </a:ext>
            </a:extLst>
          </p:cNvPr>
          <p:cNvSpPr/>
          <p:nvPr/>
        </p:nvSpPr>
        <p:spPr>
          <a:xfrm>
            <a:off x="44661617" y="3068613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latin typeface="#9Slide03 Bebas Neue ZSmall" panose="020B0606020202050201" pitchFamily="34" charset="0"/>
            </a:endParaRPr>
          </a:p>
        </p:txBody>
      </p:sp>
      <p:grpSp>
        <p:nvGrpSpPr>
          <p:cNvPr id="97" name="Nhóm 96">
            <a:extLst>
              <a:ext uri="{FF2B5EF4-FFF2-40B4-BE49-F238E27FC236}">
                <a16:creationId xmlns:a16="http://schemas.microsoft.com/office/drawing/2014/main" xmlns="" id="{7A992B1B-9F83-4139-A9DA-5059FC1B10F3}"/>
              </a:ext>
            </a:extLst>
          </p:cNvPr>
          <p:cNvGrpSpPr/>
          <p:nvPr/>
        </p:nvGrpSpPr>
        <p:grpSpPr>
          <a:xfrm rot="5400000">
            <a:off x="48184308" y="3352480"/>
            <a:ext cx="493201" cy="304005"/>
            <a:chOff x="4270727" y="3850768"/>
            <a:chExt cx="468924" cy="279024"/>
          </a:xfrm>
        </p:grpSpPr>
        <p:cxnSp>
          <p:nvCxnSpPr>
            <p:cNvPr id="98" name="Đường nối Thẳng 97">
              <a:extLst>
                <a:ext uri="{FF2B5EF4-FFF2-40B4-BE49-F238E27FC236}">
                  <a16:creationId xmlns:a16="http://schemas.microsoft.com/office/drawing/2014/main" xmlns="" id="{4731A18B-375A-42D4-8A9D-8F324AFBEAC1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99" name="Đường nối Thẳng 98">
              <a:extLst>
                <a:ext uri="{FF2B5EF4-FFF2-40B4-BE49-F238E27FC236}">
                  <a16:creationId xmlns:a16="http://schemas.microsoft.com/office/drawing/2014/main" xmlns="" id="{02D0B0F6-FA52-4A9C-9827-6FF61240BFA5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100" name="Đường nối Thẳng 99">
              <a:extLst>
                <a:ext uri="{FF2B5EF4-FFF2-40B4-BE49-F238E27FC236}">
                  <a16:creationId xmlns:a16="http://schemas.microsoft.com/office/drawing/2014/main" xmlns="" id="{64D4CCF9-727D-4D49-9581-50A13674D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4EB3D865-3558-4BCA-A94E-B277CD09E96D}"/>
              </a:ext>
            </a:extLst>
          </p:cNvPr>
          <p:cNvGrpSpPr/>
          <p:nvPr/>
        </p:nvGrpSpPr>
        <p:grpSpPr>
          <a:xfrm>
            <a:off x="-5851617" y="-3640262"/>
            <a:ext cx="14163680" cy="14163680"/>
            <a:chOff x="-5851617" y="-3640262"/>
            <a:chExt cx="14163680" cy="14163680"/>
          </a:xfrm>
        </p:grpSpPr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xmlns="" id="{AE07ACD7-CB8F-4F8E-892F-D56BEE85A053}"/>
                </a:ext>
              </a:extLst>
            </p:cNvPr>
            <p:cNvSpPr/>
            <p:nvPr/>
          </p:nvSpPr>
          <p:spPr>
            <a:xfrm>
              <a:off x="5569021" y="716023"/>
              <a:ext cx="2730464" cy="2323781"/>
            </a:xfrm>
            <a:custGeom>
              <a:avLst/>
              <a:gdLst>
                <a:gd name="connsiteX0" fmla="*/ 0 w 2730464"/>
                <a:gd name="connsiteY0" fmla="*/ 0 h 2323781"/>
                <a:gd name="connsiteX1" fmla="*/ 2198176 w 2730464"/>
                <a:gd name="connsiteY1" fmla="*/ 0 h 2323781"/>
                <a:gd name="connsiteX2" fmla="*/ 2217697 w 2730464"/>
                <a:gd name="connsiteY2" fmla="*/ 44524 h 2323781"/>
                <a:gd name="connsiteX3" fmla="*/ 2713611 w 2730464"/>
                <a:gd name="connsiteY3" fmla="*/ 2069770 h 2323781"/>
                <a:gd name="connsiteX4" fmla="*/ 2730464 w 2730464"/>
                <a:gd name="connsiteY4" fmla="*/ 2323781 h 2323781"/>
                <a:gd name="connsiteX5" fmla="*/ 769632 w 2730464"/>
                <a:gd name="connsiteY5" fmla="*/ 2323781 h 2323781"/>
                <a:gd name="connsiteX6" fmla="*/ 764802 w 2730464"/>
                <a:gd name="connsiteY6" fmla="*/ 2250985 h 2323781"/>
                <a:gd name="connsiteX7" fmla="*/ 75392 w 2730464"/>
                <a:gd name="connsiteY7" fmla="*/ 120788 h 232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0464" h="2323781">
                  <a:moveTo>
                    <a:pt x="0" y="0"/>
                  </a:moveTo>
                  <a:lnTo>
                    <a:pt x="2198176" y="0"/>
                  </a:lnTo>
                  <a:lnTo>
                    <a:pt x="2217697" y="44524"/>
                  </a:lnTo>
                  <a:cubicBezTo>
                    <a:pt x="2478302" y="680540"/>
                    <a:pt x="2648616" y="1361273"/>
                    <a:pt x="2713611" y="2069770"/>
                  </a:cubicBezTo>
                  <a:lnTo>
                    <a:pt x="2730464" y="2323781"/>
                  </a:lnTo>
                  <a:lnTo>
                    <a:pt x="769632" y="2323781"/>
                  </a:lnTo>
                  <a:lnTo>
                    <a:pt x="764802" y="2250985"/>
                  </a:lnTo>
                  <a:cubicBezTo>
                    <a:pt x="694249" y="1481911"/>
                    <a:pt x="452212" y="758044"/>
                    <a:pt x="75392" y="120788"/>
                  </a:cubicBezTo>
                  <a:close/>
                </a:path>
              </a:pathLst>
            </a:custGeom>
            <a:solidFill>
              <a:srgbClr val="FFD1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vi-VN" sz="2800" dirty="0">
                  <a:solidFill>
                    <a:schemeClr val="tx1"/>
                  </a:solidFill>
                  <a:latin typeface="#9Slide03 Bebas Neue ZSmall" panose="020B0606020202050201" pitchFamily="34" charset="0"/>
                </a:rPr>
                <a:t>LÀM VẬT LIỆU </a:t>
              </a:r>
            </a:p>
            <a:p>
              <a:pPr lvl="1" algn="ctr"/>
              <a:r>
                <a:rPr lang="vi-VN" sz="2800" dirty="0">
                  <a:solidFill>
                    <a:schemeClr val="tx1"/>
                  </a:solidFill>
                  <a:latin typeface="#9Slide03 Bebas Neue ZSmall" panose="020B0606020202050201" pitchFamily="34" charset="0"/>
                </a:rPr>
                <a:t>XÂY DỤNG</a:t>
              </a:r>
              <a:endParaRPr lang="en-US" sz="2800" dirty="0">
                <a:solidFill>
                  <a:schemeClr val="tx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108" name="ngoài">
              <a:extLst>
                <a:ext uri="{FF2B5EF4-FFF2-40B4-BE49-F238E27FC236}">
                  <a16:creationId xmlns:a16="http://schemas.microsoft.com/office/drawing/2014/main" xmlns="" id="{AD82F3B1-F5EA-4825-872F-34056CEA04AE}"/>
                </a:ext>
              </a:extLst>
            </p:cNvPr>
            <p:cNvSpPr/>
            <p:nvPr/>
          </p:nvSpPr>
          <p:spPr>
            <a:xfrm rot="5606755">
              <a:off x="-5851617" y="-3640262"/>
              <a:ext cx="14163680" cy="14163680"/>
            </a:xfrm>
            <a:prstGeom prst="ellipse">
              <a:avLst/>
            </a:prstGeom>
            <a:noFill/>
            <a:ln>
              <a:solidFill>
                <a:srgbClr val="E76F5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ngoài">
            <a:extLst>
              <a:ext uri="{FF2B5EF4-FFF2-40B4-BE49-F238E27FC236}">
                <a16:creationId xmlns:a16="http://schemas.microsoft.com/office/drawing/2014/main" xmlns="" id="{4F04668E-2D8C-4F92-921D-2286749B37E7}"/>
              </a:ext>
            </a:extLst>
          </p:cNvPr>
          <p:cNvSpPr/>
          <p:nvPr/>
        </p:nvSpPr>
        <p:spPr>
          <a:xfrm rot="5606755">
            <a:off x="-6489047" y="-4277692"/>
            <a:ext cx="15438540" cy="15438540"/>
          </a:xfrm>
          <a:prstGeom prst="ellipse">
            <a:avLst/>
          </a:prstGeom>
          <a:noFill/>
          <a:ln>
            <a:solidFill>
              <a:srgbClr val="E76F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ngoài">
            <a:extLst>
              <a:ext uri="{FF2B5EF4-FFF2-40B4-BE49-F238E27FC236}">
                <a16:creationId xmlns:a16="http://schemas.microsoft.com/office/drawing/2014/main" xmlns="" id="{400FAF81-E3C7-40C5-9890-CEEEAC5D5D74}"/>
              </a:ext>
            </a:extLst>
          </p:cNvPr>
          <p:cNvSpPr/>
          <p:nvPr/>
        </p:nvSpPr>
        <p:spPr>
          <a:xfrm rot="5606755">
            <a:off x="-3894674" y="-1683319"/>
            <a:ext cx="10249794" cy="10249794"/>
          </a:xfrm>
          <a:prstGeom prst="ellipse">
            <a:avLst/>
          </a:prstGeom>
          <a:noFill/>
          <a:ln>
            <a:solidFill>
              <a:srgbClr val="E76F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07216A16-3483-4D48-BE2B-0AFEC5CAD501}"/>
              </a:ext>
            </a:extLst>
          </p:cNvPr>
          <p:cNvGrpSpPr/>
          <p:nvPr/>
        </p:nvGrpSpPr>
        <p:grpSpPr>
          <a:xfrm rot="10800000">
            <a:off x="-8682879" y="-6502400"/>
            <a:ext cx="19826206" cy="19826206"/>
            <a:chOff x="-8682879" y="-6502400"/>
            <a:chExt cx="19826206" cy="19826206"/>
          </a:xfrm>
        </p:grpSpPr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xmlns="" id="{9662A303-0C0A-4F0F-80CF-689E635A9ADD}"/>
                </a:ext>
              </a:extLst>
            </p:cNvPr>
            <p:cNvSpPr/>
            <p:nvPr/>
          </p:nvSpPr>
          <p:spPr>
            <a:xfrm>
              <a:off x="8451938" y="716022"/>
              <a:ext cx="2684057" cy="2323782"/>
            </a:xfrm>
            <a:custGeom>
              <a:avLst/>
              <a:gdLst>
                <a:gd name="connsiteX0" fmla="*/ 0 w 2684057"/>
                <a:gd name="connsiteY0" fmla="*/ 0 h 2323782"/>
                <a:gd name="connsiteX1" fmla="*/ 2318224 w 2684057"/>
                <a:gd name="connsiteY1" fmla="*/ 0 h 2323782"/>
                <a:gd name="connsiteX2" fmla="*/ 2405783 w 2684057"/>
                <a:gd name="connsiteY2" fmla="*/ 321209 h 2323782"/>
                <a:gd name="connsiteX3" fmla="*/ 2683299 w 2684057"/>
                <a:gd name="connsiteY3" fmla="*/ 2275720 h 2323782"/>
                <a:gd name="connsiteX4" fmla="*/ 2684057 w 2684057"/>
                <a:gd name="connsiteY4" fmla="*/ 2323782 h 2323782"/>
                <a:gd name="connsiteX5" fmla="*/ 486245 w 2684057"/>
                <a:gd name="connsiteY5" fmla="*/ 2323782 h 2323782"/>
                <a:gd name="connsiteX6" fmla="*/ 465476 w 2684057"/>
                <a:gd name="connsiteY6" fmla="*/ 2010743 h 2323782"/>
                <a:gd name="connsiteX7" fmla="*/ 58678 w 2684057"/>
                <a:gd name="connsiteY7" fmla="*/ 153815 h 232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4057" h="2323782">
                  <a:moveTo>
                    <a:pt x="0" y="0"/>
                  </a:moveTo>
                  <a:lnTo>
                    <a:pt x="2318224" y="0"/>
                  </a:lnTo>
                  <a:lnTo>
                    <a:pt x="2405783" y="321209"/>
                  </a:lnTo>
                  <a:cubicBezTo>
                    <a:pt x="2561213" y="952510"/>
                    <a:pt x="2655796" y="1606357"/>
                    <a:pt x="2683299" y="2275720"/>
                  </a:cubicBezTo>
                  <a:lnTo>
                    <a:pt x="2684057" y="2323782"/>
                  </a:lnTo>
                  <a:lnTo>
                    <a:pt x="486245" y="2323782"/>
                  </a:lnTo>
                  <a:lnTo>
                    <a:pt x="465476" y="2010743"/>
                  </a:lnTo>
                  <a:cubicBezTo>
                    <a:pt x="406437" y="1367186"/>
                    <a:pt x="267679" y="744646"/>
                    <a:pt x="58678" y="153815"/>
                  </a:cubicBezTo>
                  <a:close/>
                </a:path>
              </a:pathLst>
            </a:custGeom>
            <a:solidFill>
              <a:srgbClr val="EF47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vi-VN" sz="2800" dirty="0">
                  <a:latin typeface="#9Slide03 Bebas Neue ZSmall" panose="020B0606020202050201" pitchFamily="34" charset="0"/>
                </a:rPr>
                <a:t>KHỬ CHUA ĐẤT </a:t>
              </a:r>
            </a:p>
            <a:p>
              <a:pPr algn="ctr"/>
              <a:r>
                <a:rPr lang="vi-VN" sz="2800" dirty="0">
                  <a:latin typeface="#9Slide03 Bebas Neue ZSmall" panose="020B0606020202050201" pitchFamily="34" charset="0"/>
                </a:rPr>
                <a:t>TRỒNG TRỌT</a:t>
              </a:r>
              <a:endParaRPr lang="en-US" sz="2800" dirty="0">
                <a:latin typeface="#9Slide03 Bebas Neue ZSmall" panose="020B0606020202050201" pitchFamily="34" charset="0"/>
              </a:endParaRPr>
            </a:p>
          </p:txBody>
        </p:sp>
        <p:sp>
          <p:nvSpPr>
            <p:cNvPr id="116" name="ngoài">
              <a:extLst>
                <a:ext uri="{FF2B5EF4-FFF2-40B4-BE49-F238E27FC236}">
                  <a16:creationId xmlns:a16="http://schemas.microsoft.com/office/drawing/2014/main" xmlns="" id="{BDEE3F21-A75E-4A33-AF7C-881EBBCCB5D4}"/>
                </a:ext>
              </a:extLst>
            </p:cNvPr>
            <p:cNvSpPr/>
            <p:nvPr/>
          </p:nvSpPr>
          <p:spPr>
            <a:xfrm rot="5606755">
              <a:off x="-8682879" y="-6502400"/>
              <a:ext cx="19826206" cy="19826206"/>
            </a:xfrm>
            <a:prstGeom prst="ellipse">
              <a:avLst/>
            </a:prstGeom>
            <a:noFill/>
            <a:ln>
              <a:solidFill>
                <a:srgbClr val="E9C4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70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pin">
            <a:extLst>
              <a:ext uri="{FF2B5EF4-FFF2-40B4-BE49-F238E27FC236}">
                <a16:creationId xmlns:a16="http://schemas.microsoft.com/office/drawing/2014/main" xmlns="" id="{A252BC73-9867-47BA-AB9D-94339712EE01}"/>
              </a:ext>
            </a:extLst>
          </p:cNvPr>
          <p:cNvSpPr/>
          <p:nvPr/>
        </p:nvSpPr>
        <p:spPr>
          <a:xfrm rot="16200000">
            <a:off x="357875" y="2342271"/>
            <a:ext cx="2151476" cy="215147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ình Bầu dục 63">
            <a:extLst>
              <a:ext uri="{FF2B5EF4-FFF2-40B4-BE49-F238E27FC236}">
                <a16:creationId xmlns:a16="http://schemas.microsoft.com/office/drawing/2014/main" xmlns="" id="{5FE91671-F327-4EE3-A693-0CE1D50AAD3D}"/>
              </a:ext>
            </a:extLst>
          </p:cNvPr>
          <p:cNvSpPr/>
          <p:nvPr/>
        </p:nvSpPr>
        <p:spPr>
          <a:xfrm>
            <a:off x="747889" y="2732284"/>
            <a:ext cx="1371448" cy="1371448"/>
          </a:xfrm>
          <a:prstGeom prst="ellipse">
            <a:avLst/>
          </a:prstGeom>
          <a:gradFill flip="none" rotWithShape="1">
            <a:gsLst>
              <a:gs pos="35000">
                <a:srgbClr val="EF476F"/>
              </a:gs>
              <a:gs pos="78000">
                <a:srgbClr val="14213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</a:p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dd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muối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2298727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536759" y="643990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2072293" y="4826240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378922" y="2746873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1901765" y="37902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19C50C7C-3879-4EA1-A236-E7C275AC3365}"/>
              </a:ext>
            </a:extLst>
          </p:cNvPr>
          <p:cNvGrpSpPr/>
          <p:nvPr/>
        </p:nvGrpSpPr>
        <p:grpSpPr>
          <a:xfrm rot="16200000">
            <a:off x="921150" y="274897"/>
            <a:ext cx="1449028" cy="6371304"/>
            <a:chOff x="838199" y="276532"/>
            <a:chExt cx="1449028" cy="6371304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833D8B1F-E8D1-404E-B3D9-AA204DB217CB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xmlns="" id="{4B5311B9-1136-426D-B1F4-1418A452098C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4503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45038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23044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45038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45037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grpSp>
        <p:nvGrpSpPr>
          <p:cNvPr id="84" name="Nhóm 83">
            <a:extLst>
              <a:ext uri="{FF2B5EF4-FFF2-40B4-BE49-F238E27FC236}">
                <a16:creationId xmlns:a16="http://schemas.microsoft.com/office/drawing/2014/main" xmlns="" id="{C0558124-EFED-4A3F-88E3-F975918A284E}"/>
              </a:ext>
            </a:extLst>
          </p:cNvPr>
          <p:cNvGrpSpPr/>
          <p:nvPr/>
        </p:nvGrpSpPr>
        <p:grpSpPr>
          <a:xfrm>
            <a:off x="17730314" y="-13056776"/>
            <a:ext cx="32950094" cy="32949568"/>
            <a:chOff x="-15978337" y="-10525568"/>
            <a:chExt cx="27887595" cy="27887151"/>
          </a:xfrm>
        </p:grpSpPr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89A23A92-1CB9-479B-B2E6-43E62E7ACB0E}"/>
                </a:ext>
              </a:extLst>
            </p:cNvPr>
            <p:cNvSpPr/>
            <p:nvPr/>
          </p:nvSpPr>
          <p:spPr>
            <a:xfrm>
              <a:off x="5666481" y="2507548"/>
              <a:ext cx="6242777" cy="1812860"/>
            </a:xfrm>
            <a:custGeom>
              <a:avLst/>
              <a:gdLst>
                <a:gd name="connsiteX0" fmla="*/ 0 w 6242777"/>
                <a:gd name="connsiteY0" fmla="*/ 0 h 1812860"/>
                <a:gd name="connsiteX1" fmla="*/ 6213701 w 6242777"/>
                <a:gd name="connsiteY1" fmla="*/ 0 h 1812860"/>
                <a:gd name="connsiteX2" fmla="*/ 6230956 w 6242777"/>
                <a:gd name="connsiteY2" fmla="*/ 321159 h 1812860"/>
                <a:gd name="connsiteX3" fmla="*/ 6217124 w 6242777"/>
                <a:gd name="connsiteY3" fmla="*/ 1748558 h 1812860"/>
                <a:gd name="connsiteX4" fmla="*/ 6212435 w 6242777"/>
                <a:gd name="connsiteY4" fmla="*/ 1812860 h 1812860"/>
                <a:gd name="connsiteX5" fmla="*/ 11517 w 6242777"/>
                <a:gd name="connsiteY5" fmla="*/ 1812860 h 1812860"/>
                <a:gd name="connsiteX6" fmla="*/ 45399 w 6242777"/>
                <a:gd name="connsiteY6" fmla="*/ 1417189 h 1812860"/>
                <a:gd name="connsiteX7" fmla="*/ 27178 w 6242777"/>
                <a:gd name="connsiteY7" fmla="*/ 232078 h 18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2777" h="1812860">
                  <a:moveTo>
                    <a:pt x="0" y="0"/>
                  </a:moveTo>
                  <a:lnTo>
                    <a:pt x="6213701" y="0"/>
                  </a:lnTo>
                  <a:lnTo>
                    <a:pt x="6230956" y="321159"/>
                  </a:lnTo>
                  <a:cubicBezTo>
                    <a:pt x="6250298" y="791915"/>
                    <a:pt x="6246053" y="1268126"/>
                    <a:pt x="6217124" y="1748558"/>
                  </a:cubicBezTo>
                  <a:lnTo>
                    <a:pt x="6212435" y="1812860"/>
                  </a:lnTo>
                  <a:lnTo>
                    <a:pt x="11517" y="1812860"/>
                  </a:lnTo>
                  <a:lnTo>
                    <a:pt x="45399" y="1417189"/>
                  </a:lnTo>
                  <a:cubicBezTo>
                    <a:pt x="69551" y="1016093"/>
                    <a:pt x="62791" y="620283"/>
                    <a:pt x="27178" y="232078"/>
                  </a:cubicBezTo>
                  <a:close/>
                </a:path>
              </a:pathLst>
            </a:custGeom>
            <a:solidFill>
              <a:srgbClr val="FFD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baseline="-25000" dirty="0">
                <a:solidFill>
                  <a:schemeClr val="tx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88" name="ngoài">
              <a:extLst>
                <a:ext uri="{FF2B5EF4-FFF2-40B4-BE49-F238E27FC236}">
                  <a16:creationId xmlns:a16="http://schemas.microsoft.com/office/drawing/2014/main" xmlns="" id="{8D00903D-4334-4A38-BB67-51FD204A0DFE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Hình chữ nhật: Góc Tròn 67">
            <a:extLst>
              <a:ext uri="{FF2B5EF4-FFF2-40B4-BE49-F238E27FC236}">
                <a16:creationId xmlns:a16="http://schemas.microsoft.com/office/drawing/2014/main" xmlns="" id="{7BDDD3C6-71C0-4729-95F5-A59D0D235E71}"/>
              </a:ext>
            </a:extLst>
          </p:cNvPr>
          <p:cNvSpPr/>
          <p:nvPr/>
        </p:nvSpPr>
        <p:spPr>
          <a:xfrm>
            <a:off x="43483225" y="3131263"/>
            <a:ext cx="1469810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73" name="Hình chữ nhật: Góc Tròn 72">
            <a:extLst>
              <a:ext uri="{FF2B5EF4-FFF2-40B4-BE49-F238E27FC236}">
                <a16:creationId xmlns:a16="http://schemas.microsoft.com/office/drawing/2014/main" xmlns="" id="{1D83858C-C911-4C86-ADAD-16431F01FA6C}"/>
              </a:ext>
            </a:extLst>
          </p:cNvPr>
          <p:cNvSpPr/>
          <p:nvPr/>
        </p:nvSpPr>
        <p:spPr>
          <a:xfrm>
            <a:off x="47243629" y="3131263"/>
            <a:ext cx="147027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CACO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74" name="Hình chữ nhật: Góc Tròn 73">
            <a:extLst>
              <a:ext uri="{FF2B5EF4-FFF2-40B4-BE49-F238E27FC236}">
                <a16:creationId xmlns:a16="http://schemas.microsoft.com/office/drawing/2014/main" xmlns="" id="{8435E22C-2D9B-42DB-9C42-7E522A6F4C4F}"/>
              </a:ext>
            </a:extLst>
          </p:cNvPr>
          <p:cNvSpPr/>
          <p:nvPr/>
        </p:nvSpPr>
        <p:spPr>
          <a:xfrm>
            <a:off x="49204193" y="3131263"/>
            <a:ext cx="1368021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2NAOH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75" name="Hình chữ nhật: Góc Tròn 74">
            <a:extLst>
              <a:ext uri="{FF2B5EF4-FFF2-40B4-BE49-F238E27FC236}">
                <a16:creationId xmlns:a16="http://schemas.microsoft.com/office/drawing/2014/main" xmlns="" id="{C122A943-DB6C-4E10-95FC-26623F0A49CA}"/>
              </a:ext>
            </a:extLst>
          </p:cNvPr>
          <p:cNvSpPr/>
          <p:nvPr/>
        </p:nvSpPr>
        <p:spPr>
          <a:xfrm>
            <a:off x="48437124" y="3068613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latin typeface="#9Slide03 Bebas Neue ZSmall" panose="020B0606020202050201" pitchFamily="34" charset="0"/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5AA75060-7E8F-49AA-B9D1-0735E5F08AAA}"/>
              </a:ext>
            </a:extLst>
          </p:cNvPr>
          <p:cNvGrpSpPr/>
          <p:nvPr/>
        </p:nvGrpSpPr>
        <p:grpSpPr>
          <a:xfrm>
            <a:off x="46701301" y="3352481"/>
            <a:ext cx="493201" cy="304005"/>
            <a:chOff x="4270727" y="3850768"/>
            <a:chExt cx="468924" cy="279024"/>
          </a:xfrm>
        </p:grpSpPr>
        <p:cxnSp>
          <p:nvCxnSpPr>
            <p:cNvPr id="77" name="Đường nối Thẳng 76">
              <a:extLst>
                <a:ext uri="{FF2B5EF4-FFF2-40B4-BE49-F238E27FC236}">
                  <a16:creationId xmlns:a16="http://schemas.microsoft.com/office/drawing/2014/main" xmlns="" id="{3145AAEC-7AE8-45AF-9B62-57F17690E6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78" name="Đường nối Thẳng 77">
              <a:extLst>
                <a:ext uri="{FF2B5EF4-FFF2-40B4-BE49-F238E27FC236}">
                  <a16:creationId xmlns:a16="http://schemas.microsoft.com/office/drawing/2014/main" xmlns="" id="{31354723-B97A-4BC7-8B23-74A54E761E5F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79" name="Đường nối Thẳng 78">
              <a:extLst>
                <a:ext uri="{FF2B5EF4-FFF2-40B4-BE49-F238E27FC236}">
                  <a16:creationId xmlns:a16="http://schemas.microsoft.com/office/drawing/2014/main" xmlns="" id="{A857DACC-A93C-4BB7-A624-734CFD0098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</p:grpSp>
      <p:sp>
        <p:nvSpPr>
          <p:cNvPr id="80" name="Hình chữ nhật: Góc Tròn 79">
            <a:extLst>
              <a:ext uri="{FF2B5EF4-FFF2-40B4-BE49-F238E27FC236}">
                <a16:creationId xmlns:a16="http://schemas.microsoft.com/office/drawing/2014/main" xmlns="" id="{59468C8F-67C8-4360-A50C-9E328D2A8088}"/>
              </a:ext>
            </a:extLst>
          </p:cNvPr>
          <p:cNvSpPr/>
          <p:nvPr/>
        </p:nvSpPr>
        <p:spPr>
          <a:xfrm>
            <a:off x="45395788" y="3131263"/>
            <a:ext cx="1305319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NA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83" name="Hình chữ nhật: Góc Tròn 82">
            <a:extLst>
              <a:ext uri="{FF2B5EF4-FFF2-40B4-BE49-F238E27FC236}">
                <a16:creationId xmlns:a16="http://schemas.microsoft.com/office/drawing/2014/main" xmlns="" id="{B7832435-8191-4B16-B24D-FE370764FF6A}"/>
              </a:ext>
            </a:extLst>
          </p:cNvPr>
          <p:cNvSpPr/>
          <p:nvPr/>
        </p:nvSpPr>
        <p:spPr>
          <a:xfrm>
            <a:off x="44661617" y="3068613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latin typeface="#9Slide03 Bebas Neue ZSmall" panose="020B0606020202050201" pitchFamily="34" charset="0"/>
            </a:endParaRPr>
          </a:p>
        </p:txBody>
      </p:sp>
      <p:grpSp>
        <p:nvGrpSpPr>
          <p:cNvPr id="97" name="Nhóm 96">
            <a:extLst>
              <a:ext uri="{FF2B5EF4-FFF2-40B4-BE49-F238E27FC236}">
                <a16:creationId xmlns:a16="http://schemas.microsoft.com/office/drawing/2014/main" xmlns="" id="{7A992B1B-9F83-4139-A9DA-5059FC1B10F3}"/>
              </a:ext>
            </a:extLst>
          </p:cNvPr>
          <p:cNvGrpSpPr/>
          <p:nvPr/>
        </p:nvGrpSpPr>
        <p:grpSpPr>
          <a:xfrm rot="5400000">
            <a:off x="48184308" y="3352480"/>
            <a:ext cx="493201" cy="304005"/>
            <a:chOff x="4270727" y="3850768"/>
            <a:chExt cx="468924" cy="279024"/>
          </a:xfrm>
        </p:grpSpPr>
        <p:cxnSp>
          <p:nvCxnSpPr>
            <p:cNvPr id="98" name="Đường nối Thẳng 97">
              <a:extLst>
                <a:ext uri="{FF2B5EF4-FFF2-40B4-BE49-F238E27FC236}">
                  <a16:creationId xmlns:a16="http://schemas.microsoft.com/office/drawing/2014/main" xmlns="" id="{4731A18B-375A-42D4-8A9D-8F324AFBEAC1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99" name="Đường nối Thẳng 98">
              <a:extLst>
                <a:ext uri="{FF2B5EF4-FFF2-40B4-BE49-F238E27FC236}">
                  <a16:creationId xmlns:a16="http://schemas.microsoft.com/office/drawing/2014/main" xmlns="" id="{02D0B0F6-FA52-4A9C-9827-6FF61240BFA5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100" name="Đường nối Thẳng 99">
              <a:extLst>
                <a:ext uri="{FF2B5EF4-FFF2-40B4-BE49-F238E27FC236}">
                  <a16:creationId xmlns:a16="http://schemas.microsoft.com/office/drawing/2014/main" xmlns="" id="{64D4CCF9-727D-4D49-9581-50A13674D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4EB3D865-3558-4BCA-A94E-B277CD09E96D}"/>
              </a:ext>
            </a:extLst>
          </p:cNvPr>
          <p:cNvGrpSpPr/>
          <p:nvPr/>
        </p:nvGrpSpPr>
        <p:grpSpPr>
          <a:xfrm>
            <a:off x="-5851617" y="-3640262"/>
            <a:ext cx="14163680" cy="14163680"/>
            <a:chOff x="-5851617" y="-3640262"/>
            <a:chExt cx="14163680" cy="14163680"/>
          </a:xfrm>
        </p:grpSpPr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xmlns="" id="{AE07ACD7-CB8F-4F8E-892F-D56BEE85A053}"/>
                </a:ext>
              </a:extLst>
            </p:cNvPr>
            <p:cNvSpPr/>
            <p:nvPr/>
          </p:nvSpPr>
          <p:spPr>
            <a:xfrm>
              <a:off x="5569021" y="716023"/>
              <a:ext cx="2730464" cy="2323781"/>
            </a:xfrm>
            <a:custGeom>
              <a:avLst/>
              <a:gdLst>
                <a:gd name="connsiteX0" fmla="*/ 0 w 2730464"/>
                <a:gd name="connsiteY0" fmla="*/ 0 h 2323781"/>
                <a:gd name="connsiteX1" fmla="*/ 2198176 w 2730464"/>
                <a:gd name="connsiteY1" fmla="*/ 0 h 2323781"/>
                <a:gd name="connsiteX2" fmla="*/ 2217697 w 2730464"/>
                <a:gd name="connsiteY2" fmla="*/ 44524 h 2323781"/>
                <a:gd name="connsiteX3" fmla="*/ 2713611 w 2730464"/>
                <a:gd name="connsiteY3" fmla="*/ 2069770 h 2323781"/>
                <a:gd name="connsiteX4" fmla="*/ 2730464 w 2730464"/>
                <a:gd name="connsiteY4" fmla="*/ 2323781 h 2323781"/>
                <a:gd name="connsiteX5" fmla="*/ 769632 w 2730464"/>
                <a:gd name="connsiteY5" fmla="*/ 2323781 h 2323781"/>
                <a:gd name="connsiteX6" fmla="*/ 764802 w 2730464"/>
                <a:gd name="connsiteY6" fmla="*/ 2250985 h 2323781"/>
                <a:gd name="connsiteX7" fmla="*/ 75392 w 2730464"/>
                <a:gd name="connsiteY7" fmla="*/ 120788 h 232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0464" h="2323781">
                  <a:moveTo>
                    <a:pt x="0" y="0"/>
                  </a:moveTo>
                  <a:lnTo>
                    <a:pt x="2198176" y="0"/>
                  </a:lnTo>
                  <a:lnTo>
                    <a:pt x="2217697" y="44524"/>
                  </a:lnTo>
                  <a:cubicBezTo>
                    <a:pt x="2478302" y="680540"/>
                    <a:pt x="2648616" y="1361273"/>
                    <a:pt x="2713611" y="2069770"/>
                  </a:cubicBezTo>
                  <a:lnTo>
                    <a:pt x="2730464" y="2323781"/>
                  </a:lnTo>
                  <a:lnTo>
                    <a:pt x="769632" y="2323781"/>
                  </a:lnTo>
                  <a:lnTo>
                    <a:pt x="764802" y="2250985"/>
                  </a:lnTo>
                  <a:cubicBezTo>
                    <a:pt x="694249" y="1481911"/>
                    <a:pt x="452212" y="758044"/>
                    <a:pt x="75392" y="120788"/>
                  </a:cubicBezTo>
                  <a:close/>
                </a:path>
              </a:pathLst>
            </a:custGeom>
            <a:solidFill>
              <a:srgbClr val="FFD1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vi-VN" sz="2800" dirty="0">
                  <a:solidFill>
                    <a:schemeClr val="tx1"/>
                  </a:solidFill>
                  <a:latin typeface="#9Slide03 Bebas Neue ZSmall" panose="020B0606020202050201" pitchFamily="34" charset="0"/>
                </a:rPr>
                <a:t>LÀM VẬT LIỆU </a:t>
              </a:r>
            </a:p>
            <a:p>
              <a:pPr lvl="1" algn="ctr"/>
              <a:r>
                <a:rPr lang="vi-VN" sz="2800" dirty="0">
                  <a:solidFill>
                    <a:schemeClr val="tx1"/>
                  </a:solidFill>
                  <a:latin typeface="#9Slide03 Bebas Neue ZSmall" panose="020B0606020202050201" pitchFamily="34" charset="0"/>
                </a:rPr>
                <a:t>XÂY DỤNG</a:t>
              </a:r>
              <a:endParaRPr lang="en-US" sz="2800" dirty="0">
                <a:solidFill>
                  <a:schemeClr val="tx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108" name="ngoài">
              <a:extLst>
                <a:ext uri="{FF2B5EF4-FFF2-40B4-BE49-F238E27FC236}">
                  <a16:creationId xmlns:a16="http://schemas.microsoft.com/office/drawing/2014/main" xmlns="" id="{AD82F3B1-F5EA-4825-872F-34056CEA04AE}"/>
                </a:ext>
              </a:extLst>
            </p:cNvPr>
            <p:cNvSpPr/>
            <p:nvPr/>
          </p:nvSpPr>
          <p:spPr>
            <a:xfrm rot="5606755">
              <a:off x="-5851617" y="-3640262"/>
              <a:ext cx="14163680" cy="14163680"/>
            </a:xfrm>
            <a:prstGeom prst="ellipse">
              <a:avLst/>
            </a:prstGeom>
            <a:noFill/>
            <a:ln>
              <a:solidFill>
                <a:srgbClr val="E76F5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ngoài">
            <a:extLst>
              <a:ext uri="{FF2B5EF4-FFF2-40B4-BE49-F238E27FC236}">
                <a16:creationId xmlns:a16="http://schemas.microsoft.com/office/drawing/2014/main" xmlns="" id="{4F04668E-2D8C-4F92-921D-2286749B37E7}"/>
              </a:ext>
            </a:extLst>
          </p:cNvPr>
          <p:cNvSpPr/>
          <p:nvPr/>
        </p:nvSpPr>
        <p:spPr>
          <a:xfrm rot="5606755">
            <a:off x="-6489047" y="-4277692"/>
            <a:ext cx="15438540" cy="15438540"/>
          </a:xfrm>
          <a:prstGeom prst="ellipse">
            <a:avLst/>
          </a:prstGeom>
          <a:noFill/>
          <a:ln>
            <a:solidFill>
              <a:srgbClr val="E76F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ngoài">
            <a:extLst>
              <a:ext uri="{FF2B5EF4-FFF2-40B4-BE49-F238E27FC236}">
                <a16:creationId xmlns:a16="http://schemas.microsoft.com/office/drawing/2014/main" xmlns="" id="{400FAF81-E3C7-40C5-9890-CEEEAC5D5D74}"/>
              </a:ext>
            </a:extLst>
          </p:cNvPr>
          <p:cNvSpPr/>
          <p:nvPr/>
        </p:nvSpPr>
        <p:spPr>
          <a:xfrm rot="5606755">
            <a:off x="-3894674" y="-1683319"/>
            <a:ext cx="10249794" cy="10249794"/>
          </a:xfrm>
          <a:prstGeom prst="ellipse">
            <a:avLst/>
          </a:prstGeom>
          <a:noFill/>
          <a:ln>
            <a:solidFill>
              <a:srgbClr val="E76F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07216A16-3483-4D48-BE2B-0AFEC5CAD501}"/>
              </a:ext>
            </a:extLst>
          </p:cNvPr>
          <p:cNvGrpSpPr/>
          <p:nvPr/>
        </p:nvGrpSpPr>
        <p:grpSpPr>
          <a:xfrm>
            <a:off x="-8682879" y="-6502400"/>
            <a:ext cx="19826206" cy="19826206"/>
            <a:chOff x="-8682879" y="-6502400"/>
            <a:chExt cx="19826206" cy="19826206"/>
          </a:xfrm>
        </p:grpSpPr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xmlns="" id="{9662A303-0C0A-4F0F-80CF-689E635A9ADD}"/>
                </a:ext>
              </a:extLst>
            </p:cNvPr>
            <p:cNvSpPr/>
            <p:nvPr/>
          </p:nvSpPr>
          <p:spPr>
            <a:xfrm>
              <a:off x="8451938" y="716022"/>
              <a:ext cx="2684057" cy="2323782"/>
            </a:xfrm>
            <a:custGeom>
              <a:avLst/>
              <a:gdLst>
                <a:gd name="connsiteX0" fmla="*/ 0 w 2684057"/>
                <a:gd name="connsiteY0" fmla="*/ 0 h 2323782"/>
                <a:gd name="connsiteX1" fmla="*/ 2318224 w 2684057"/>
                <a:gd name="connsiteY1" fmla="*/ 0 h 2323782"/>
                <a:gd name="connsiteX2" fmla="*/ 2405783 w 2684057"/>
                <a:gd name="connsiteY2" fmla="*/ 321209 h 2323782"/>
                <a:gd name="connsiteX3" fmla="*/ 2683299 w 2684057"/>
                <a:gd name="connsiteY3" fmla="*/ 2275720 h 2323782"/>
                <a:gd name="connsiteX4" fmla="*/ 2684057 w 2684057"/>
                <a:gd name="connsiteY4" fmla="*/ 2323782 h 2323782"/>
                <a:gd name="connsiteX5" fmla="*/ 486245 w 2684057"/>
                <a:gd name="connsiteY5" fmla="*/ 2323782 h 2323782"/>
                <a:gd name="connsiteX6" fmla="*/ 465476 w 2684057"/>
                <a:gd name="connsiteY6" fmla="*/ 2010743 h 2323782"/>
                <a:gd name="connsiteX7" fmla="*/ 58678 w 2684057"/>
                <a:gd name="connsiteY7" fmla="*/ 153815 h 232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4057" h="2323782">
                  <a:moveTo>
                    <a:pt x="0" y="0"/>
                  </a:moveTo>
                  <a:lnTo>
                    <a:pt x="2318224" y="0"/>
                  </a:lnTo>
                  <a:lnTo>
                    <a:pt x="2405783" y="321209"/>
                  </a:lnTo>
                  <a:cubicBezTo>
                    <a:pt x="2561213" y="952510"/>
                    <a:pt x="2655796" y="1606357"/>
                    <a:pt x="2683299" y="2275720"/>
                  </a:cubicBezTo>
                  <a:lnTo>
                    <a:pt x="2684057" y="2323782"/>
                  </a:lnTo>
                  <a:lnTo>
                    <a:pt x="486245" y="2323782"/>
                  </a:lnTo>
                  <a:lnTo>
                    <a:pt x="465476" y="2010743"/>
                  </a:lnTo>
                  <a:cubicBezTo>
                    <a:pt x="406437" y="1367186"/>
                    <a:pt x="267679" y="744646"/>
                    <a:pt x="58678" y="153815"/>
                  </a:cubicBezTo>
                  <a:close/>
                </a:path>
              </a:pathLst>
            </a:custGeom>
            <a:solidFill>
              <a:srgbClr val="EF47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vi-VN" sz="2800" dirty="0">
                  <a:latin typeface="#9Slide03 Bebas Neue ZSmall" panose="020B0606020202050201" pitchFamily="34" charset="0"/>
                </a:rPr>
                <a:t>KHỬ CHUA ĐẤT </a:t>
              </a:r>
            </a:p>
            <a:p>
              <a:pPr algn="ctr"/>
              <a:r>
                <a:rPr lang="vi-VN" sz="2800" dirty="0">
                  <a:latin typeface="#9Slide03 Bebas Neue ZSmall" panose="020B0606020202050201" pitchFamily="34" charset="0"/>
                </a:rPr>
                <a:t>TRỒNG TRỌT</a:t>
              </a:r>
              <a:endParaRPr lang="en-US" sz="2800" dirty="0">
                <a:latin typeface="#9Slide03 Bebas Neue ZSmall" panose="020B0606020202050201" pitchFamily="34" charset="0"/>
              </a:endParaRPr>
            </a:p>
          </p:txBody>
        </p:sp>
        <p:sp>
          <p:nvSpPr>
            <p:cNvPr id="116" name="ngoài">
              <a:extLst>
                <a:ext uri="{FF2B5EF4-FFF2-40B4-BE49-F238E27FC236}">
                  <a16:creationId xmlns:a16="http://schemas.microsoft.com/office/drawing/2014/main" xmlns="" id="{BDEE3F21-A75E-4A33-AF7C-881EBBCCB5D4}"/>
                </a:ext>
              </a:extLst>
            </p:cNvPr>
            <p:cNvSpPr/>
            <p:nvPr/>
          </p:nvSpPr>
          <p:spPr>
            <a:xfrm rot="5606755">
              <a:off x="-8682879" y="-6502400"/>
              <a:ext cx="19826206" cy="19826206"/>
            </a:xfrm>
            <a:prstGeom prst="ellipse">
              <a:avLst/>
            </a:prstGeom>
            <a:noFill/>
            <a:ln>
              <a:solidFill>
                <a:srgbClr val="E9C4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F4A9D9B2-32DB-4BB1-B342-6CB3FF27C1DA}"/>
              </a:ext>
            </a:extLst>
          </p:cNvPr>
          <p:cNvGrpSpPr/>
          <p:nvPr/>
        </p:nvGrpSpPr>
        <p:grpSpPr>
          <a:xfrm rot="10800000">
            <a:off x="-8681206" y="-6501384"/>
            <a:ext cx="19826206" cy="19826206"/>
            <a:chOff x="-8681206" y="-6501384"/>
            <a:chExt cx="19826206" cy="19826206"/>
          </a:xfrm>
        </p:grpSpPr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xmlns="" id="{1230C4AA-F844-4D84-A719-566972C81E46}"/>
                </a:ext>
              </a:extLst>
            </p:cNvPr>
            <p:cNvSpPr/>
            <p:nvPr/>
          </p:nvSpPr>
          <p:spPr>
            <a:xfrm>
              <a:off x="5603955" y="3787012"/>
              <a:ext cx="5529105" cy="2323781"/>
            </a:xfrm>
            <a:custGeom>
              <a:avLst/>
              <a:gdLst>
                <a:gd name="connsiteX0" fmla="*/ 738698 w 5529105"/>
                <a:gd name="connsiteY0" fmla="*/ 0 h 2323781"/>
                <a:gd name="connsiteX1" fmla="*/ 5529105 w 5529105"/>
                <a:gd name="connsiteY1" fmla="*/ 0 h 2323781"/>
                <a:gd name="connsiteX2" fmla="*/ 5521449 w 5529105"/>
                <a:gd name="connsiteY2" fmla="*/ 219531 h 2323781"/>
                <a:gd name="connsiteX3" fmla="*/ 5200331 w 5529105"/>
                <a:gd name="connsiteY3" fmla="*/ 2201650 h 2323781"/>
                <a:gd name="connsiteX4" fmla="*/ 5164289 w 5529105"/>
                <a:gd name="connsiteY4" fmla="*/ 2323781 h 2323781"/>
                <a:gd name="connsiteX5" fmla="*/ 0 w 5529105"/>
                <a:gd name="connsiteY5" fmla="*/ 2323781 h 2323781"/>
                <a:gd name="connsiteX6" fmla="*/ 219986 w 5529105"/>
                <a:gd name="connsiteY6" fmla="*/ 1929632 h 2323781"/>
                <a:gd name="connsiteX7" fmla="*/ 719392 w 5529105"/>
                <a:gd name="connsiteY7" fmla="*/ 225454 h 232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9105" h="2323781">
                  <a:moveTo>
                    <a:pt x="738698" y="0"/>
                  </a:moveTo>
                  <a:lnTo>
                    <a:pt x="5529105" y="0"/>
                  </a:lnTo>
                  <a:lnTo>
                    <a:pt x="5521449" y="219531"/>
                  </a:lnTo>
                  <a:cubicBezTo>
                    <a:pt x="5480315" y="902651"/>
                    <a:pt x="5370932" y="1565435"/>
                    <a:pt x="5200331" y="2201650"/>
                  </a:cubicBezTo>
                  <a:lnTo>
                    <a:pt x="5164289" y="2323781"/>
                  </a:lnTo>
                  <a:lnTo>
                    <a:pt x="0" y="2323781"/>
                  </a:lnTo>
                  <a:lnTo>
                    <a:pt x="219986" y="1929632"/>
                  </a:lnTo>
                  <a:cubicBezTo>
                    <a:pt x="478740" y="1407749"/>
                    <a:pt x="651702" y="833933"/>
                    <a:pt x="719392" y="225454"/>
                  </a:cubicBezTo>
                  <a:close/>
                </a:path>
              </a:pathLst>
            </a:custGeom>
            <a:solidFill>
              <a:srgbClr val="1421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Khử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độc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các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chất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thải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endParaRPr lang="vi-VN" sz="28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  <a:p>
              <a:pPr lvl="1" algn="ctr"/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công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nghiệp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,</a:t>
              </a:r>
              <a:r>
                <a:rPr lang="vi-VN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diệt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trùng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chất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endParaRPr lang="vi-VN" sz="28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  <a:p>
              <a:pPr lvl="1" algn="ctr"/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thải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sinh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hoạt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và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xác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chết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động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vật</a:t>
              </a:r>
              <a:endParaRPr lang="en-US" sz="28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48" name="ngoài">
              <a:extLst>
                <a:ext uri="{FF2B5EF4-FFF2-40B4-BE49-F238E27FC236}">
                  <a16:creationId xmlns:a16="http://schemas.microsoft.com/office/drawing/2014/main" xmlns="" id="{8AFDC375-AD24-49D3-BF70-7CCAD97996FC}"/>
                </a:ext>
              </a:extLst>
            </p:cNvPr>
            <p:cNvSpPr/>
            <p:nvPr/>
          </p:nvSpPr>
          <p:spPr>
            <a:xfrm rot="5606755">
              <a:off x="-8681206" y="-6501384"/>
              <a:ext cx="19826206" cy="19826206"/>
            </a:xfrm>
            <a:prstGeom prst="ellipse">
              <a:avLst/>
            </a:prstGeom>
            <a:noFill/>
            <a:ln>
              <a:solidFill>
                <a:srgbClr val="E9C4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978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 p14:bounceEnd="50000">
                                          <p:cBhvr>
                                            <p:cTn id="1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pin">
            <a:extLst>
              <a:ext uri="{FF2B5EF4-FFF2-40B4-BE49-F238E27FC236}">
                <a16:creationId xmlns:a16="http://schemas.microsoft.com/office/drawing/2014/main" xmlns="" id="{A252BC73-9867-47BA-AB9D-94339712EE01}"/>
              </a:ext>
            </a:extLst>
          </p:cNvPr>
          <p:cNvSpPr/>
          <p:nvPr/>
        </p:nvSpPr>
        <p:spPr>
          <a:xfrm rot="16200000">
            <a:off x="357875" y="2342271"/>
            <a:ext cx="2151476" cy="215147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ình Bầu dục 63">
            <a:extLst>
              <a:ext uri="{FF2B5EF4-FFF2-40B4-BE49-F238E27FC236}">
                <a16:creationId xmlns:a16="http://schemas.microsoft.com/office/drawing/2014/main" xmlns="" id="{5FE91671-F327-4EE3-A693-0CE1D50AAD3D}"/>
              </a:ext>
            </a:extLst>
          </p:cNvPr>
          <p:cNvSpPr/>
          <p:nvPr/>
        </p:nvSpPr>
        <p:spPr>
          <a:xfrm>
            <a:off x="747889" y="2732284"/>
            <a:ext cx="1371448" cy="1371448"/>
          </a:xfrm>
          <a:prstGeom prst="ellipse">
            <a:avLst/>
          </a:prstGeom>
          <a:gradFill flip="none" rotWithShape="1">
            <a:gsLst>
              <a:gs pos="35000">
                <a:srgbClr val="EF476F"/>
              </a:gs>
              <a:gs pos="78000">
                <a:srgbClr val="14213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</a:p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dd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muối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2298727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536759" y="643990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2072293" y="4826240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378922" y="2746873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1901765" y="37902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19C50C7C-3879-4EA1-A236-E7C275AC3365}"/>
              </a:ext>
            </a:extLst>
          </p:cNvPr>
          <p:cNvGrpSpPr/>
          <p:nvPr/>
        </p:nvGrpSpPr>
        <p:grpSpPr>
          <a:xfrm rot="16200000">
            <a:off x="921150" y="274897"/>
            <a:ext cx="1449028" cy="6371304"/>
            <a:chOff x="838199" y="276532"/>
            <a:chExt cx="1449028" cy="6371304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833D8B1F-E8D1-404E-B3D9-AA204DB217CB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xmlns="" id="{4B5311B9-1136-426D-B1F4-1418A452098C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4503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45038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23044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45038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45037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grpSp>
        <p:nvGrpSpPr>
          <p:cNvPr id="84" name="Nhóm 83">
            <a:extLst>
              <a:ext uri="{FF2B5EF4-FFF2-40B4-BE49-F238E27FC236}">
                <a16:creationId xmlns:a16="http://schemas.microsoft.com/office/drawing/2014/main" xmlns="" id="{C0558124-EFED-4A3F-88E3-F975918A284E}"/>
              </a:ext>
            </a:extLst>
          </p:cNvPr>
          <p:cNvGrpSpPr/>
          <p:nvPr/>
        </p:nvGrpSpPr>
        <p:grpSpPr>
          <a:xfrm>
            <a:off x="17730314" y="-13056776"/>
            <a:ext cx="32950094" cy="32949568"/>
            <a:chOff x="-15978337" y="-10525568"/>
            <a:chExt cx="27887595" cy="27887151"/>
          </a:xfrm>
        </p:grpSpPr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89A23A92-1CB9-479B-B2E6-43E62E7ACB0E}"/>
                </a:ext>
              </a:extLst>
            </p:cNvPr>
            <p:cNvSpPr/>
            <p:nvPr/>
          </p:nvSpPr>
          <p:spPr>
            <a:xfrm>
              <a:off x="5666481" y="2507548"/>
              <a:ext cx="6242777" cy="1812860"/>
            </a:xfrm>
            <a:custGeom>
              <a:avLst/>
              <a:gdLst>
                <a:gd name="connsiteX0" fmla="*/ 0 w 6242777"/>
                <a:gd name="connsiteY0" fmla="*/ 0 h 1812860"/>
                <a:gd name="connsiteX1" fmla="*/ 6213701 w 6242777"/>
                <a:gd name="connsiteY1" fmla="*/ 0 h 1812860"/>
                <a:gd name="connsiteX2" fmla="*/ 6230956 w 6242777"/>
                <a:gd name="connsiteY2" fmla="*/ 321159 h 1812860"/>
                <a:gd name="connsiteX3" fmla="*/ 6217124 w 6242777"/>
                <a:gd name="connsiteY3" fmla="*/ 1748558 h 1812860"/>
                <a:gd name="connsiteX4" fmla="*/ 6212435 w 6242777"/>
                <a:gd name="connsiteY4" fmla="*/ 1812860 h 1812860"/>
                <a:gd name="connsiteX5" fmla="*/ 11517 w 6242777"/>
                <a:gd name="connsiteY5" fmla="*/ 1812860 h 1812860"/>
                <a:gd name="connsiteX6" fmla="*/ 45399 w 6242777"/>
                <a:gd name="connsiteY6" fmla="*/ 1417189 h 1812860"/>
                <a:gd name="connsiteX7" fmla="*/ 27178 w 6242777"/>
                <a:gd name="connsiteY7" fmla="*/ 232078 h 18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2777" h="1812860">
                  <a:moveTo>
                    <a:pt x="0" y="0"/>
                  </a:moveTo>
                  <a:lnTo>
                    <a:pt x="6213701" y="0"/>
                  </a:lnTo>
                  <a:lnTo>
                    <a:pt x="6230956" y="321159"/>
                  </a:lnTo>
                  <a:cubicBezTo>
                    <a:pt x="6250298" y="791915"/>
                    <a:pt x="6246053" y="1268126"/>
                    <a:pt x="6217124" y="1748558"/>
                  </a:cubicBezTo>
                  <a:lnTo>
                    <a:pt x="6212435" y="1812860"/>
                  </a:lnTo>
                  <a:lnTo>
                    <a:pt x="11517" y="1812860"/>
                  </a:lnTo>
                  <a:lnTo>
                    <a:pt x="45399" y="1417189"/>
                  </a:lnTo>
                  <a:cubicBezTo>
                    <a:pt x="69551" y="1016093"/>
                    <a:pt x="62791" y="620283"/>
                    <a:pt x="27178" y="232078"/>
                  </a:cubicBezTo>
                  <a:close/>
                </a:path>
              </a:pathLst>
            </a:custGeom>
            <a:solidFill>
              <a:srgbClr val="FFD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baseline="-25000" dirty="0">
                <a:solidFill>
                  <a:schemeClr val="tx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88" name="ngoài">
              <a:extLst>
                <a:ext uri="{FF2B5EF4-FFF2-40B4-BE49-F238E27FC236}">
                  <a16:creationId xmlns:a16="http://schemas.microsoft.com/office/drawing/2014/main" xmlns="" id="{8D00903D-4334-4A38-BB67-51FD204A0DFE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Hình chữ nhật: Góc Tròn 67">
            <a:extLst>
              <a:ext uri="{FF2B5EF4-FFF2-40B4-BE49-F238E27FC236}">
                <a16:creationId xmlns:a16="http://schemas.microsoft.com/office/drawing/2014/main" xmlns="" id="{7BDDD3C6-71C0-4729-95F5-A59D0D235E71}"/>
              </a:ext>
            </a:extLst>
          </p:cNvPr>
          <p:cNvSpPr/>
          <p:nvPr/>
        </p:nvSpPr>
        <p:spPr>
          <a:xfrm>
            <a:off x="43483225" y="3131263"/>
            <a:ext cx="1469810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73" name="Hình chữ nhật: Góc Tròn 72">
            <a:extLst>
              <a:ext uri="{FF2B5EF4-FFF2-40B4-BE49-F238E27FC236}">
                <a16:creationId xmlns:a16="http://schemas.microsoft.com/office/drawing/2014/main" xmlns="" id="{1D83858C-C911-4C86-ADAD-16431F01FA6C}"/>
              </a:ext>
            </a:extLst>
          </p:cNvPr>
          <p:cNvSpPr/>
          <p:nvPr/>
        </p:nvSpPr>
        <p:spPr>
          <a:xfrm>
            <a:off x="47243629" y="3131263"/>
            <a:ext cx="147027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CACO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74" name="Hình chữ nhật: Góc Tròn 73">
            <a:extLst>
              <a:ext uri="{FF2B5EF4-FFF2-40B4-BE49-F238E27FC236}">
                <a16:creationId xmlns:a16="http://schemas.microsoft.com/office/drawing/2014/main" xmlns="" id="{8435E22C-2D9B-42DB-9C42-7E522A6F4C4F}"/>
              </a:ext>
            </a:extLst>
          </p:cNvPr>
          <p:cNvSpPr/>
          <p:nvPr/>
        </p:nvSpPr>
        <p:spPr>
          <a:xfrm>
            <a:off x="49204193" y="3131263"/>
            <a:ext cx="1368021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2NAOH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75" name="Hình chữ nhật: Góc Tròn 74">
            <a:extLst>
              <a:ext uri="{FF2B5EF4-FFF2-40B4-BE49-F238E27FC236}">
                <a16:creationId xmlns:a16="http://schemas.microsoft.com/office/drawing/2014/main" xmlns="" id="{C122A943-DB6C-4E10-95FC-26623F0A49CA}"/>
              </a:ext>
            </a:extLst>
          </p:cNvPr>
          <p:cNvSpPr/>
          <p:nvPr/>
        </p:nvSpPr>
        <p:spPr>
          <a:xfrm>
            <a:off x="48437124" y="3068613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latin typeface="#9Slide03 Bebas Neue ZSmall" panose="020B0606020202050201" pitchFamily="34" charset="0"/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5AA75060-7E8F-49AA-B9D1-0735E5F08AAA}"/>
              </a:ext>
            </a:extLst>
          </p:cNvPr>
          <p:cNvGrpSpPr/>
          <p:nvPr/>
        </p:nvGrpSpPr>
        <p:grpSpPr>
          <a:xfrm>
            <a:off x="46701301" y="3352481"/>
            <a:ext cx="493201" cy="304005"/>
            <a:chOff x="4270727" y="3850768"/>
            <a:chExt cx="468924" cy="279024"/>
          </a:xfrm>
        </p:grpSpPr>
        <p:cxnSp>
          <p:nvCxnSpPr>
            <p:cNvPr id="77" name="Đường nối Thẳng 76">
              <a:extLst>
                <a:ext uri="{FF2B5EF4-FFF2-40B4-BE49-F238E27FC236}">
                  <a16:creationId xmlns:a16="http://schemas.microsoft.com/office/drawing/2014/main" xmlns="" id="{3145AAEC-7AE8-45AF-9B62-57F17690E6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78" name="Đường nối Thẳng 77">
              <a:extLst>
                <a:ext uri="{FF2B5EF4-FFF2-40B4-BE49-F238E27FC236}">
                  <a16:creationId xmlns:a16="http://schemas.microsoft.com/office/drawing/2014/main" xmlns="" id="{31354723-B97A-4BC7-8B23-74A54E761E5F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79" name="Đường nối Thẳng 78">
              <a:extLst>
                <a:ext uri="{FF2B5EF4-FFF2-40B4-BE49-F238E27FC236}">
                  <a16:creationId xmlns:a16="http://schemas.microsoft.com/office/drawing/2014/main" xmlns="" id="{A857DACC-A93C-4BB7-A624-734CFD0098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</p:grpSp>
      <p:sp>
        <p:nvSpPr>
          <p:cNvPr id="80" name="Hình chữ nhật: Góc Tròn 79">
            <a:extLst>
              <a:ext uri="{FF2B5EF4-FFF2-40B4-BE49-F238E27FC236}">
                <a16:creationId xmlns:a16="http://schemas.microsoft.com/office/drawing/2014/main" xmlns="" id="{59468C8F-67C8-4360-A50C-9E328D2A8088}"/>
              </a:ext>
            </a:extLst>
          </p:cNvPr>
          <p:cNvSpPr/>
          <p:nvPr/>
        </p:nvSpPr>
        <p:spPr>
          <a:xfrm>
            <a:off x="45395788" y="3131263"/>
            <a:ext cx="1305319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NA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83" name="Hình chữ nhật: Góc Tròn 82">
            <a:extLst>
              <a:ext uri="{FF2B5EF4-FFF2-40B4-BE49-F238E27FC236}">
                <a16:creationId xmlns:a16="http://schemas.microsoft.com/office/drawing/2014/main" xmlns="" id="{B7832435-8191-4B16-B24D-FE370764FF6A}"/>
              </a:ext>
            </a:extLst>
          </p:cNvPr>
          <p:cNvSpPr/>
          <p:nvPr/>
        </p:nvSpPr>
        <p:spPr>
          <a:xfrm>
            <a:off x="44661617" y="3068613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latin typeface="#9Slide03 Bebas Neue ZSmall" panose="020B0606020202050201" pitchFamily="34" charset="0"/>
            </a:endParaRPr>
          </a:p>
        </p:txBody>
      </p:sp>
      <p:grpSp>
        <p:nvGrpSpPr>
          <p:cNvPr id="97" name="Nhóm 96">
            <a:extLst>
              <a:ext uri="{FF2B5EF4-FFF2-40B4-BE49-F238E27FC236}">
                <a16:creationId xmlns:a16="http://schemas.microsoft.com/office/drawing/2014/main" xmlns="" id="{7A992B1B-9F83-4139-A9DA-5059FC1B10F3}"/>
              </a:ext>
            </a:extLst>
          </p:cNvPr>
          <p:cNvGrpSpPr/>
          <p:nvPr/>
        </p:nvGrpSpPr>
        <p:grpSpPr>
          <a:xfrm rot="5400000">
            <a:off x="48184308" y="3352480"/>
            <a:ext cx="493201" cy="304005"/>
            <a:chOff x="4270727" y="3850768"/>
            <a:chExt cx="468924" cy="279024"/>
          </a:xfrm>
        </p:grpSpPr>
        <p:cxnSp>
          <p:nvCxnSpPr>
            <p:cNvPr id="98" name="Đường nối Thẳng 97">
              <a:extLst>
                <a:ext uri="{FF2B5EF4-FFF2-40B4-BE49-F238E27FC236}">
                  <a16:creationId xmlns:a16="http://schemas.microsoft.com/office/drawing/2014/main" xmlns="" id="{4731A18B-375A-42D4-8A9D-8F324AFBEAC1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99" name="Đường nối Thẳng 98">
              <a:extLst>
                <a:ext uri="{FF2B5EF4-FFF2-40B4-BE49-F238E27FC236}">
                  <a16:creationId xmlns:a16="http://schemas.microsoft.com/office/drawing/2014/main" xmlns="" id="{02D0B0F6-FA52-4A9C-9827-6FF61240BFA5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100" name="Đường nối Thẳng 99">
              <a:extLst>
                <a:ext uri="{FF2B5EF4-FFF2-40B4-BE49-F238E27FC236}">
                  <a16:creationId xmlns:a16="http://schemas.microsoft.com/office/drawing/2014/main" xmlns="" id="{64D4CCF9-727D-4D49-9581-50A13674D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4EB3D865-3558-4BCA-A94E-B277CD09E96D}"/>
              </a:ext>
            </a:extLst>
          </p:cNvPr>
          <p:cNvGrpSpPr/>
          <p:nvPr/>
        </p:nvGrpSpPr>
        <p:grpSpPr>
          <a:xfrm>
            <a:off x="-5851617" y="-3640262"/>
            <a:ext cx="14163680" cy="14163680"/>
            <a:chOff x="-5851617" y="-3640262"/>
            <a:chExt cx="14163680" cy="14163680"/>
          </a:xfrm>
        </p:grpSpPr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xmlns="" id="{AE07ACD7-CB8F-4F8E-892F-D56BEE85A053}"/>
                </a:ext>
              </a:extLst>
            </p:cNvPr>
            <p:cNvSpPr/>
            <p:nvPr/>
          </p:nvSpPr>
          <p:spPr>
            <a:xfrm>
              <a:off x="5569021" y="716023"/>
              <a:ext cx="2730464" cy="2323781"/>
            </a:xfrm>
            <a:custGeom>
              <a:avLst/>
              <a:gdLst>
                <a:gd name="connsiteX0" fmla="*/ 0 w 2730464"/>
                <a:gd name="connsiteY0" fmla="*/ 0 h 2323781"/>
                <a:gd name="connsiteX1" fmla="*/ 2198176 w 2730464"/>
                <a:gd name="connsiteY1" fmla="*/ 0 h 2323781"/>
                <a:gd name="connsiteX2" fmla="*/ 2217697 w 2730464"/>
                <a:gd name="connsiteY2" fmla="*/ 44524 h 2323781"/>
                <a:gd name="connsiteX3" fmla="*/ 2713611 w 2730464"/>
                <a:gd name="connsiteY3" fmla="*/ 2069770 h 2323781"/>
                <a:gd name="connsiteX4" fmla="*/ 2730464 w 2730464"/>
                <a:gd name="connsiteY4" fmla="*/ 2323781 h 2323781"/>
                <a:gd name="connsiteX5" fmla="*/ 769632 w 2730464"/>
                <a:gd name="connsiteY5" fmla="*/ 2323781 h 2323781"/>
                <a:gd name="connsiteX6" fmla="*/ 764802 w 2730464"/>
                <a:gd name="connsiteY6" fmla="*/ 2250985 h 2323781"/>
                <a:gd name="connsiteX7" fmla="*/ 75392 w 2730464"/>
                <a:gd name="connsiteY7" fmla="*/ 120788 h 232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0464" h="2323781">
                  <a:moveTo>
                    <a:pt x="0" y="0"/>
                  </a:moveTo>
                  <a:lnTo>
                    <a:pt x="2198176" y="0"/>
                  </a:lnTo>
                  <a:lnTo>
                    <a:pt x="2217697" y="44524"/>
                  </a:lnTo>
                  <a:cubicBezTo>
                    <a:pt x="2478302" y="680540"/>
                    <a:pt x="2648616" y="1361273"/>
                    <a:pt x="2713611" y="2069770"/>
                  </a:cubicBezTo>
                  <a:lnTo>
                    <a:pt x="2730464" y="2323781"/>
                  </a:lnTo>
                  <a:lnTo>
                    <a:pt x="769632" y="2323781"/>
                  </a:lnTo>
                  <a:lnTo>
                    <a:pt x="764802" y="2250985"/>
                  </a:lnTo>
                  <a:cubicBezTo>
                    <a:pt x="694249" y="1481911"/>
                    <a:pt x="452212" y="758044"/>
                    <a:pt x="75392" y="120788"/>
                  </a:cubicBezTo>
                  <a:close/>
                </a:path>
              </a:pathLst>
            </a:custGeom>
            <a:solidFill>
              <a:srgbClr val="FFD1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vi-VN" sz="2800" dirty="0">
                  <a:solidFill>
                    <a:schemeClr val="tx1"/>
                  </a:solidFill>
                  <a:latin typeface="#9Slide03 Bebas Neue ZSmall" panose="020B0606020202050201" pitchFamily="34" charset="0"/>
                </a:rPr>
                <a:t>LÀM VẬT LIỆU </a:t>
              </a:r>
            </a:p>
            <a:p>
              <a:pPr lvl="1" algn="ctr"/>
              <a:r>
                <a:rPr lang="vi-VN" sz="2800" dirty="0">
                  <a:solidFill>
                    <a:schemeClr val="tx1"/>
                  </a:solidFill>
                  <a:latin typeface="#9Slide03 Bebas Neue ZSmall" panose="020B0606020202050201" pitchFamily="34" charset="0"/>
                </a:rPr>
                <a:t>XÂY DỤNG</a:t>
              </a:r>
              <a:endParaRPr lang="en-US" sz="2800" dirty="0">
                <a:solidFill>
                  <a:schemeClr val="tx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108" name="ngoài">
              <a:extLst>
                <a:ext uri="{FF2B5EF4-FFF2-40B4-BE49-F238E27FC236}">
                  <a16:creationId xmlns:a16="http://schemas.microsoft.com/office/drawing/2014/main" xmlns="" id="{AD82F3B1-F5EA-4825-872F-34056CEA04AE}"/>
                </a:ext>
              </a:extLst>
            </p:cNvPr>
            <p:cNvSpPr/>
            <p:nvPr/>
          </p:nvSpPr>
          <p:spPr>
            <a:xfrm rot="5606755">
              <a:off x="-5851617" y="-3640262"/>
              <a:ext cx="14163680" cy="14163680"/>
            </a:xfrm>
            <a:prstGeom prst="ellipse">
              <a:avLst/>
            </a:prstGeom>
            <a:noFill/>
            <a:ln>
              <a:solidFill>
                <a:srgbClr val="E76F5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ngoài">
            <a:extLst>
              <a:ext uri="{FF2B5EF4-FFF2-40B4-BE49-F238E27FC236}">
                <a16:creationId xmlns:a16="http://schemas.microsoft.com/office/drawing/2014/main" xmlns="" id="{4F04668E-2D8C-4F92-921D-2286749B37E7}"/>
              </a:ext>
            </a:extLst>
          </p:cNvPr>
          <p:cNvSpPr/>
          <p:nvPr/>
        </p:nvSpPr>
        <p:spPr>
          <a:xfrm rot="5606755">
            <a:off x="-6489047" y="-4277692"/>
            <a:ext cx="15438540" cy="15438540"/>
          </a:xfrm>
          <a:prstGeom prst="ellipse">
            <a:avLst/>
          </a:prstGeom>
          <a:noFill/>
          <a:ln>
            <a:solidFill>
              <a:srgbClr val="E76F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ngoài">
            <a:extLst>
              <a:ext uri="{FF2B5EF4-FFF2-40B4-BE49-F238E27FC236}">
                <a16:creationId xmlns:a16="http://schemas.microsoft.com/office/drawing/2014/main" xmlns="" id="{400FAF81-E3C7-40C5-9890-CEEEAC5D5D74}"/>
              </a:ext>
            </a:extLst>
          </p:cNvPr>
          <p:cNvSpPr/>
          <p:nvPr/>
        </p:nvSpPr>
        <p:spPr>
          <a:xfrm rot="5606755">
            <a:off x="-3894674" y="-1683319"/>
            <a:ext cx="10249794" cy="10249794"/>
          </a:xfrm>
          <a:prstGeom prst="ellipse">
            <a:avLst/>
          </a:prstGeom>
          <a:noFill/>
          <a:ln>
            <a:solidFill>
              <a:srgbClr val="E76F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07216A16-3483-4D48-BE2B-0AFEC5CAD501}"/>
              </a:ext>
            </a:extLst>
          </p:cNvPr>
          <p:cNvGrpSpPr/>
          <p:nvPr/>
        </p:nvGrpSpPr>
        <p:grpSpPr>
          <a:xfrm>
            <a:off x="-8682879" y="-6502400"/>
            <a:ext cx="19826206" cy="19826206"/>
            <a:chOff x="-8682879" y="-6502400"/>
            <a:chExt cx="19826206" cy="19826206"/>
          </a:xfrm>
        </p:grpSpPr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xmlns="" id="{9662A303-0C0A-4F0F-80CF-689E635A9ADD}"/>
                </a:ext>
              </a:extLst>
            </p:cNvPr>
            <p:cNvSpPr/>
            <p:nvPr/>
          </p:nvSpPr>
          <p:spPr>
            <a:xfrm>
              <a:off x="8451938" y="716022"/>
              <a:ext cx="2684057" cy="2323782"/>
            </a:xfrm>
            <a:custGeom>
              <a:avLst/>
              <a:gdLst>
                <a:gd name="connsiteX0" fmla="*/ 0 w 2684057"/>
                <a:gd name="connsiteY0" fmla="*/ 0 h 2323782"/>
                <a:gd name="connsiteX1" fmla="*/ 2318224 w 2684057"/>
                <a:gd name="connsiteY1" fmla="*/ 0 h 2323782"/>
                <a:gd name="connsiteX2" fmla="*/ 2405783 w 2684057"/>
                <a:gd name="connsiteY2" fmla="*/ 321209 h 2323782"/>
                <a:gd name="connsiteX3" fmla="*/ 2683299 w 2684057"/>
                <a:gd name="connsiteY3" fmla="*/ 2275720 h 2323782"/>
                <a:gd name="connsiteX4" fmla="*/ 2684057 w 2684057"/>
                <a:gd name="connsiteY4" fmla="*/ 2323782 h 2323782"/>
                <a:gd name="connsiteX5" fmla="*/ 486245 w 2684057"/>
                <a:gd name="connsiteY5" fmla="*/ 2323782 h 2323782"/>
                <a:gd name="connsiteX6" fmla="*/ 465476 w 2684057"/>
                <a:gd name="connsiteY6" fmla="*/ 2010743 h 2323782"/>
                <a:gd name="connsiteX7" fmla="*/ 58678 w 2684057"/>
                <a:gd name="connsiteY7" fmla="*/ 153815 h 232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4057" h="2323782">
                  <a:moveTo>
                    <a:pt x="0" y="0"/>
                  </a:moveTo>
                  <a:lnTo>
                    <a:pt x="2318224" y="0"/>
                  </a:lnTo>
                  <a:lnTo>
                    <a:pt x="2405783" y="321209"/>
                  </a:lnTo>
                  <a:cubicBezTo>
                    <a:pt x="2561213" y="952510"/>
                    <a:pt x="2655796" y="1606357"/>
                    <a:pt x="2683299" y="2275720"/>
                  </a:cubicBezTo>
                  <a:lnTo>
                    <a:pt x="2684057" y="2323782"/>
                  </a:lnTo>
                  <a:lnTo>
                    <a:pt x="486245" y="2323782"/>
                  </a:lnTo>
                  <a:lnTo>
                    <a:pt x="465476" y="2010743"/>
                  </a:lnTo>
                  <a:cubicBezTo>
                    <a:pt x="406437" y="1367186"/>
                    <a:pt x="267679" y="744646"/>
                    <a:pt x="58678" y="153815"/>
                  </a:cubicBezTo>
                  <a:close/>
                </a:path>
              </a:pathLst>
            </a:custGeom>
            <a:solidFill>
              <a:srgbClr val="EF47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vi-VN" sz="2800" dirty="0">
                  <a:latin typeface="#9Slide03 Bebas Neue ZSmall" panose="020B0606020202050201" pitchFamily="34" charset="0"/>
                </a:rPr>
                <a:t>KHỬ CHUA ĐẤT </a:t>
              </a:r>
            </a:p>
            <a:p>
              <a:pPr algn="ctr"/>
              <a:r>
                <a:rPr lang="vi-VN" sz="2800" dirty="0">
                  <a:latin typeface="#9Slide03 Bebas Neue ZSmall" panose="020B0606020202050201" pitchFamily="34" charset="0"/>
                </a:rPr>
                <a:t>TRỒNG TRỌT</a:t>
              </a:r>
              <a:endParaRPr lang="en-US" sz="2800" dirty="0">
                <a:latin typeface="#9Slide03 Bebas Neue ZSmall" panose="020B0606020202050201" pitchFamily="34" charset="0"/>
              </a:endParaRPr>
            </a:p>
          </p:txBody>
        </p:sp>
        <p:sp>
          <p:nvSpPr>
            <p:cNvPr id="116" name="ngoài">
              <a:extLst>
                <a:ext uri="{FF2B5EF4-FFF2-40B4-BE49-F238E27FC236}">
                  <a16:creationId xmlns:a16="http://schemas.microsoft.com/office/drawing/2014/main" xmlns="" id="{BDEE3F21-A75E-4A33-AF7C-881EBBCCB5D4}"/>
                </a:ext>
              </a:extLst>
            </p:cNvPr>
            <p:cNvSpPr/>
            <p:nvPr/>
          </p:nvSpPr>
          <p:spPr>
            <a:xfrm rot="5606755">
              <a:off x="-8682879" y="-6502400"/>
              <a:ext cx="19826206" cy="19826206"/>
            </a:xfrm>
            <a:prstGeom prst="ellipse">
              <a:avLst/>
            </a:prstGeom>
            <a:noFill/>
            <a:ln>
              <a:solidFill>
                <a:srgbClr val="E9C4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F4A9D9B2-32DB-4BB1-B342-6CB3FF27C1DA}"/>
              </a:ext>
            </a:extLst>
          </p:cNvPr>
          <p:cNvGrpSpPr/>
          <p:nvPr/>
        </p:nvGrpSpPr>
        <p:grpSpPr>
          <a:xfrm>
            <a:off x="-8681206" y="-6501384"/>
            <a:ext cx="19826206" cy="19826206"/>
            <a:chOff x="-8681206" y="-6501384"/>
            <a:chExt cx="19826206" cy="19826206"/>
          </a:xfrm>
        </p:grpSpPr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xmlns="" id="{1230C4AA-F844-4D84-A719-566972C81E46}"/>
                </a:ext>
              </a:extLst>
            </p:cNvPr>
            <p:cNvSpPr/>
            <p:nvPr/>
          </p:nvSpPr>
          <p:spPr>
            <a:xfrm>
              <a:off x="5603955" y="3787012"/>
              <a:ext cx="5529105" cy="2323781"/>
            </a:xfrm>
            <a:custGeom>
              <a:avLst/>
              <a:gdLst>
                <a:gd name="connsiteX0" fmla="*/ 738698 w 5529105"/>
                <a:gd name="connsiteY0" fmla="*/ 0 h 2323781"/>
                <a:gd name="connsiteX1" fmla="*/ 5529105 w 5529105"/>
                <a:gd name="connsiteY1" fmla="*/ 0 h 2323781"/>
                <a:gd name="connsiteX2" fmla="*/ 5521449 w 5529105"/>
                <a:gd name="connsiteY2" fmla="*/ 219531 h 2323781"/>
                <a:gd name="connsiteX3" fmla="*/ 5200331 w 5529105"/>
                <a:gd name="connsiteY3" fmla="*/ 2201650 h 2323781"/>
                <a:gd name="connsiteX4" fmla="*/ 5164289 w 5529105"/>
                <a:gd name="connsiteY4" fmla="*/ 2323781 h 2323781"/>
                <a:gd name="connsiteX5" fmla="*/ 0 w 5529105"/>
                <a:gd name="connsiteY5" fmla="*/ 2323781 h 2323781"/>
                <a:gd name="connsiteX6" fmla="*/ 219986 w 5529105"/>
                <a:gd name="connsiteY6" fmla="*/ 1929632 h 2323781"/>
                <a:gd name="connsiteX7" fmla="*/ 719392 w 5529105"/>
                <a:gd name="connsiteY7" fmla="*/ 225454 h 232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9105" h="2323781">
                  <a:moveTo>
                    <a:pt x="738698" y="0"/>
                  </a:moveTo>
                  <a:lnTo>
                    <a:pt x="5529105" y="0"/>
                  </a:lnTo>
                  <a:lnTo>
                    <a:pt x="5521449" y="219531"/>
                  </a:lnTo>
                  <a:cubicBezTo>
                    <a:pt x="5480315" y="902651"/>
                    <a:pt x="5370932" y="1565435"/>
                    <a:pt x="5200331" y="2201650"/>
                  </a:cubicBezTo>
                  <a:lnTo>
                    <a:pt x="5164289" y="2323781"/>
                  </a:lnTo>
                  <a:lnTo>
                    <a:pt x="0" y="2323781"/>
                  </a:lnTo>
                  <a:lnTo>
                    <a:pt x="219986" y="1929632"/>
                  </a:lnTo>
                  <a:cubicBezTo>
                    <a:pt x="478740" y="1407749"/>
                    <a:pt x="651702" y="833933"/>
                    <a:pt x="719392" y="225454"/>
                  </a:cubicBezTo>
                  <a:close/>
                </a:path>
              </a:pathLst>
            </a:custGeom>
            <a:solidFill>
              <a:srgbClr val="1421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Khử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độc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các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chất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thải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endParaRPr lang="vi-VN" sz="28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  <a:p>
              <a:pPr lvl="1" algn="ctr"/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công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nghiệp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,</a:t>
              </a:r>
              <a:r>
                <a:rPr lang="vi-VN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diệt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trùng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chất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endParaRPr lang="vi-VN" sz="28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  <a:p>
              <a:pPr lvl="1" algn="ctr"/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thải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sinh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hoạt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và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xác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chết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động</a:t>
              </a:r>
              <a:r>
                <a:rPr lang="en-US" sz="2800" dirty="0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3 Bebas Neue ZSmall" panose="020B0606020202050201" pitchFamily="34" charset="0"/>
                </a:rPr>
                <a:t>vật</a:t>
              </a:r>
              <a:endParaRPr lang="en-US" sz="28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48" name="ngoài">
              <a:extLst>
                <a:ext uri="{FF2B5EF4-FFF2-40B4-BE49-F238E27FC236}">
                  <a16:creationId xmlns:a16="http://schemas.microsoft.com/office/drawing/2014/main" xmlns="" id="{8AFDC375-AD24-49D3-BF70-7CCAD97996FC}"/>
                </a:ext>
              </a:extLst>
            </p:cNvPr>
            <p:cNvSpPr/>
            <p:nvPr/>
          </p:nvSpPr>
          <p:spPr>
            <a:xfrm rot="5606755">
              <a:off x="-8681206" y="-6501384"/>
              <a:ext cx="19826206" cy="19826206"/>
            </a:xfrm>
            <a:prstGeom prst="ellipse">
              <a:avLst/>
            </a:prstGeom>
            <a:noFill/>
            <a:ln>
              <a:solidFill>
                <a:srgbClr val="E9C4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56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0000">
                                          <p:cBhvr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0000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0000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xit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ền">
            <a:extLst>
              <a:ext uri="{FF2B5EF4-FFF2-40B4-BE49-F238E27FC236}">
                <a16:creationId xmlns:a16="http://schemas.microsoft.com/office/drawing/2014/main" xmlns="" id="{0876FA49-F510-4272-9C3B-3BADEB2AF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38863" t="-38889" r="-38863" b="-3888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pin">
            <a:extLst>
              <a:ext uri="{FF2B5EF4-FFF2-40B4-BE49-F238E27FC236}">
                <a16:creationId xmlns:a16="http://schemas.microsoft.com/office/drawing/2014/main" xmlns="" id="{A252BC73-9867-47BA-AB9D-94339712EE01}"/>
              </a:ext>
            </a:extLst>
          </p:cNvPr>
          <p:cNvSpPr/>
          <p:nvPr/>
        </p:nvSpPr>
        <p:spPr>
          <a:xfrm rot="16200000">
            <a:off x="357875" y="2342271"/>
            <a:ext cx="2151476" cy="215147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ình Bầu dục 63">
            <a:extLst>
              <a:ext uri="{FF2B5EF4-FFF2-40B4-BE49-F238E27FC236}">
                <a16:creationId xmlns:a16="http://schemas.microsoft.com/office/drawing/2014/main" xmlns="" id="{5FE91671-F327-4EE3-A693-0CE1D50AAD3D}"/>
              </a:ext>
            </a:extLst>
          </p:cNvPr>
          <p:cNvSpPr/>
          <p:nvPr/>
        </p:nvSpPr>
        <p:spPr>
          <a:xfrm>
            <a:off x="747889" y="2732284"/>
            <a:ext cx="1371448" cy="1371448"/>
          </a:xfrm>
          <a:prstGeom prst="ellipse">
            <a:avLst/>
          </a:prstGeom>
          <a:gradFill flip="none" rotWithShape="1">
            <a:gsLst>
              <a:gs pos="35000">
                <a:srgbClr val="EF476F"/>
              </a:gs>
              <a:gs pos="78000">
                <a:srgbClr val="14213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Tác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dụng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với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</a:p>
          <a:p>
            <a:pPr algn="ctr"/>
            <a:r>
              <a:rPr lang="vi-VN" sz="2000" dirty="0" err="1">
                <a:latin typeface="#9Slide03 Bebas Neue ZSmall" panose="020B0606020202050201" pitchFamily="34" charset="0"/>
              </a:rPr>
              <a:t>dd</a:t>
            </a:r>
            <a:r>
              <a:rPr lang="vi-VN" sz="2000" dirty="0">
                <a:latin typeface="#9Slide03 Bebas Neue ZSmall" panose="020B0606020202050201" pitchFamily="34" charset="0"/>
              </a:rPr>
              <a:t> </a:t>
            </a:r>
            <a:r>
              <a:rPr lang="vi-VN" sz="2000" dirty="0" err="1">
                <a:latin typeface="#9Slide03 Bebas Neue ZSmall" panose="020B0606020202050201" pitchFamily="34" charset="0"/>
              </a:rPr>
              <a:t>muối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49CDBAE4-B5C8-4A5E-8165-C32BE7D6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>
            <a:off x="-2298727" y="-342900"/>
            <a:ext cx="7543800" cy="7543800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1679907" y="2701166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pha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3249426" y="2707904"/>
            <a:ext cx="1449028" cy="1449028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THANG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2179814" y="497254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ỨNG DỤNG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-611008" y="493438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TÍNH CHẤT  HÓA HỌC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ebas Neue ZSmall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19C50C7C-3879-4EA1-A236-E7C275AC3365}"/>
              </a:ext>
            </a:extLst>
          </p:cNvPr>
          <p:cNvGrpSpPr/>
          <p:nvPr/>
        </p:nvGrpSpPr>
        <p:grpSpPr>
          <a:xfrm rot="16200000">
            <a:off x="808740" y="274897"/>
            <a:ext cx="1449028" cy="6371304"/>
            <a:chOff x="838199" y="276532"/>
            <a:chExt cx="1449028" cy="6371304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833D8B1F-E8D1-404E-B3D9-AA204DB217CB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xmlns="" id="{4B5311B9-1136-426D-B1F4-1418A452098C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4503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45038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23044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MỘT SỐ BAZƠ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QUAN TRỌNG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45038" y="2000864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NATRI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45037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CANXI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ebas Neue ZSmall" panose="020B0606020202050201" pitchFamily="34" charset="0"/>
                <a:ea typeface="+mn-ea"/>
                <a:cs typeface="+mn-cs"/>
              </a:rPr>
              <a:t>HIĐROXIT</a:t>
            </a:r>
          </a:p>
        </p:txBody>
      </p:sp>
      <p:grpSp>
        <p:nvGrpSpPr>
          <p:cNvPr id="84" name="Nhóm 83">
            <a:extLst>
              <a:ext uri="{FF2B5EF4-FFF2-40B4-BE49-F238E27FC236}">
                <a16:creationId xmlns:a16="http://schemas.microsoft.com/office/drawing/2014/main" xmlns="" id="{C0558124-EFED-4A3F-88E3-F975918A284E}"/>
              </a:ext>
            </a:extLst>
          </p:cNvPr>
          <p:cNvGrpSpPr/>
          <p:nvPr/>
        </p:nvGrpSpPr>
        <p:grpSpPr>
          <a:xfrm>
            <a:off x="17730314" y="-13056776"/>
            <a:ext cx="32950094" cy="32949568"/>
            <a:chOff x="-15978337" y="-10525568"/>
            <a:chExt cx="27887595" cy="27887151"/>
          </a:xfrm>
        </p:grpSpPr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89A23A92-1CB9-479B-B2E6-43E62E7ACB0E}"/>
                </a:ext>
              </a:extLst>
            </p:cNvPr>
            <p:cNvSpPr/>
            <p:nvPr/>
          </p:nvSpPr>
          <p:spPr>
            <a:xfrm>
              <a:off x="5666481" y="2507548"/>
              <a:ext cx="6242777" cy="1812860"/>
            </a:xfrm>
            <a:custGeom>
              <a:avLst/>
              <a:gdLst>
                <a:gd name="connsiteX0" fmla="*/ 0 w 6242777"/>
                <a:gd name="connsiteY0" fmla="*/ 0 h 1812860"/>
                <a:gd name="connsiteX1" fmla="*/ 6213701 w 6242777"/>
                <a:gd name="connsiteY1" fmla="*/ 0 h 1812860"/>
                <a:gd name="connsiteX2" fmla="*/ 6230956 w 6242777"/>
                <a:gd name="connsiteY2" fmla="*/ 321159 h 1812860"/>
                <a:gd name="connsiteX3" fmla="*/ 6217124 w 6242777"/>
                <a:gd name="connsiteY3" fmla="*/ 1748558 h 1812860"/>
                <a:gd name="connsiteX4" fmla="*/ 6212435 w 6242777"/>
                <a:gd name="connsiteY4" fmla="*/ 1812860 h 1812860"/>
                <a:gd name="connsiteX5" fmla="*/ 11517 w 6242777"/>
                <a:gd name="connsiteY5" fmla="*/ 1812860 h 1812860"/>
                <a:gd name="connsiteX6" fmla="*/ 45399 w 6242777"/>
                <a:gd name="connsiteY6" fmla="*/ 1417189 h 1812860"/>
                <a:gd name="connsiteX7" fmla="*/ 27178 w 6242777"/>
                <a:gd name="connsiteY7" fmla="*/ 232078 h 18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2777" h="1812860">
                  <a:moveTo>
                    <a:pt x="0" y="0"/>
                  </a:moveTo>
                  <a:lnTo>
                    <a:pt x="6213701" y="0"/>
                  </a:lnTo>
                  <a:lnTo>
                    <a:pt x="6230956" y="321159"/>
                  </a:lnTo>
                  <a:cubicBezTo>
                    <a:pt x="6250298" y="791915"/>
                    <a:pt x="6246053" y="1268126"/>
                    <a:pt x="6217124" y="1748558"/>
                  </a:cubicBezTo>
                  <a:lnTo>
                    <a:pt x="6212435" y="1812860"/>
                  </a:lnTo>
                  <a:lnTo>
                    <a:pt x="11517" y="1812860"/>
                  </a:lnTo>
                  <a:lnTo>
                    <a:pt x="45399" y="1417189"/>
                  </a:lnTo>
                  <a:cubicBezTo>
                    <a:pt x="69551" y="1016093"/>
                    <a:pt x="62791" y="620283"/>
                    <a:pt x="27178" y="232078"/>
                  </a:cubicBezTo>
                  <a:close/>
                </a:path>
              </a:pathLst>
            </a:custGeom>
            <a:solidFill>
              <a:srgbClr val="FFD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baseline="-25000" dirty="0">
                <a:solidFill>
                  <a:schemeClr val="tx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88" name="ngoài">
              <a:extLst>
                <a:ext uri="{FF2B5EF4-FFF2-40B4-BE49-F238E27FC236}">
                  <a16:creationId xmlns:a16="http://schemas.microsoft.com/office/drawing/2014/main" xmlns="" id="{8D00903D-4334-4A38-BB67-51FD204A0DFE}"/>
                </a:ext>
              </a:extLst>
            </p:cNvPr>
            <p:cNvSpPr/>
            <p:nvPr/>
          </p:nvSpPr>
          <p:spPr>
            <a:xfrm rot="5606755">
              <a:off x="-15978337" y="-10525568"/>
              <a:ext cx="27887151" cy="27887151"/>
            </a:xfrm>
            <a:prstGeom prst="ellipse">
              <a:avLst/>
            </a:prstGeom>
            <a:noFill/>
            <a:ln>
              <a:solidFill>
                <a:srgbClr val="CD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Hình chữ nhật: Góc Tròn 67">
            <a:extLst>
              <a:ext uri="{FF2B5EF4-FFF2-40B4-BE49-F238E27FC236}">
                <a16:creationId xmlns:a16="http://schemas.microsoft.com/office/drawing/2014/main" xmlns="" id="{7BDDD3C6-71C0-4729-95F5-A59D0D235E71}"/>
              </a:ext>
            </a:extLst>
          </p:cNvPr>
          <p:cNvSpPr/>
          <p:nvPr/>
        </p:nvSpPr>
        <p:spPr>
          <a:xfrm>
            <a:off x="43483225" y="3131263"/>
            <a:ext cx="1469810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CA(OH)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</a:p>
        </p:txBody>
      </p:sp>
      <p:sp>
        <p:nvSpPr>
          <p:cNvPr id="73" name="Hình chữ nhật: Góc Tròn 72">
            <a:extLst>
              <a:ext uri="{FF2B5EF4-FFF2-40B4-BE49-F238E27FC236}">
                <a16:creationId xmlns:a16="http://schemas.microsoft.com/office/drawing/2014/main" xmlns="" id="{1D83858C-C911-4C86-ADAD-16431F01FA6C}"/>
              </a:ext>
            </a:extLst>
          </p:cNvPr>
          <p:cNvSpPr/>
          <p:nvPr/>
        </p:nvSpPr>
        <p:spPr>
          <a:xfrm>
            <a:off x="47243629" y="3131263"/>
            <a:ext cx="1470273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CACO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74" name="Hình chữ nhật: Góc Tròn 73">
            <a:extLst>
              <a:ext uri="{FF2B5EF4-FFF2-40B4-BE49-F238E27FC236}">
                <a16:creationId xmlns:a16="http://schemas.microsoft.com/office/drawing/2014/main" xmlns="" id="{8435E22C-2D9B-42DB-9C42-7E522A6F4C4F}"/>
              </a:ext>
            </a:extLst>
          </p:cNvPr>
          <p:cNvSpPr/>
          <p:nvPr/>
        </p:nvSpPr>
        <p:spPr>
          <a:xfrm>
            <a:off x="49204193" y="3131263"/>
            <a:ext cx="1368021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2NAOH</a:t>
            </a:r>
            <a:endParaRPr kumimoji="0" lang="vi-VN" sz="4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Bebas Neue ZSmall" panose="020B0606020202050201" pitchFamily="34" charset="0"/>
            </a:endParaRPr>
          </a:p>
        </p:txBody>
      </p:sp>
      <p:sp>
        <p:nvSpPr>
          <p:cNvPr id="75" name="Hình chữ nhật: Góc Tròn 74">
            <a:extLst>
              <a:ext uri="{FF2B5EF4-FFF2-40B4-BE49-F238E27FC236}">
                <a16:creationId xmlns:a16="http://schemas.microsoft.com/office/drawing/2014/main" xmlns="" id="{C122A943-DB6C-4E10-95FC-26623F0A49CA}"/>
              </a:ext>
            </a:extLst>
          </p:cNvPr>
          <p:cNvSpPr/>
          <p:nvPr/>
        </p:nvSpPr>
        <p:spPr>
          <a:xfrm>
            <a:off x="48437124" y="3068613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latin typeface="#9Slide03 Bebas Neue ZSmall" panose="020B0606020202050201" pitchFamily="34" charset="0"/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5AA75060-7E8F-49AA-B9D1-0735E5F08AAA}"/>
              </a:ext>
            </a:extLst>
          </p:cNvPr>
          <p:cNvGrpSpPr/>
          <p:nvPr/>
        </p:nvGrpSpPr>
        <p:grpSpPr>
          <a:xfrm>
            <a:off x="46701301" y="3352481"/>
            <a:ext cx="493201" cy="304005"/>
            <a:chOff x="4270727" y="3850768"/>
            <a:chExt cx="468924" cy="279024"/>
          </a:xfrm>
        </p:grpSpPr>
        <p:cxnSp>
          <p:nvCxnSpPr>
            <p:cNvPr id="77" name="Đường nối Thẳng 76">
              <a:extLst>
                <a:ext uri="{FF2B5EF4-FFF2-40B4-BE49-F238E27FC236}">
                  <a16:creationId xmlns:a16="http://schemas.microsoft.com/office/drawing/2014/main" xmlns="" id="{3145AAEC-7AE8-45AF-9B62-57F17690E6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78" name="Đường nối Thẳng 77">
              <a:extLst>
                <a:ext uri="{FF2B5EF4-FFF2-40B4-BE49-F238E27FC236}">
                  <a16:creationId xmlns:a16="http://schemas.microsoft.com/office/drawing/2014/main" xmlns="" id="{31354723-B97A-4BC7-8B23-74A54E761E5F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79" name="Đường nối Thẳng 78">
              <a:extLst>
                <a:ext uri="{FF2B5EF4-FFF2-40B4-BE49-F238E27FC236}">
                  <a16:creationId xmlns:a16="http://schemas.microsoft.com/office/drawing/2014/main" xmlns="" id="{A857DACC-A93C-4BB7-A624-734CFD0098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</p:grpSp>
      <p:sp>
        <p:nvSpPr>
          <p:cNvPr id="80" name="Hình chữ nhật: Góc Tròn 79">
            <a:extLst>
              <a:ext uri="{FF2B5EF4-FFF2-40B4-BE49-F238E27FC236}">
                <a16:creationId xmlns:a16="http://schemas.microsoft.com/office/drawing/2014/main" xmlns="" id="{59468C8F-67C8-4360-A50C-9E328D2A8088}"/>
              </a:ext>
            </a:extLst>
          </p:cNvPr>
          <p:cNvSpPr/>
          <p:nvPr/>
        </p:nvSpPr>
        <p:spPr>
          <a:xfrm>
            <a:off x="45395788" y="3131263"/>
            <a:ext cx="1305319" cy="746440"/>
          </a:xfrm>
          <a:prstGeom prst="roundRect">
            <a:avLst>
              <a:gd name="adj" fmla="val 5238"/>
            </a:avLst>
          </a:prstGeom>
          <a:solidFill>
            <a:sysClr val="window" lastClr="FFFFFF"/>
          </a:solidFill>
          <a:ln w="12700" cap="flat" cmpd="sng" algn="ctr">
            <a:solidFill>
              <a:srgbClr val="00008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NA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2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CO</a:t>
            </a:r>
            <a:r>
              <a:rPr kumimoji="0" lang="vi-VN" sz="4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Bebas Neue ZSmall" panose="020B0606020202050201" pitchFamily="34" charset="0"/>
              </a:rPr>
              <a:t>3</a:t>
            </a:r>
          </a:p>
        </p:txBody>
      </p:sp>
      <p:sp>
        <p:nvSpPr>
          <p:cNvPr id="83" name="Hình chữ nhật: Góc Tròn 82">
            <a:extLst>
              <a:ext uri="{FF2B5EF4-FFF2-40B4-BE49-F238E27FC236}">
                <a16:creationId xmlns:a16="http://schemas.microsoft.com/office/drawing/2014/main" xmlns="" id="{B7832435-8191-4B16-B24D-FE370764FF6A}"/>
              </a:ext>
            </a:extLst>
          </p:cNvPr>
          <p:cNvSpPr/>
          <p:nvPr/>
        </p:nvSpPr>
        <p:spPr>
          <a:xfrm>
            <a:off x="44661617" y="3068613"/>
            <a:ext cx="1015932" cy="746440"/>
          </a:xfrm>
          <a:prstGeom prst="roundRect">
            <a:avLst>
              <a:gd name="adj" fmla="val 5238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vi-VN" sz="8000" dirty="0">
                <a:latin typeface="#9Slide03 Bebas Neue ZSmall" panose="020B0606020202050201" pitchFamily="34" charset="0"/>
              </a:rPr>
              <a:t>+</a:t>
            </a:r>
            <a:endParaRPr lang="vi-VN" sz="8000" kern="0" baseline="30000" dirty="0">
              <a:latin typeface="#9Slide03 Bebas Neue ZSmall" panose="020B0606020202050201" pitchFamily="34" charset="0"/>
            </a:endParaRPr>
          </a:p>
        </p:txBody>
      </p:sp>
      <p:grpSp>
        <p:nvGrpSpPr>
          <p:cNvPr id="97" name="Nhóm 96">
            <a:extLst>
              <a:ext uri="{FF2B5EF4-FFF2-40B4-BE49-F238E27FC236}">
                <a16:creationId xmlns:a16="http://schemas.microsoft.com/office/drawing/2014/main" xmlns="" id="{7A992B1B-9F83-4139-A9DA-5059FC1B10F3}"/>
              </a:ext>
            </a:extLst>
          </p:cNvPr>
          <p:cNvGrpSpPr/>
          <p:nvPr/>
        </p:nvGrpSpPr>
        <p:grpSpPr>
          <a:xfrm rot="5400000">
            <a:off x="48184308" y="3352480"/>
            <a:ext cx="493201" cy="304005"/>
            <a:chOff x="4270727" y="3850768"/>
            <a:chExt cx="468924" cy="279024"/>
          </a:xfrm>
        </p:grpSpPr>
        <p:cxnSp>
          <p:nvCxnSpPr>
            <p:cNvPr id="98" name="Đường nối Thẳng 97">
              <a:extLst>
                <a:ext uri="{FF2B5EF4-FFF2-40B4-BE49-F238E27FC236}">
                  <a16:creationId xmlns:a16="http://schemas.microsoft.com/office/drawing/2014/main" xmlns="" id="{4731A18B-375A-42D4-8A9D-8F324AFBEAC1}"/>
                </a:ext>
              </a:extLst>
            </p:cNvPr>
            <p:cNvCxnSpPr>
              <a:cxnSpLocks/>
            </p:cNvCxnSpPr>
            <p:nvPr/>
          </p:nvCxnSpPr>
          <p:spPr>
            <a:xfrm>
              <a:off x="4270727" y="3990280"/>
              <a:ext cx="468924" cy="0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99" name="Đường nối Thẳng 98">
              <a:extLst>
                <a:ext uri="{FF2B5EF4-FFF2-40B4-BE49-F238E27FC236}">
                  <a16:creationId xmlns:a16="http://schemas.microsoft.com/office/drawing/2014/main" xmlns="" id="{02D0B0F6-FA52-4A9C-9827-6FF61240BFA5}"/>
                </a:ext>
              </a:extLst>
            </p:cNvPr>
            <p:cNvCxnSpPr>
              <a:cxnSpLocks/>
            </p:cNvCxnSpPr>
            <p:nvPr/>
          </p:nvCxnSpPr>
          <p:spPr>
            <a:xfrm>
              <a:off x="4505189" y="3850768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100" name="Đường nối Thẳng 99">
              <a:extLst>
                <a:ext uri="{FF2B5EF4-FFF2-40B4-BE49-F238E27FC236}">
                  <a16:creationId xmlns:a16="http://schemas.microsoft.com/office/drawing/2014/main" xmlns="" id="{64D4CCF9-727D-4D49-9581-50A13674D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189" y="3990280"/>
              <a:ext cx="234462" cy="139512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</p:grpSp>
      <p:sp>
        <p:nvSpPr>
          <p:cNvPr id="112" name="ngoài">
            <a:extLst>
              <a:ext uri="{FF2B5EF4-FFF2-40B4-BE49-F238E27FC236}">
                <a16:creationId xmlns:a16="http://schemas.microsoft.com/office/drawing/2014/main" xmlns="" id="{4F04668E-2D8C-4F92-921D-2286749B37E7}"/>
              </a:ext>
            </a:extLst>
          </p:cNvPr>
          <p:cNvSpPr/>
          <p:nvPr/>
        </p:nvSpPr>
        <p:spPr>
          <a:xfrm rot="5606755">
            <a:off x="-8887779" y="-6919374"/>
            <a:ext cx="20721904" cy="20721904"/>
          </a:xfrm>
          <a:prstGeom prst="ellipse">
            <a:avLst/>
          </a:prstGeom>
          <a:noFill/>
          <a:ln>
            <a:solidFill>
              <a:srgbClr val="E76F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ngoài">
            <a:extLst>
              <a:ext uri="{FF2B5EF4-FFF2-40B4-BE49-F238E27FC236}">
                <a16:creationId xmlns:a16="http://schemas.microsoft.com/office/drawing/2014/main" xmlns="" id="{400FAF81-E3C7-40C5-9890-CEEEAC5D5D74}"/>
              </a:ext>
            </a:extLst>
          </p:cNvPr>
          <p:cNvSpPr/>
          <p:nvPr/>
        </p:nvSpPr>
        <p:spPr>
          <a:xfrm rot="5606755">
            <a:off x="-3170539" y="-1202133"/>
            <a:ext cx="9287424" cy="9287424"/>
          </a:xfrm>
          <a:prstGeom prst="ellipse">
            <a:avLst/>
          </a:prstGeom>
          <a:noFill/>
          <a:ln>
            <a:solidFill>
              <a:srgbClr val="E76F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ngoài">
            <a:extLst>
              <a:ext uri="{FF2B5EF4-FFF2-40B4-BE49-F238E27FC236}">
                <a16:creationId xmlns:a16="http://schemas.microsoft.com/office/drawing/2014/main" xmlns="" id="{9B111342-B730-4FA7-A6FD-69E4AFB2962D}"/>
              </a:ext>
            </a:extLst>
          </p:cNvPr>
          <p:cNvSpPr/>
          <p:nvPr/>
        </p:nvSpPr>
        <p:spPr>
          <a:xfrm rot="5606755">
            <a:off x="-7187484" y="-5219079"/>
            <a:ext cx="17321314" cy="17321314"/>
          </a:xfrm>
          <a:prstGeom prst="ellipse">
            <a:avLst/>
          </a:prstGeom>
          <a:noFill/>
          <a:ln>
            <a:solidFill>
              <a:srgbClr val="E76F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ngoài">
            <a:extLst>
              <a:ext uri="{FF2B5EF4-FFF2-40B4-BE49-F238E27FC236}">
                <a16:creationId xmlns:a16="http://schemas.microsoft.com/office/drawing/2014/main" xmlns="" id="{AD0EDE3A-98D7-4166-8782-2161178643C1}"/>
              </a:ext>
            </a:extLst>
          </p:cNvPr>
          <p:cNvSpPr/>
          <p:nvPr/>
        </p:nvSpPr>
        <p:spPr>
          <a:xfrm rot="5606755">
            <a:off x="-5459650" y="-3491245"/>
            <a:ext cx="13865646" cy="13865646"/>
          </a:xfrm>
          <a:prstGeom prst="ellipse">
            <a:avLst/>
          </a:prstGeom>
          <a:noFill/>
          <a:ln>
            <a:solidFill>
              <a:srgbClr val="E76F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Nhóm 1028">
            <a:extLst>
              <a:ext uri="{FF2B5EF4-FFF2-40B4-BE49-F238E27FC236}">
                <a16:creationId xmlns:a16="http://schemas.microsoft.com/office/drawing/2014/main" xmlns="" id="{1A5B0CC5-1D46-4A0C-8E92-836A217C449A}"/>
              </a:ext>
            </a:extLst>
          </p:cNvPr>
          <p:cNvGrpSpPr/>
          <p:nvPr/>
        </p:nvGrpSpPr>
        <p:grpSpPr>
          <a:xfrm rot="5400000">
            <a:off x="-6599286" y="42656"/>
            <a:ext cx="16274616" cy="6858000"/>
            <a:chOff x="-6670930" y="0"/>
            <a:chExt cx="16274616" cy="6858000"/>
          </a:xfrm>
        </p:grpSpPr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xmlns="" id="{DB94485E-581D-4B4E-83E7-B377DCD286F4}"/>
                </a:ext>
              </a:extLst>
            </p:cNvPr>
            <p:cNvSpPr/>
            <p:nvPr/>
          </p:nvSpPr>
          <p:spPr>
            <a:xfrm>
              <a:off x="7497336" y="6400800"/>
              <a:ext cx="2106350" cy="457200"/>
            </a:xfrm>
            <a:custGeom>
              <a:avLst/>
              <a:gdLst>
                <a:gd name="connsiteX0" fmla="*/ 236142 w 2106350"/>
                <a:gd name="connsiteY0" fmla="*/ 0 h 457200"/>
                <a:gd name="connsiteX1" fmla="*/ 2106350 w 2106350"/>
                <a:gd name="connsiteY1" fmla="*/ 0 h 457200"/>
                <a:gd name="connsiteX2" fmla="*/ 2068289 w 2106350"/>
                <a:gd name="connsiteY2" fmla="*/ 108693 h 457200"/>
                <a:gd name="connsiteX3" fmla="*/ 1926492 w 2106350"/>
                <a:gd name="connsiteY3" fmla="*/ 457200 h 457200"/>
                <a:gd name="connsiteX4" fmla="*/ 0 w 2106350"/>
                <a:gd name="connsiteY4" fmla="*/ 457200 h 457200"/>
                <a:gd name="connsiteX5" fmla="*/ 23964 w 2106350"/>
                <a:gd name="connsiteY5" fmla="*/ 416624 h 457200"/>
                <a:gd name="connsiteX6" fmla="*/ 181008 w 2106350"/>
                <a:gd name="connsiteY6" fmla="*/ 11842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6350" h="457200">
                  <a:moveTo>
                    <a:pt x="236142" y="0"/>
                  </a:moveTo>
                  <a:lnTo>
                    <a:pt x="2106350" y="0"/>
                  </a:lnTo>
                  <a:lnTo>
                    <a:pt x="2068289" y="108693"/>
                  </a:lnTo>
                  <a:lnTo>
                    <a:pt x="1926492" y="457200"/>
                  </a:lnTo>
                  <a:lnTo>
                    <a:pt x="0" y="457200"/>
                  </a:lnTo>
                  <a:lnTo>
                    <a:pt x="23964" y="416624"/>
                  </a:lnTo>
                  <a:cubicBezTo>
                    <a:pt x="78630" y="318704"/>
                    <a:pt x="131003" y="219282"/>
                    <a:pt x="181008" y="118426"/>
                  </a:cubicBezTo>
                  <a:close/>
                </a:path>
              </a:pathLst>
            </a:custGeom>
            <a:solidFill>
              <a:srgbClr val="40008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14</a:t>
              </a:r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xmlns="" id="{728DFF0E-579D-4C34-AD9C-D1ACEDCFFB48}"/>
                </a:ext>
              </a:extLst>
            </p:cNvPr>
            <p:cNvSpPr/>
            <p:nvPr/>
          </p:nvSpPr>
          <p:spPr>
            <a:xfrm flipH="1">
              <a:off x="-6670930" y="0"/>
              <a:ext cx="2113184" cy="457200"/>
            </a:xfrm>
            <a:custGeom>
              <a:avLst/>
              <a:gdLst>
                <a:gd name="connsiteX0" fmla="*/ 0 w 2113184"/>
                <a:gd name="connsiteY0" fmla="*/ 0 h 457200"/>
                <a:gd name="connsiteX1" fmla="*/ 1929494 w 2113184"/>
                <a:gd name="connsiteY1" fmla="*/ 0 h 457200"/>
                <a:gd name="connsiteX2" fmla="*/ 2000889 w 2113184"/>
                <a:gd name="connsiteY2" fmla="*/ 162841 h 457200"/>
                <a:gd name="connsiteX3" fmla="*/ 2113184 w 2113184"/>
                <a:gd name="connsiteY3" fmla="*/ 457200 h 457200"/>
                <a:gd name="connsiteX4" fmla="*/ 240414 w 2113184"/>
                <a:gd name="connsiteY4" fmla="*/ 457200 h 457200"/>
                <a:gd name="connsiteX5" fmla="*/ 117189 w 2113184"/>
                <a:gd name="connsiteY5" fmla="*/ 20953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3184" h="457200">
                  <a:moveTo>
                    <a:pt x="0" y="0"/>
                  </a:moveTo>
                  <a:lnTo>
                    <a:pt x="1929494" y="0"/>
                  </a:lnTo>
                  <a:lnTo>
                    <a:pt x="2000889" y="162841"/>
                  </a:lnTo>
                  <a:lnTo>
                    <a:pt x="2113184" y="457200"/>
                  </a:lnTo>
                  <a:lnTo>
                    <a:pt x="240414" y="457200"/>
                  </a:lnTo>
                  <a:lnTo>
                    <a:pt x="117189" y="20953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#9Slide03 AllRoundGothic" panose="020B0703020202020104" pitchFamily="34" charset="0"/>
                </a:rPr>
                <a:t>0</a:t>
              </a:r>
            </a:p>
          </p:txBody>
        </p:sp>
      </p:grpSp>
      <p:grpSp>
        <p:nvGrpSpPr>
          <p:cNvPr id="1030" name="Nhóm 1029">
            <a:extLst>
              <a:ext uri="{FF2B5EF4-FFF2-40B4-BE49-F238E27FC236}">
                <a16:creationId xmlns:a16="http://schemas.microsoft.com/office/drawing/2014/main" xmlns="" id="{E8104102-79BF-472E-A93A-7B98958AC749}"/>
              </a:ext>
            </a:extLst>
          </p:cNvPr>
          <p:cNvGrpSpPr/>
          <p:nvPr/>
        </p:nvGrpSpPr>
        <p:grpSpPr>
          <a:xfrm rot="5400000">
            <a:off x="-6752186" y="498098"/>
            <a:ext cx="16580416" cy="5943600"/>
            <a:chOff x="-6825588" y="457200"/>
            <a:chExt cx="16580416" cy="5943600"/>
          </a:xfrm>
        </p:grpSpPr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xmlns="" id="{55FD6C1D-FF1F-456E-B630-C3306181E6C8}"/>
                </a:ext>
              </a:extLst>
            </p:cNvPr>
            <p:cNvSpPr/>
            <p:nvPr/>
          </p:nvSpPr>
          <p:spPr>
            <a:xfrm>
              <a:off x="7733478" y="5943600"/>
              <a:ext cx="2021350" cy="457200"/>
            </a:xfrm>
            <a:custGeom>
              <a:avLst/>
              <a:gdLst>
                <a:gd name="connsiteX0" fmla="*/ 197075 w 2021350"/>
                <a:gd name="connsiteY0" fmla="*/ 0 h 457200"/>
                <a:gd name="connsiteX1" fmla="*/ 2021350 w 2021350"/>
                <a:gd name="connsiteY1" fmla="*/ 0 h 457200"/>
                <a:gd name="connsiteX2" fmla="*/ 1973344 w 2021350"/>
                <a:gd name="connsiteY2" fmla="*/ 162670 h 457200"/>
                <a:gd name="connsiteX3" fmla="*/ 1870208 w 2021350"/>
                <a:gd name="connsiteY3" fmla="*/ 457200 h 457200"/>
                <a:gd name="connsiteX4" fmla="*/ 0 w 2021350"/>
                <a:gd name="connsiteY4" fmla="*/ 457200 h 457200"/>
                <a:gd name="connsiteX5" fmla="*/ 87699 w 2021350"/>
                <a:gd name="connsiteY5" fmla="*/ 26882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1350" h="457200">
                  <a:moveTo>
                    <a:pt x="197075" y="0"/>
                  </a:moveTo>
                  <a:lnTo>
                    <a:pt x="2021350" y="0"/>
                  </a:lnTo>
                  <a:lnTo>
                    <a:pt x="1973344" y="162670"/>
                  </a:lnTo>
                  <a:lnTo>
                    <a:pt x="1870208" y="457200"/>
                  </a:lnTo>
                  <a:lnTo>
                    <a:pt x="0" y="457200"/>
                  </a:lnTo>
                  <a:lnTo>
                    <a:pt x="87699" y="268826"/>
                  </a:lnTo>
                  <a:close/>
                </a:path>
              </a:pathLst>
            </a:custGeom>
            <a:solidFill>
              <a:srgbClr val="6401C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13</a:t>
              </a:r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xmlns="" id="{C415D97E-0307-45B1-8C66-C7752DBF803D}"/>
                </a:ext>
              </a:extLst>
            </p:cNvPr>
            <p:cNvSpPr/>
            <p:nvPr/>
          </p:nvSpPr>
          <p:spPr>
            <a:xfrm flipH="1">
              <a:off x="-6825588" y="457200"/>
              <a:ext cx="2027427" cy="457200"/>
            </a:xfrm>
            <a:custGeom>
              <a:avLst/>
              <a:gdLst>
                <a:gd name="connsiteX0" fmla="*/ 0 w 2027427"/>
                <a:gd name="connsiteY0" fmla="*/ 0 h 457200"/>
                <a:gd name="connsiteX1" fmla="*/ 1872770 w 2027427"/>
                <a:gd name="connsiteY1" fmla="*/ 0 h 457200"/>
                <a:gd name="connsiteX2" fmla="*/ 1910540 w 2027427"/>
                <a:gd name="connsiteY2" fmla="*/ 99007 h 457200"/>
                <a:gd name="connsiteX3" fmla="*/ 2027427 w 2027427"/>
                <a:gd name="connsiteY3" fmla="*/ 457200 h 457200"/>
                <a:gd name="connsiteX4" fmla="*/ 197987 w 2027427"/>
                <a:gd name="connsiteY4" fmla="*/ 457200 h 457200"/>
                <a:gd name="connsiteX5" fmla="*/ 160815 w 2027427"/>
                <a:gd name="connsiteY5" fmla="*/ 359762 h 457200"/>
                <a:gd name="connsiteX6" fmla="*/ 25957 w 2027427"/>
                <a:gd name="connsiteY6" fmla="*/ 5217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7427" h="457200">
                  <a:moveTo>
                    <a:pt x="0" y="0"/>
                  </a:moveTo>
                  <a:lnTo>
                    <a:pt x="1872770" y="0"/>
                  </a:lnTo>
                  <a:lnTo>
                    <a:pt x="1910540" y="99007"/>
                  </a:lnTo>
                  <a:lnTo>
                    <a:pt x="2027427" y="457200"/>
                  </a:lnTo>
                  <a:lnTo>
                    <a:pt x="197987" y="457200"/>
                  </a:lnTo>
                  <a:lnTo>
                    <a:pt x="160815" y="359762"/>
                  </a:lnTo>
                  <a:cubicBezTo>
                    <a:pt x="118295" y="255990"/>
                    <a:pt x="73320" y="153434"/>
                    <a:pt x="25957" y="5217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#9Slide03 AllRoundGothic" panose="020B0703020202020104" pitchFamily="34" charset="0"/>
                </a:rPr>
                <a:t>1</a:t>
              </a:r>
            </a:p>
          </p:txBody>
        </p:sp>
      </p:grpSp>
      <p:grpSp>
        <p:nvGrpSpPr>
          <p:cNvPr id="1031" name="Nhóm 1030">
            <a:extLst>
              <a:ext uri="{FF2B5EF4-FFF2-40B4-BE49-F238E27FC236}">
                <a16:creationId xmlns:a16="http://schemas.microsoft.com/office/drawing/2014/main" xmlns="" id="{B654DD94-3237-4288-9ED1-B914087FB1C1}"/>
              </a:ext>
            </a:extLst>
          </p:cNvPr>
          <p:cNvGrpSpPr/>
          <p:nvPr/>
        </p:nvGrpSpPr>
        <p:grpSpPr>
          <a:xfrm rot="5400000">
            <a:off x="-6877471" y="953796"/>
            <a:ext cx="16830986" cy="5029200"/>
            <a:chOff x="-6952375" y="914400"/>
            <a:chExt cx="16830986" cy="5029200"/>
          </a:xfrm>
        </p:grpSpPr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xmlns="" id="{30099476-48EF-424F-AA87-E22C271403E6}"/>
                </a:ext>
              </a:extLst>
            </p:cNvPr>
            <p:cNvSpPr/>
            <p:nvPr/>
          </p:nvSpPr>
          <p:spPr>
            <a:xfrm>
              <a:off x="7930553" y="5486400"/>
              <a:ext cx="1948058" cy="457200"/>
            </a:xfrm>
            <a:custGeom>
              <a:avLst/>
              <a:gdLst>
                <a:gd name="connsiteX0" fmla="*/ 157857 w 1948058"/>
                <a:gd name="connsiteY0" fmla="*/ 0 h 457200"/>
                <a:gd name="connsiteX1" fmla="*/ 1948058 w 1948058"/>
                <a:gd name="connsiteY1" fmla="*/ 0 h 457200"/>
                <a:gd name="connsiteX2" fmla="*/ 1897985 w 1948058"/>
                <a:gd name="connsiteY2" fmla="*/ 207432 h 457200"/>
                <a:gd name="connsiteX3" fmla="*/ 1824275 w 1948058"/>
                <a:gd name="connsiteY3" fmla="*/ 457200 h 457200"/>
                <a:gd name="connsiteX4" fmla="*/ 0 w 1948058"/>
                <a:gd name="connsiteY4" fmla="*/ 457200 h 457200"/>
                <a:gd name="connsiteX5" fmla="*/ 18784 w 1948058"/>
                <a:gd name="connsiteY5" fmla="*/ 411033 h 457200"/>
                <a:gd name="connsiteX6" fmla="*/ 131812 w 1948058"/>
                <a:gd name="connsiteY6" fmla="*/ 88254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8058" h="457200">
                  <a:moveTo>
                    <a:pt x="157857" y="0"/>
                  </a:moveTo>
                  <a:lnTo>
                    <a:pt x="1948058" y="0"/>
                  </a:lnTo>
                  <a:lnTo>
                    <a:pt x="1897985" y="207432"/>
                  </a:lnTo>
                  <a:lnTo>
                    <a:pt x="1824275" y="457200"/>
                  </a:lnTo>
                  <a:lnTo>
                    <a:pt x="0" y="457200"/>
                  </a:lnTo>
                  <a:lnTo>
                    <a:pt x="18784" y="411033"/>
                  </a:lnTo>
                  <a:cubicBezTo>
                    <a:pt x="59008" y="304714"/>
                    <a:pt x="96709" y="197099"/>
                    <a:pt x="131812" y="88254"/>
                  </a:cubicBezTo>
                  <a:close/>
                </a:path>
              </a:pathLst>
            </a:custGeom>
            <a:solidFill>
              <a:srgbClr val="5B03F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12</a:t>
              </a:r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xmlns="" id="{2C03F686-3571-4C3B-9014-7666E290E44E}"/>
                </a:ext>
              </a:extLst>
            </p:cNvPr>
            <p:cNvSpPr/>
            <p:nvPr/>
          </p:nvSpPr>
          <p:spPr>
            <a:xfrm flipH="1">
              <a:off x="-6952375" y="914400"/>
              <a:ext cx="1956228" cy="457200"/>
            </a:xfrm>
            <a:custGeom>
              <a:avLst/>
              <a:gdLst>
                <a:gd name="connsiteX0" fmla="*/ 0 w 1956228"/>
                <a:gd name="connsiteY0" fmla="*/ 0 h 457200"/>
                <a:gd name="connsiteX1" fmla="*/ 1829440 w 1956228"/>
                <a:gd name="connsiteY1" fmla="*/ 0 h 457200"/>
                <a:gd name="connsiteX2" fmla="*/ 1843704 w 1956228"/>
                <a:gd name="connsiteY2" fmla="*/ 43711 h 457200"/>
                <a:gd name="connsiteX3" fmla="*/ 1955431 w 1956228"/>
                <a:gd name="connsiteY3" fmla="*/ 453577 h 457200"/>
                <a:gd name="connsiteX4" fmla="*/ 1956228 w 1956228"/>
                <a:gd name="connsiteY4" fmla="*/ 457200 h 457200"/>
                <a:gd name="connsiteX5" fmla="*/ 161191 w 1956228"/>
                <a:gd name="connsiteY5" fmla="*/ 457200 h 457200"/>
                <a:gd name="connsiteX6" fmla="*/ 82955 w 1956228"/>
                <a:gd name="connsiteY6" fmla="*/ 21745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228" h="457200">
                  <a:moveTo>
                    <a:pt x="0" y="0"/>
                  </a:moveTo>
                  <a:lnTo>
                    <a:pt x="1829440" y="0"/>
                  </a:lnTo>
                  <a:lnTo>
                    <a:pt x="1843704" y="43711"/>
                  </a:lnTo>
                  <a:cubicBezTo>
                    <a:pt x="1884212" y="179038"/>
                    <a:pt x="1921483" y="315692"/>
                    <a:pt x="1955431" y="453577"/>
                  </a:cubicBezTo>
                  <a:lnTo>
                    <a:pt x="1956228" y="457200"/>
                  </a:lnTo>
                  <a:lnTo>
                    <a:pt x="161191" y="457200"/>
                  </a:lnTo>
                  <a:lnTo>
                    <a:pt x="82955" y="21745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#9Slide03 AllRoundGothic" panose="020B0703020202020104" pitchFamily="34" charset="0"/>
                </a:rPr>
                <a:t>2</a:t>
              </a:r>
            </a:p>
          </p:txBody>
        </p:sp>
      </p:grpSp>
      <p:grpSp>
        <p:nvGrpSpPr>
          <p:cNvPr id="1032" name="Nhóm 1031">
            <a:extLst>
              <a:ext uri="{FF2B5EF4-FFF2-40B4-BE49-F238E27FC236}">
                <a16:creationId xmlns:a16="http://schemas.microsoft.com/office/drawing/2014/main" xmlns="" id="{E6842393-03BC-4CD4-B4F4-BF2E9A39F563}"/>
              </a:ext>
            </a:extLst>
          </p:cNvPr>
          <p:cNvGrpSpPr/>
          <p:nvPr/>
        </p:nvGrpSpPr>
        <p:grpSpPr>
          <a:xfrm rot="5400000">
            <a:off x="-6975404" y="1410604"/>
            <a:ext cx="17026852" cy="4114800"/>
            <a:chOff x="-7050700" y="1371600"/>
            <a:chExt cx="17026852" cy="4114800"/>
          </a:xfrm>
        </p:grpSpPr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xmlns="" id="{BC897268-EA57-4908-A6E4-4C1D32F73A39}"/>
                </a:ext>
              </a:extLst>
            </p:cNvPr>
            <p:cNvSpPr/>
            <p:nvPr/>
          </p:nvSpPr>
          <p:spPr>
            <a:xfrm>
              <a:off x="8088410" y="5029200"/>
              <a:ext cx="1887742" cy="457200"/>
            </a:xfrm>
            <a:custGeom>
              <a:avLst/>
              <a:gdLst>
                <a:gd name="connsiteX0" fmla="*/ 123360 w 1887742"/>
                <a:gd name="connsiteY0" fmla="*/ 0 h 457200"/>
                <a:gd name="connsiteX1" fmla="*/ 1887742 w 1887742"/>
                <a:gd name="connsiteY1" fmla="*/ 0 h 457200"/>
                <a:gd name="connsiteX2" fmla="*/ 1841789 w 1887742"/>
                <a:gd name="connsiteY2" fmla="*/ 243489 h 457200"/>
                <a:gd name="connsiteX3" fmla="*/ 1790201 w 1887742"/>
                <a:gd name="connsiteY3" fmla="*/ 457200 h 457200"/>
                <a:gd name="connsiteX4" fmla="*/ 0 w 1887742"/>
                <a:gd name="connsiteY4" fmla="*/ 457200 h 457200"/>
                <a:gd name="connsiteX5" fmla="*/ 71389 w 1887742"/>
                <a:gd name="connsiteY5" fmla="*/ 21529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7742" h="457200">
                  <a:moveTo>
                    <a:pt x="123360" y="0"/>
                  </a:moveTo>
                  <a:lnTo>
                    <a:pt x="1887742" y="0"/>
                  </a:lnTo>
                  <a:lnTo>
                    <a:pt x="1841789" y="243489"/>
                  </a:lnTo>
                  <a:lnTo>
                    <a:pt x="1790201" y="457200"/>
                  </a:lnTo>
                  <a:lnTo>
                    <a:pt x="0" y="457200"/>
                  </a:lnTo>
                  <a:lnTo>
                    <a:pt x="71389" y="215298"/>
                  </a:lnTo>
                  <a:close/>
                </a:path>
              </a:pathLst>
            </a:custGeom>
            <a:solidFill>
              <a:srgbClr val="0000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11</a:t>
              </a:r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xmlns="" id="{F99F11A5-8BA3-4123-9329-A449A077A6CB}"/>
                </a:ext>
              </a:extLst>
            </p:cNvPr>
            <p:cNvSpPr/>
            <p:nvPr/>
          </p:nvSpPr>
          <p:spPr>
            <a:xfrm flipH="1">
              <a:off x="-7050700" y="1371600"/>
              <a:ext cx="1893362" cy="457200"/>
            </a:xfrm>
            <a:custGeom>
              <a:avLst/>
              <a:gdLst>
                <a:gd name="connsiteX0" fmla="*/ 0 w 1893362"/>
                <a:gd name="connsiteY0" fmla="*/ 0 h 457200"/>
                <a:gd name="connsiteX1" fmla="*/ 1795037 w 1893362"/>
                <a:gd name="connsiteY1" fmla="*/ 0 h 457200"/>
                <a:gd name="connsiteX2" fmla="*/ 1886032 w 1893362"/>
                <a:gd name="connsiteY2" fmla="*/ 413630 h 457200"/>
                <a:gd name="connsiteX3" fmla="*/ 1893362 w 1893362"/>
                <a:gd name="connsiteY3" fmla="*/ 457200 h 457200"/>
                <a:gd name="connsiteX4" fmla="*/ 126555 w 1893362"/>
                <a:gd name="connsiteY4" fmla="*/ 457200 h 457200"/>
                <a:gd name="connsiteX5" fmla="*/ 116186 w 1893362"/>
                <a:gd name="connsiteY5" fmla="*/ 410068 h 457200"/>
                <a:gd name="connsiteX6" fmla="*/ 26750 w 1893362"/>
                <a:gd name="connsiteY6" fmla="*/ 8197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62" h="457200">
                  <a:moveTo>
                    <a:pt x="0" y="0"/>
                  </a:moveTo>
                  <a:lnTo>
                    <a:pt x="1795037" y="0"/>
                  </a:lnTo>
                  <a:lnTo>
                    <a:pt x="1886032" y="413630"/>
                  </a:lnTo>
                  <a:lnTo>
                    <a:pt x="1893362" y="457200"/>
                  </a:lnTo>
                  <a:lnTo>
                    <a:pt x="126555" y="457200"/>
                  </a:lnTo>
                  <a:lnTo>
                    <a:pt x="116186" y="410068"/>
                  </a:lnTo>
                  <a:cubicBezTo>
                    <a:pt x="89011" y="299692"/>
                    <a:pt x="59176" y="190301"/>
                    <a:pt x="26750" y="81972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#9Slide03 AllRoundGothic" panose="020B0703020202020104" pitchFamily="34" charset="0"/>
                </a:rPr>
                <a:t>3</a:t>
              </a:r>
            </a:p>
          </p:txBody>
        </p:sp>
      </p:grpSp>
      <p:grpSp>
        <p:nvGrpSpPr>
          <p:cNvPr id="1033" name="Nhóm 1032">
            <a:extLst>
              <a:ext uri="{FF2B5EF4-FFF2-40B4-BE49-F238E27FC236}">
                <a16:creationId xmlns:a16="http://schemas.microsoft.com/office/drawing/2014/main" xmlns="" id="{536B455C-156B-42A1-9A3F-5C706694F861}"/>
              </a:ext>
            </a:extLst>
          </p:cNvPr>
          <p:cNvGrpSpPr/>
          <p:nvPr/>
        </p:nvGrpSpPr>
        <p:grpSpPr>
          <a:xfrm rot="5400000">
            <a:off x="-7048014" y="1867415"/>
            <a:ext cx="17172071" cy="3200400"/>
            <a:chOff x="-7123699" y="1828800"/>
            <a:chExt cx="17172071" cy="3200400"/>
          </a:xfrm>
        </p:grpSpPr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xmlns="" id="{DB8461BC-CD3F-4776-AB68-991DB537DC10}"/>
                </a:ext>
              </a:extLst>
            </p:cNvPr>
            <p:cNvSpPr/>
            <p:nvPr/>
          </p:nvSpPr>
          <p:spPr>
            <a:xfrm>
              <a:off x="8211771" y="4572000"/>
              <a:ext cx="1836601" cy="457200"/>
            </a:xfrm>
            <a:custGeom>
              <a:avLst/>
              <a:gdLst>
                <a:gd name="connsiteX0" fmla="*/ 92703 w 1836601"/>
                <a:gd name="connsiteY0" fmla="*/ 0 h 457200"/>
                <a:gd name="connsiteX1" fmla="*/ 1836601 w 1836601"/>
                <a:gd name="connsiteY1" fmla="*/ 0 h 457200"/>
                <a:gd name="connsiteX2" fmla="*/ 1799458 w 1836601"/>
                <a:gd name="connsiteY2" fmla="*/ 271352 h 457200"/>
                <a:gd name="connsiteX3" fmla="*/ 1764382 w 1836601"/>
                <a:gd name="connsiteY3" fmla="*/ 457200 h 457200"/>
                <a:gd name="connsiteX4" fmla="*/ 0 w 1836601"/>
                <a:gd name="connsiteY4" fmla="*/ 457200 h 457200"/>
                <a:gd name="connsiteX5" fmla="*/ 29408 w 1836601"/>
                <a:gd name="connsiteY5" fmla="*/ 335375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601" h="457200">
                  <a:moveTo>
                    <a:pt x="92703" y="0"/>
                  </a:moveTo>
                  <a:lnTo>
                    <a:pt x="1836601" y="0"/>
                  </a:lnTo>
                  <a:lnTo>
                    <a:pt x="1799458" y="271352"/>
                  </a:lnTo>
                  <a:lnTo>
                    <a:pt x="1764382" y="457200"/>
                  </a:lnTo>
                  <a:lnTo>
                    <a:pt x="0" y="457200"/>
                  </a:lnTo>
                  <a:lnTo>
                    <a:pt x="29408" y="335375"/>
                  </a:lnTo>
                  <a:close/>
                </a:path>
              </a:pathLst>
            </a:custGeom>
            <a:solidFill>
              <a:srgbClr val="0098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10</a:t>
              </a:r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xmlns="" id="{3CF6F45A-663A-491B-8E2A-9807886B4228}"/>
                </a:ext>
              </a:extLst>
            </p:cNvPr>
            <p:cNvSpPr/>
            <p:nvPr/>
          </p:nvSpPr>
          <p:spPr>
            <a:xfrm flipH="1">
              <a:off x="-7123699" y="1828800"/>
              <a:ext cx="1839806" cy="457200"/>
            </a:xfrm>
            <a:custGeom>
              <a:avLst/>
              <a:gdLst>
                <a:gd name="connsiteX0" fmla="*/ 0 w 1839806"/>
                <a:gd name="connsiteY0" fmla="*/ 0 h 457200"/>
                <a:gd name="connsiteX1" fmla="*/ 1766807 w 1839806"/>
                <a:gd name="connsiteY1" fmla="*/ 0 h 457200"/>
                <a:gd name="connsiteX2" fmla="*/ 1830824 w 1839806"/>
                <a:gd name="connsiteY2" fmla="*/ 380494 h 457200"/>
                <a:gd name="connsiteX3" fmla="*/ 1839806 w 1839806"/>
                <a:gd name="connsiteY3" fmla="*/ 457200 h 457200"/>
                <a:gd name="connsiteX4" fmla="*/ 91767 w 1839806"/>
                <a:gd name="connsiteY4" fmla="*/ 457200 h 457200"/>
                <a:gd name="connsiteX5" fmla="*/ 63111 w 1839806"/>
                <a:gd name="connsiteY5" fmla="*/ 28687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9806" h="457200">
                  <a:moveTo>
                    <a:pt x="0" y="0"/>
                  </a:moveTo>
                  <a:lnTo>
                    <a:pt x="1766807" y="0"/>
                  </a:lnTo>
                  <a:lnTo>
                    <a:pt x="1830824" y="380494"/>
                  </a:lnTo>
                  <a:lnTo>
                    <a:pt x="1839806" y="457200"/>
                  </a:lnTo>
                  <a:lnTo>
                    <a:pt x="91767" y="457200"/>
                  </a:lnTo>
                  <a:lnTo>
                    <a:pt x="63111" y="28687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#9Slide03 AllRoundGothic" panose="020B0703020202020104" pitchFamily="34" charset="0"/>
                </a:rPr>
                <a:t>4</a:t>
              </a:r>
            </a:p>
          </p:txBody>
        </p:sp>
      </p:grpSp>
      <p:grpSp>
        <p:nvGrpSpPr>
          <p:cNvPr id="1034" name="Nhóm 1033">
            <a:extLst>
              <a:ext uri="{FF2B5EF4-FFF2-40B4-BE49-F238E27FC236}">
                <a16:creationId xmlns:a16="http://schemas.microsoft.com/office/drawing/2014/main" xmlns="" id="{CC38F200-B5FE-445B-A808-71452D600146}"/>
              </a:ext>
            </a:extLst>
          </p:cNvPr>
          <p:cNvGrpSpPr/>
          <p:nvPr/>
        </p:nvGrpSpPr>
        <p:grpSpPr>
          <a:xfrm rot="5400000">
            <a:off x="-7095976" y="2324294"/>
            <a:ext cx="17267995" cy="2286000"/>
            <a:chOff x="-7171982" y="2286000"/>
            <a:chExt cx="17267995" cy="2286000"/>
          </a:xfrm>
        </p:grpSpPr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xmlns="" id="{BF6ABCA3-4166-4D6E-A0B5-76DF3E7D9D5A}"/>
                </a:ext>
              </a:extLst>
            </p:cNvPr>
            <p:cNvSpPr/>
            <p:nvPr/>
          </p:nvSpPr>
          <p:spPr>
            <a:xfrm>
              <a:off x="8304474" y="4114800"/>
              <a:ext cx="1791539" cy="457200"/>
            </a:xfrm>
            <a:custGeom>
              <a:avLst/>
              <a:gdLst>
                <a:gd name="connsiteX0" fmla="*/ 57936 w 1791539"/>
                <a:gd name="connsiteY0" fmla="*/ 0 h 457200"/>
                <a:gd name="connsiteX1" fmla="*/ 1791539 w 1791539"/>
                <a:gd name="connsiteY1" fmla="*/ 0 h 457200"/>
                <a:gd name="connsiteX2" fmla="*/ 1766575 w 1791539"/>
                <a:gd name="connsiteY2" fmla="*/ 291532 h 457200"/>
                <a:gd name="connsiteX3" fmla="*/ 1743898 w 1791539"/>
                <a:gd name="connsiteY3" fmla="*/ 457200 h 457200"/>
                <a:gd name="connsiteX4" fmla="*/ 0 w 1791539"/>
                <a:gd name="connsiteY4" fmla="*/ 457200 h 457200"/>
                <a:gd name="connsiteX5" fmla="*/ 1568 w 1791539"/>
                <a:gd name="connsiteY5" fmla="*/ 448893 h 457200"/>
                <a:gd name="connsiteX6" fmla="*/ 49454 w 1791539"/>
                <a:gd name="connsiteY6" fmla="*/ 9906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1539" h="457200">
                  <a:moveTo>
                    <a:pt x="57936" y="0"/>
                  </a:moveTo>
                  <a:lnTo>
                    <a:pt x="1791539" y="0"/>
                  </a:lnTo>
                  <a:lnTo>
                    <a:pt x="1766575" y="291532"/>
                  </a:lnTo>
                  <a:lnTo>
                    <a:pt x="1743898" y="457200"/>
                  </a:lnTo>
                  <a:lnTo>
                    <a:pt x="0" y="457200"/>
                  </a:lnTo>
                  <a:lnTo>
                    <a:pt x="1568" y="448893"/>
                  </a:lnTo>
                  <a:cubicBezTo>
                    <a:pt x="20385" y="333284"/>
                    <a:pt x="36372" y="216650"/>
                    <a:pt x="49454" y="99060"/>
                  </a:cubicBezTo>
                  <a:close/>
                </a:path>
              </a:pathLst>
            </a:custGeom>
            <a:solidFill>
              <a:srgbClr val="00B8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9</a:t>
              </a:r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xmlns="" id="{77EBBEDE-1AD8-4097-8354-8887403FCEE4}"/>
                </a:ext>
              </a:extLst>
            </p:cNvPr>
            <p:cNvSpPr/>
            <p:nvPr/>
          </p:nvSpPr>
          <p:spPr>
            <a:xfrm flipH="1">
              <a:off x="-7171982" y="2286000"/>
              <a:ext cx="1796322" cy="457200"/>
            </a:xfrm>
            <a:custGeom>
              <a:avLst/>
              <a:gdLst>
                <a:gd name="connsiteX0" fmla="*/ 0 w 1796322"/>
                <a:gd name="connsiteY0" fmla="*/ 0 h 457200"/>
                <a:gd name="connsiteX1" fmla="*/ 1748039 w 1796322"/>
                <a:gd name="connsiteY1" fmla="*/ 0 h 457200"/>
                <a:gd name="connsiteX2" fmla="*/ 1789447 w 1796322"/>
                <a:gd name="connsiteY2" fmla="*/ 353593 h 457200"/>
                <a:gd name="connsiteX3" fmla="*/ 1796322 w 1796322"/>
                <a:gd name="connsiteY3" fmla="*/ 457200 h 457200"/>
                <a:gd name="connsiteX4" fmla="*/ 62190 w 1796322"/>
                <a:gd name="connsiteY4" fmla="*/ 457200 h 457200"/>
                <a:gd name="connsiteX5" fmla="*/ 28456 w 1796322"/>
                <a:gd name="connsiteY5" fmla="*/ 169139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6322" h="457200">
                  <a:moveTo>
                    <a:pt x="0" y="0"/>
                  </a:moveTo>
                  <a:lnTo>
                    <a:pt x="1748039" y="0"/>
                  </a:lnTo>
                  <a:lnTo>
                    <a:pt x="1789447" y="353593"/>
                  </a:lnTo>
                  <a:lnTo>
                    <a:pt x="1796322" y="457200"/>
                  </a:lnTo>
                  <a:lnTo>
                    <a:pt x="62190" y="457200"/>
                  </a:lnTo>
                  <a:lnTo>
                    <a:pt x="28456" y="16913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#9Slide03 AllRoundGothic" panose="020B0703020202020104" pitchFamily="34" charset="0"/>
                </a:rPr>
                <a:t>5</a:t>
              </a:r>
            </a:p>
          </p:txBody>
        </p:sp>
      </p:grpSp>
      <p:grpSp>
        <p:nvGrpSpPr>
          <p:cNvPr id="1028" name="Nhóm 1027">
            <a:extLst>
              <a:ext uri="{FF2B5EF4-FFF2-40B4-BE49-F238E27FC236}">
                <a16:creationId xmlns:a16="http://schemas.microsoft.com/office/drawing/2014/main" xmlns="" id="{EC69C7B7-8594-4935-A867-5F476798327A}"/>
              </a:ext>
            </a:extLst>
          </p:cNvPr>
          <p:cNvGrpSpPr/>
          <p:nvPr/>
        </p:nvGrpSpPr>
        <p:grpSpPr>
          <a:xfrm rot="5400000">
            <a:off x="-7119832" y="2794032"/>
            <a:ext cx="17315707" cy="1371600"/>
            <a:chOff x="-7196000" y="2743200"/>
            <a:chExt cx="17315707" cy="1371600"/>
          </a:xfrm>
        </p:grpSpPr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xmlns="" id="{669AA9E4-8B1F-42D3-92D0-9AE8B6572A09}"/>
                </a:ext>
              </a:extLst>
            </p:cNvPr>
            <p:cNvSpPr/>
            <p:nvPr/>
          </p:nvSpPr>
          <p:spPr>
            <a:xfrm>
              <a:off x="8362410" y="3657600"/>
              <a:ext cx="1757297" cy="457200"/>
            </a:xfrm>
            <a:custGeom>
              <a:avLst/>
              <a:gdLst>
                <a:gd name="connsiteX0" fmla="*/ 28965 w 1757297"/>
                <a:gd name="connsiteY0" fmla="*/ 0 h 457200"/>
                <a:gd name="connsiteX1" fmla="*/ 1757297 w 1757297"/>
                <a:gd name="connsiteY1" fmla="*/ 0 h 457200"/>
                <a:gd name="connsiteX2" fmla="*/ 1746676 w 1757297"/>
                <a:gd name="connsiteY2" fmla="*/ 304539 h 457200"/>
                <a:gd name="connsiteX3" fmla="*/ 1733603 w 1757297"/>
                <a:gd name="connsiteY3" fmla="*/ 457200 h 457200"/>
                <a:gd name="connsiteX4" fmla="*/ 0 w 1757297"/>
                <a:gd name="connsiteY4" fmla="*/ 457200 h 457200"/>
                <a:gd name="connsiteX5" fmla="*/ 21966 w 1757297"/>
                <a:gd name="connsiteY5" fmla="*/ 200685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7297" h="457200">
                  <a:moveTo>
                    <a:pt x="28965" y="0"/>
                  </a:moveTo>
                  <a:lnTo>
                    <a:pt x="1757297" y="0"/>
                  </a:lnTo>
                  <a:lnTo>
                    <a:pt x="1746676" y="304539"/>
                  </a:lnTo>
                  <a:lnTo>
                    <a:pt x="1733603" y="457200"/>
                  </a:lnTo>
                  <a:lnTo>
                    <a:pt x="0" y="457200"/>
                  </a:lnTo>
                  <a:lnTo>
                    <a:pt x="21966" y="200685"/>
                  </a:lnTo>
                  <a:close/>
                </a:path>
              </a:pathLst>
            </a:custGeom>
            <a:solidFill>
              <a:srgbClr val="07B36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8</a:t>
              </a:r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xmlns="" id="{7E99BA24-0DB4-480A-B4B8-EEB94D946580}"/>
                </a:ext>
              </a:extLst>
            </p:cNvPr>
            <p:cNvSpPr/>
            <p:nvPr/>
          </p:nvSpPr>
          <p:spPr>
            <a:xfrm flipH="1">
              <a:off x="-7196000" y="2743200"/>
              <a:ext cx="1758149" cy="457200"/>
            </a:xfrm>
            <a:custGeom>
              <a:avLst/>
              <a:gdLst>
                <a:gd name="connsiteX0" fmla="*/ 0 w 1758149"/>
                <a:gd name="connsiteY0" fmla="*/ 0 h 457200"/>
                <a:gd name="connsiteX1" fmla="*/ 1734132 w 1758149"/>
                <a:gd name="connsiteY1" fmla="*/ 0 h 457200"/>
                <a:gd name="connsiteX2" fmla="*/ 1756182 w 1758149"/>
                <a:gd name="connsiteY2" fmla="*/ 332350 h 457200"/>
                <a:gd name="connsiteX3" fmla="*/ 1758149 w 1758149"/>
                <a:gd name="connsiteY3" fmla="*/ 457200 h 457200"/>
                <a:gd name="connsiteX4" fmla="*/ 30575 w 1758149"/>
                <a:gd name="connsiteY4" fmla="*/ 457200 h 457200"/>
                <a:gd name="connsiteX5" fmla="*/ 29758 w 1758149"/>
                <a:gd name="connsiteY5" fmla="*/ 405374 h 457200"/>
                <a:gd name="connsiteX6" fmla="*/ 6604 w 1758149"/>
                <a:gd name="connsiteY6" fmla="*/ 5639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8149" h="457200">
                  <a:moveTo>
                    <a:pt x="0" y="0"/>
                  </a:moveTo>
                  <a:lnTo>
                    <a:pt x="1734132" y="0"/>
                  </a:lnTo>
                  <a:lnTo>
                    <a:pt x="1756182" y="332350"/>
                  </a:lnTo>
                  <a:lnTo>
                    <a:pt x="1758149" y="457200"/>
                  </a:lnTo>
                  <a:lnTo>
                    <a:pt x="30575" y="457200"/>
                  </a:lnTo>
                  <a:lnTo>
                    <a:pt x="29758" y="405374"/>
                  </a:lnTo>
                  <a:cubicBezTo>
                    <a:pt x="24949" y="288343"/>
                    <a:pt x="17209" y="171990"/>
                    <a:pt x="6604" y="56392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#9Slide03 AllRoundGothic" panose="020B0703020202020104" pitchFamily="34" charset="0"/>
                </a:rPr>
                <a:t>6</a:t>
              </a:r>
            </a:p>
          </p:txBody>
        </p:sp>
      </p:grpSp>
      <p:grpSp>
        <p:nvGrpSpPr>
          <p:cNvPr id="1027" name="7">
            <a:extLst>
              <a:ext uri="{FF2B5EF4-FFF2-40B4-BE49-F238E27FC236}">
                <a16:creationId xmlns:a16="http://schemas.microsoft.com/office/drawing/2014/main" xmlns="" id="{1C07D985-164F-441C-A4C9-B43EEA0A77DF}"/>
              </a:ext>
            </a:extLst>
          </p:cNvPr>
          <p:cNvGrpSpPr/>
          <p:nvPr/>
        </p:nvGrpSpPr>
        <p:grpSpPr>
          <a:xfrm rot="5400000">
            <a:off x="-7124780" y="3251200"/>
            <a:ext cx="17325604" cy="457200"/>
            <a:chOff x="-7200980" y="3200400"/>
            <a:chExt cx="17325604" cy="457200"/>
          </a:xfrm>
        </p:grpSpPr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xmlns="" id="{3FC426F7-12C0-4E1C-A46D-103BAD362659}"/>
                </a:ext>
              </a:extLst>
            </p:cNvPr>
            <p:cNvSpPr/>
            <p:nvPr/>
          </p:nvSpPr>
          <p:spPr>
            <a:xfrm>
              <a:off x="8391374" y="3200400"/>
              <a:ext cx="1733250" cy="457200"/>
            </a:xfrm>
            <a:custGeom>
              <a:avLst/>
              <a:gdLst>
                <a:gd name="connsiteX0" fmla="*/ 695 w 1733250"/>
                <a:gd name="connsiteY0" fmla="*/ 0 h 457200"/>
                <a:gd name="connsiteX1" fmla="*/ 1728269 w 1733250"/>
                <a:gd name="connsiteY1" fmla="*/ 0 h 457200"/>
                <a:gd name="connsiteX2" fmla="*/ 1733250 w 1733250"/>
                <a:gd name="connsiteY2" fmla="*/ 316191 h 457200"/>
                <a:gd name="connsiteX3" fmla="*/ 1728332 w 1733250"/>
                <a:gd name="connsiteY3" fmla="*/ 457200 h 457200"/>
                <a:gd name="connsiteX4" fmla="*/ 0 w 1733250"/>
                <a:gd name="connsiteY4" fmla="*/ 457200 h 457200"/>
                <a:gd name="connsiteX5" fmla="*/ 5440 w 1733250"/>
                <a:gd name="connsiteY5" fmla="*/ 301225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250" h="457200">
                  <a:moveTo>
                    <a:pt x="695" y="0"/>
                  </a:moveTo>
                  <a:lnTo>
                    <a:pt x="1728269" y="0"/>
                  </a:lnTo>
                  <a:lnTo>
                    <a:pt x="1733250" y="316191"/>
                  </a:lnTo>
                  <a:lnTo>
                    <a:pt x="1728332" y="457200"/>
                  </a:lnTo>
                  <a:lnTo>
                    <a:pt x="0" y="457200"/>
                  </a:lnTo>
                  <a:lnTo>
                    <a:pt x="5440" y="301225"/>
                  </a:lnTo>
                  <a:close/>
                </a:path>
              </a:pathLst>
            </a:custGeom>
            <a:solidFill>
              <a:srgbClr val="34A4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7</a:t>
              </a:r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xmlns="" id="{9D50B570-8F43-44FB-BB49-DDBA121025CA}"/>
                </a:ext>
              </a:extLst>
            </p:cNvPr>
            <p:cNvSpPr/>
            <p:nvPr/>
          </p:nvSpPr>
          <p:spPr>
            <a:xfrm flipH="1">
              <a:off x="-7200980" y="3200400"/>
              <a:ext cx="1733250" cy="457200"/>
            </a:xfrm>
            <a:custGeom>
              <a:avLst/>
              <a:gdLst>
                <a:gd name="connsiteX0" fmla="*/ 695 w 1733250"/>
                <a:gd name="connsiteY0" fmla="*/ 0 h 457200"/>
                <a:gd name="connsiteX1" fmla="*/ 1728269 w 1733250"/>
                <a:gd name="connsiteY1" fmla="*/ 0 h 457200"/>
                <a:gd name="connsiteX2" fmla="*/ 1733250 w 1733250"/>
                <a:gd name="connsiteY2" fmla="*/ 316191 h 457200"/>
                <a:gd name="connsiteX3" fmla="*/ 1728332 w 1733250"/>
                <a:gd name="connsiteY3" fmla="*/ 457200 h 457200"/>
                <a:gd name="connsiteX4" fmla="*/ 0 w 1733250"/>
                <a:gd name="connsiteY4" fmla="*/ 457200 h 457200"/>
                <a:gd name="connsiteX5" fmla="*/ 5440 w 1733250"/>
                <a:gd name="connsiteY5" fmla="*/ 301225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250" h="457200">
                  <a:moveTo>
                    <a:pt x="695" y="0"/>
                  </a:moveTo>
                  <a:lnTo>
                    <a:pt x="1728269" y="0"/>
                  </a:lnTo>
                  <a:lnTo>
                    <a:pt x="1733250" y="316191"/>
                  </a:lnTo>
                  <a:lnTo>
                    <a:pt x="1728332" y="457200"/>
                  </a:lnTo>
                  <a:lnTo>
                    <a:pt x="0" y="457200"/>
                  </a:lnTo>
                  <a:lnTo>
                    <a:pt x="5440" y="30122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7</a:t>
              </a:r>
            </a:p>
          </p:txBody>
        </p:sp>
      </p:grpSp>
      <p:grpSp>
        <p:nvGrpSpPr>
          <p:cNvPr id="1025" name="Nhóm 1024">
            <a:extLst>
              <a:ext uri="{FF2B5EF4-FFF2-40B4-BE49-F238E27FC236}">
                <a16:creationId xmlns:a16="http://schemas.microsoft.com/office/drawing/2014/main" xmlns="" id="{09F7033B-0B47-4697-987F-613D323C283B}"/>
              </a:ext>
            </a:extLst>
          </p:cNvPr>
          <p:cNvGrpSpPr/>
          <p:nvPr/>
        </p:nvGrpSpPr>
        <p:grpSpPr>
          <a:xfrm rot="5400000">
            <a:off x="-7119832" y="2793969"/>
            <a:ext cx="17315707" cy="1371600"/>
            <a:chOff x="-7196063" y="2743200"/>
            <a:chExt cx="17315707" cy="1371600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xmlns="" id="{02C98AAF-F892-43D3-8ACC-50CBB6E89174}"/>
                </a:ext>
              </a:extLst>
            </p:cNvPr>
            <p:cNvSpPr/>
            <p:nvPr/>
          </p:nvSpPr>
          <p:spPr>
            <a:xfrm>
              <a:off x="8361495" y="2743200"/>
              <a:ext cx="1758149" cy="457200"/>
            </a:xfrm>
            <a:custGeom>
              <a:avLst/>
              <a:gdLst>
                <a:gd name="connsiteX0" fmla="*/ 0 w 1758149"/>
                <a:gd name="connsiteY0" fmla="*/ 0 h 457200"/>
                <a:gd name="connsiteX1" fmla="*/ 1734132 w 1758149"/>
                <a:gd name="connsiteY1" fmla="*/ 0 h 457200"/>
                <a:gd name="connsiteX2" fmla="*/ 1756182 w 1758149"/>
                <a:gd name="connsiteY2" fmla="*/ 332350 h 457200"/>
                <a:gd name="connsiteX3" fmla="*/ 1758149 w 1758149"/>
                <a:gd name="connsiteY3" fmla="*/ 457200 h 457200"/>
                <a:gd name="connsiteX4" fmla="*/ 30575 w 1758149"/>
                <a:gd name="connsiteY4" fmla="*/ 457200 h 457200"/>
                <a:gd name="connsiteX5" fmla="*/ 29758 w 1758149"/>
                <a:gd name="connsiteY5" fmla="*/ 405374 h 457200"/>
                <a:gd name="connsiteX6" fmla="*/ 6604 w 1758149"/>
                <a:gd name="connsiteY6" fmla="*/ 5639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8149" h="457200">
                  <a:moveTo>
                    <a:pt x="0" y="0"/>
                  </a:moveTo>
                  <a:lnTo>
                    <a:pt x="1734132" y="0"/>
                  </a:lnTo>
                  <a:lnTo>
                    <a:pt x="1756182" y="332350"/>
                  </a:lnTo>
                  <a:lnTo>
                    <a:pt x="1758149" y="457200"/>
                  </a:lnTo>
                  <a:lnTo>
                    <a:pt x="30575" y="457200"/>
                  </a:lnTo>
                  <a:lnTo>
                    <a:pt x="29758" y="405374"/>
                  </a:lnTo>
                  <a:cubicBezTo>
                    <a:pt x="24949" y="288343"/>
                    <a:pt x="17209" y="171990"/>
                    <a:pt x="6604" y="56392"/>
                  </a:cubicBezTo>
                  <a:close/>
                </a:path>
              </a:pathLst>
            </a:custGeom>
            <a:solidFill>
              <a:srgbClr val="02DE0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#9Slide03 AllRoundGothic" panose="020B0703020202020104" pitchFamily="34" charset="0"/>
                </a:rPr>
                <a:t>6</a:t>
              </a:r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xmlns="" id="{0E73724F-95C4-4732-B50F-245F1FADE533}"/>
                </a:ext>
              </a:extLst>
            </p:cNvPr>
            <p:cNvSpPr/>
            <p:nvPr/>
          </p:nvSpPr>
          <p:spPr>
            <a:xfrm flipH="1">
              <a:off x="-7196063" y="3657600"/>
              <a:ext cx="1757297" cy="457200"/>
            </a:xfrm>
            <a:custGeom>
              <a:avLst/>
              <a:gdLst>
                <a:gd name="connsiteX0" fmla="*/ 28965 w 1757297"/>
                <a:gd name="connsiteY0" fmla="*/ 0 h 457200"/>
                <a:gd name="connsiteX1" fmla="*/ 1757297 w 1757297"/>
                <a:gd name="connsiteY1" fmla="*/ 0 h 457200"/>
                <a:gd name="connsiteX2" fmla="*/ 1746676 w 1757297"/>
                <a:gd name="connsiteY2" fmla="*/ 304539 h 457200"/>
                <a:gd name="connsiteX3" fmla="*/ 1733603 w 1757297"/>
                <a:gd name="connsiteY3" fmla="*/ 457200 h 457200"/>
                <a:gd name="connsiteX4" fmla="*/ 0 w 1757297"/>
                <a:gd name="connsiteY4" fmla="*/ 457200 h 457200"/>
                <a:gd name="connsiteX5" fmla="*/ 21966 w 1757297"/>
                <a:gd name="connsiteY5" fmla="*/ 200685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7297" h="457200">
                  <a:moveTo>
                    <a:pt x="28965" y="0"/>
                  </a:moveTo>
                  <a:lnTo>
                    <a:pt x="1757297" y="0"/>
                  </a:lnTo>
                  <a:lnTo>
                    <a:pt x="1746676" y="304539"/>
                  </a:lnTo>
                  <a:lnTo>
                    <a:pt x="1733603" y="457200"/>
                  </a:lnTo>
                  <a:lnTo>
                    <a:pt x="0" y="457200"/>
                  </a:lnTo>
                  <a:lnTo>
                    <a:pt x="21966" y="20068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8</a:t>
              </a:r>
            </a:p>
          </p:txBody>
        </p:sp>
      </p:grpSp>
      <p:grpSp>
        <p:nvGrpSpPr>
          <p:cNvPr id="1024" name="Nhóm 1023">
            <a:extLst>
              <a:ext uri="{FF2B5EF4-FFF2-40B4-BE49-F238E27FC236}">
                <a16:creationId xmlns:a16="http://schemas.microsoft.com/office/drawing/2014/main" xmlns="" id="{D78C80C0-B432-46D3-AAEF-E94C51B307AA}"/>
              </a:ext>
            </a:extLst>
          </p:cNvPr>
          <p:cNvGrpSpPr/>
          <p:nvPr/>
        </p:nvGrpSpPr>
        <p:grpSpPr>
          <a:xfrm rot="5400000">
            <a:off x="-7095976" y="2336607"/>
            <a:ext cx="17267995" cy="2286000"/>
            <a:chOff x="-7172369" y="2286000"/>
            <a:chExt cx="17267995" cy="2286000"/>
          </a:xfrm>
        </p:grpSpPr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xmlns="" id="{0E793C68-7ACE-45B9-8EA1-80F8FE05928B}"/>
                </a:ext>
              </a:extLst>
            </p:cNvPr>
            <p:cNvSpPr/>
            <p:nvPr/>
          </p:nvSpPr>
          <p:spPr>
            <a:xfrm>
              <a:off x="8299304" y="2286000"/>
              <a:ext cx="1796322" cy="457200"/>
            </a:xfrm>
            <a:custGeom>
              <a:avLst/>
              <a:gdLst>
                <a:gd name="connsiteX0" fmla="*/ 0 w 1796322"/>
                <a:gd name="connsiteY0" fmla="*/ 0 h 457200"/>
                <a:gd name="connsiteX1" fmla="*/ 1748039 w 1796322"/>
                <a:gd name="connsiteY1" fmla="*/ 0 h 457200"/>
                <a:gd name="connsiteX2" fmla="*/ 1789447 w 1796322"/>
                <a:gd name="connsiteY2" fmla="*/ 353593 h 457200"/>
                <a:gd name="connsiteX3" fmla="*/ 1796322 w 1796322"/>
                <a:gd name="connsiteY3" fmla="*/ 457200 h 457200"/>
                <a:gd name="connsiteX4" fmla="*/ 62190 w 1796322"/>
                <a:gd name="connsiteY4" fmla="*/ 457200 h 457200"/>
                <a:gd name="connsiteX5" fmla="*/ 28456 w 1796322"/>
                <a:gd name="connsiteY5" fmla="*/ 169139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6322" h="457200">
                  <a:moveTo>
                    <a:pt x="0" y="0"/>
                  </a:moveTo>
                  <a:lnTo>
                    <a:pt x="1748039" y="0"/>
                  </a:lnTo>
                  <a:lnTo>
                    <a:pt x="1789447" y="353593"/>
                  </a:lnTo>
                  <a:lnTo>
                    <a:pt x="1796322" y="457200"/>
                  </a:lnTo>
                  <a:lnTo>
                    <a:pt x="62190" y="457200"/>
                  </a:lnTo>
                  <a:lnTo>
                    <a:pt x="28456" y="169139"/>
                  </a:lnTo>
                  <a:close/>
                </a:path>
              </a:pathLst>
            </a:custGeom>
            <a:solidFill>
              <a:srgbClr val="5CFB2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#9Slide03 AllRoundGothic" panose="020B0703020202020104" pitchFamily="34" charset="0"/>
                </a:rPr>
                <a:t>5</a:t>
              </a:r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xmlns="" id="{F5A97053-7CA1-439F-A0C4-0341EC70969C}"/>
                </a:ext>
              </a:extLst>
            </p:cNvPr>
            <p:cNvSpPr/>
            <p:nvPr/>
          </p:nvSpPr>
          <p:spPr>
            <a:xfrm flipH="1">
              <a:off x="-7172369" y="4114800"/>
              <a:ext cx="1791539" cy="457200"/>
            </a:xfrm>
            <a:custGeom>
              <a:avLst/>
              <a:gdLst>
                <a:gd name="connsiteX0" fmla="*/ 57936 w 1791539"/>
                <a:gd name="connsiteY0" fmla="*/ 0 h 457200"/>
                <a:gd name="connsiteX1" fmla="*/ 1791539 w 1791539"/>
                <a:gd name="connsiteY1" fmla="*/ 0 h 457200"/>
                <a:gd name="connsiteX2" fmla="*/ 1766575 w 1791539"/>
                <a:gd name="connsiteY2" fmla="*/ 291532 h 457200"/>
                <a:gd name="connsiteX3" fmla="*/ 1743898 w 1791539"/>
                <a:gd name="connsiteY3" fmla="*/ 457200 h 457200"/>
                <a:gd name="connsiteX4" fmla="*/ 0 w 1791539"/>
                <a:gd name="connsiteY4" fmla="*/ 457200 h 457200"/>
                <a:gd name="connsiteX5" fmla="*/ 1568 w 1791539"/>
                <a:gd name="connsiteY5" fmla="*/ 448893 h 457200"/>
                <a:gd name="connsiteX6" fmla="*/ 49454 w 1791539"/>
                <a:gd name="connsiteY6" fmla="*/ 9906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1539" h="457200">
                  <a:moveTo>
                    <a:pt x="57936" y="0"/>
                  </a:moveTo>
                  <a:lnTo>
                    <a:pt x="1791539" y="0"/>
                  </a:lnTo>
                  <a:lnTo>
                    <a:pt x="1766575" y="291532"/>
                  </a:lnTo>
                  <a:lnTo>
                    <a:pt x="1743898" y="457200"/>
                  </a:lnTo>
                  <a:lnTo>
                    <a:pt x="0" y="457200"/>
                  </a:lnTo>
                  <a:lnTo>
                    <a:pt x="1568" y="448893"/>
                  </a:lnTo>
                  <a:cubicBezTo>
                    <a:pt x="20385" y="333284"/>
                    <a:pt x="36372" y="216650"/>
                    <a:pt x="49454" y="9906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9</a:t>
              </a:r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xmlns="" id="{478A78D3-33A6-4653-A05B-3986D6C07476}"/>
              </a:ext>
            </a:extLst>
          </p:cNvPr>
          <p:cNvGrpSpPr/>
          <p:nvPr/>
        </p:nvGrpSpPr>
        <p:grpSpPr>
          <a:xfrm rot="5400000">
            <a:off x="-7048014" y="1879086"/>
            <a:ext cx="17172071" cy="3200400"/>
            <a:chOff x="-7124728" y="1828800"/>
            <a:chExt cx="17172071" cy="3200400"/>
          </a:xfrm>
        </p:grpSpPr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xmlns="" id="{0BE5C2EB-9D95-4F4E-83DB-CDF30A1B7983}"/>
                </a:ext>
              </a:extLst>
            </p:cNvPr>
            <p:cNvSpPr/>
            <p:nvPr/>
          </p:nvSpPr>
          <p:spPr>
            <a:xfrm>
              <a:off x="8207537" y="1828800"/>
              <a:ext cx="1839806" cy="457200"/>
            </a:xfrm>
            <a:custGeom>
              <a:avLst/>
              <a:gdLst>
                <a:gd name="connsiteX0" fmla="*/ 0 w 1839806"/>
                <a:gd name="connsiteY0" fmla="*/ 0 h 457200"/>
                <a:gd name="connsiteX1" fmla="*/ 1766807 w 1839806"/>
                <a:gd name="connsiteY1" fmla="*/ 0 h 457200"/>
                <a:gd name="connsiteX2" fmla="*/ 1830824 w 1839806"/>
                <a:gd name="connsiteY2" fmla="*/ 380494 h 457200"/>
                <a:gd name="connsiteX3" fmla="*/ 1839806 w 1839806"/>
                <a:gd name="connsiteY3" fmla="*/ 457200 h 457200"/>
                <a:gd name="connsiteX4" fmla="*/ 91767 w 1839806"/>
                <a:gd name="connsiteY4" fmla="*/ 457200 h 457200"/>
                <a:gd name="connsiteX5" fmla="*/ 63111 w 1839806"/>
                <a:gd name="connsiteY5" fmla="*/ 28687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9806" h="457200">
                  <a:moveTo>
                    <a:pt x="0" y="0"/>
                  </a:moveTo>
                  <a:lnTo>
                    <a:pt x="1766807" y="0"/>
                  </a:lnTo>
                  <a:lnTo>
                    <a:pt x="1830824" y="380494"/>
                  </a:lnTo>
                  <a:lnTo>
                    <a:pt x="1839806" y="457200"/>
                  </a:lnTo>
                  <a:lnTo>
                    <a:pt x="91767" y="457200"/>
                  </a:lnTo>
                  <a:lnTo>
                    <a:pt x="63111" y="286878"/>
                  </a:lnTo>
                  <a:close/>
                </a:path>
              </a:pathLst>
            </a:custGeom>
            <a:solidFill>
              <a:srgbClr val="B2FB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#9Slide03 AllRoundGothic" panose="020B0703020202020104" pitchFamily="34" charset="0"/>
                </a:rPr>
                <a:t>4</a:t>
              </a:r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xmlns="" id="{669D4041-2566-4644-9951-D2A9833E3336}"/>
                </a:ext>
              </a:extLst>
            </p:cNvPr>
            <p:cNvSpPr/>
            <p:nvPr/>
          </p:nvSpPr>
          <p:spPr>
            <a:xfrm flipH="1">
              <a:off x="-7124728" y="4572000"/>
              <a:ext cx="1836601" cy="457200"/>
            </a:xfrm>
            <a:custGeom>
              <a:avLst/>
              <a:gdLst>
                <a:gd name="connsiteX0" fmla="*/ 92703 w 1836601"/>
                <a:gd name="connsiteY0" fmla="*/ 0 h 457200"/>
                <a:gd name="connsiteX1" fmla="*/ 1836601 w 1836601"/>
                <a:gd name="connsiteY1" fmla="*/ 0 h 457200"/>
                <a:gd name="connsiteX2" fmla="*/ 1799458 w 1836601"/>
                <a:gd name="connsiteY2" fmla="*/ 271352 h 457200"/>
                <a:gd name="connsiteX3" fmla="*/ 1764382 w 1836601"/>
                <a:gd name="connsiteY3" fmla="*/ 457200 h 457200"/>
                <a:gd name="connsiteX4" fmla="*/ 0 w 1836601"/>
                <a:gd name="connsiteY4" fmla="*/ 457200 h 457200"/>
                <a:gd name="connsiteX5" fmla="*/ 29408 w 1836601"/>
                <a:gd name="connsiteY5" fmla="*/ 335375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601" h="457200">
                  <a:moveTo>
                    <a:pt x="92703" y="0"/>
                  </a:moveTo>
                  <a:lnTo>
                    <a:pt x="1836601" y="0"/>
                  </a:lnTo>
                  <a:lnTo>
                    <a:pt x="1799458" y="271352"/>
                  </a:lnTo>
                  <a:lnTo>
                    <a:pt x="1764382" y="457200"/>
                  </a:lnTo>
                  <a:lnTo>
                    <a:pt x="0" y="457200"/>
                  </a:lnTo>
                  <a:lnTo>
                    <a:pt x="29408" y="33537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10</a:t>
              </a:r>
            </a:p>
          </p:txBody>
        </p:sp>
      </p:grpSp>
      <p:grpSp>
        <p:nvGrpSpPr>
          <p:cNvPr id="52" name="Nhóm 51">
            <a:extLst>
              <a:ext uri="{FF2B5EF4-FFF2-40B4-BE49-F238E27FC236}">
                <a16:creationId xmlns:a16="http://schemas.microsoft.com/office/drawing/2014/main" xmlns="" id="{BDC9C66B-2C28-4337-9DB6-19A7A737C88F}"/>
              </a:ext>
            </a:extLst>
          </p:cNvPr>
          <p:cNvGrpSpPr/>
          <p:nvPr/>
        </p:nvGrpSpPr>
        <p:grpSpPr>
          <a:xfrm rot="5400000">
            <a:off x="-6877471" y="963904"/>
            <a:ext cx="16830986" cy="5029200"/>
            <a:chOff x="-6954967" y="914400"/>
            <a:chExt cx="16830986" cy="5029200"/>
          </a:xfrm>
        </p:grpSpPr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xmlns="" id="{BA0E7F0D-9008-47FA-A6C8-807666C7C638}"/>
                </a:ext>
              </a:extLst>
            </p:cNvPr>
            <p:cNvSpPr/>
            <p:nvPr/>
          </p:nvSpPr>
          <p:spPr>
            <a:xfrm>
              <a:off x="7919791" y="914400"/>
              <a:ext cx="1956228" cy="457200"/>
            </a:xfrm>
            <a:custGeom>
              <a:avLst/>
              <a:gdLst>
                <a:gd name="connsiteX0" fmla="*/ 0 w 1956228"/>
                <a:gd name="connsiteY0" fmla="*/ 0 h 457200"/>
                <a:gd name="connsiteX1" fmla="*/ 1829440 w 1956228"/>
                <a:gd name="connsiteY1" fmla="*/ 0 h 457200"/>
                <a:gd name="connsiteX2" fmla="*/ 1843704 w 1956228"/>
                <a:gd name="connsiteY2" fmla="*/ 43711 h 457200"/>
                <a:gd name="connsiteX3" fmla="*/ 1955431 w 1956228"/>
                <a:gd name="connsiteY3" fmla="*/ 453577 h 457200"/>
                <a:gd name="connsiteX4" fmla="*/ 1956228 w 1956228"/>
                <a:gd name="connsiteY4" fmla="*/ 457200 h 457200"/>
                <a:gd name="connsiteX5" fmla="*/ 161191 w 1956228"/>
                <a:gd name="connsiteY5" fmla="*/ 457200 h 457200"/>
                <a:gd name="connsiteX6" fmla="*/ 82955 w 1956228"/>
                <a:gd name="connsiteY6" fmla="*/ 21745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228" h="457200">
                  <a:moveTo>
                    <a:pt x="0" y="0"/>
                  </a:moveTo>
                  <a:lnTo>
                    <a:pt x="1829440" y="0"/>
                  </a:lnTo>
                  <a:lnTo>
                    <a:pt x="1843704" y="43711"/>
                  </a:lnTo>
                  <a:cubicBezTo>
                    <a:pt x="1884212" y="179038"/>
                    <a:pt x="1921483" y="315692"/>
                    <a:pt x="1955431" y="453577"/>
                  </a:cubicBezTo>
                  <a:lnTo>
                    <a:pt x="1956228" y="457200"/>
                  </a:lnTo>
                  <a:lnTo>
                    <a:pt x="161191" y="457200"/>
                  </a:lnTo>
                  <a:lnTo>
                    <a:pt x="82955" y="217450"/>
                  </a:lnTo>
                  <a:close/>
                </a:path>
              </a:pathLst>
            </a:custGeom>
            <a:solidFill>
              <a:srgbClr val="F7C1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#9Slide03 AllRoundGothic" panose="020B0703020202020104" pitchFamily="34" charset="0"/>
                </a:rPr>
                <a:t>2</a:t>
              </a:r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xmlns="" id="{7635179D-297F-41D9-A945-D2E3CC354D15}"/>
                </a:ext>
              </a:extLst>
            </p:cNvPr>
            <p:cNvSpPr/>
            <p:nvPr/>
          </p:nvSpPr>
          <p:spPr>
            <a:xfrm flipH="1">
              <a:off x="-6954967" y="5486400"/>
              <a:ext cx="1948058" cy="457200"/>
            </a:xfrm>
            <a:custGeom>
              <a:avLst/>
              <a:gdLst>
                <a:gd name="connsiteX0" fmla="*/ 157857 w 1948058"/>
                <a:gd name="connsiteY0" fmla="*/ 0 h 457200"/>
                <a:gd name="connsiteX1" fmla="*/ 1948058 w 1948058"/>
                <a:gd name="connsiteY1" fmla="*/ 0 h 457200"/>
                <a:gd name="connsiteX2" fmla="*/ 1897985 w 1948058"/>
                <a:gd name="connsiteY2" fmla="*/ 207432 h 457200"/>
                <a:gd name="connsiteX3" fmla="*/ 1824275 w 1948058"/>
                <a:gd name="connsiteY3" fmla="*/ 457200 h 457200"/>
                <a:gd name="connsiteX4" fmla="*/ 0 w 1948058"/>
                <a:gd name="connsiteY4" fmla="*/ 457200 h 457200"/>
                <a:gd name="connsiteX5" fmla="*/ 18784 w 1948058"/>
                <a:gd name="connsiteY5" fmla="*/ 411033 h 457200"/>
                <a:gd name="connsiteX6" fmla="*/ 131812 w 1948058"/>
                <a:gd name="connsiteY6" fmla="*/ 88254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8058" h="457200">
                  <a:moveTo>
                    <a:pt x="157857" y="0"/>
                  </a:moveTo>
                  <a:lnTo>
                    <a:pt x="1948058" y="0"/>
                  </a:lnTo>
                  <a:lnTo>
                    <a:pt x="1897985" y="207432"/>
                  </a:lnTo>
                  <a:lnTo>
                    <a:pt x="1824275" y="457200"/>
                  </a:lnTo>
                  <a:lnTo>
                    <a:pt x="0" y="457200"/>
                  </a:lnTo>
                  <a:lnTo>
                    <a:pt x="18784" y="411033"/>
                  </a:lnTo>
                  <a:cubicBezTo>
                    <a:pt x="59008" y="304714"/>
                    <a:pt x="96709" y="197099"/>
                    <a:pt x="131812" y="88254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12</a:t>
              </a: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xmlns="" id="{81477759-38F6-426C-B664-4F11C9B0CF96}"/>
              </a:ext>
            </a:extLst>
          </p:cNvPr>
          <p:cNvGrpSpPr/>
          <p:nvPr/>
        </p:nvGrpSpPr>
        <p:grpSpPr>
          <a:xfrm rot="5400000">
            <a:off x="-6975404" y="1421496"/>
            <a:ext cx="17026852" cy="4114800"/>
            <a:chOff x="-7052508" y="1371600"/>
            <a:chExt cx="17026852" cy="4114800"/>
          </a:xfrm>
        </p:grpSpPr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xmlns="" id="{C0EE2FE4-A8D3-4B44-9FB1-BD0794D7C88A}"/>
                </a:ext>
              </a:extLst>
            </p:cNvPr>
            <p:cNvSpPr/>
            <p:nvPr/>
          </p:nvSpPr>
          <p:spPr>
            <a:xfrm>
              <a:off x="8080982" y="1371600"/>
              <a:ext cx="1893362" cy="457200"/>
            </a:xfrm>
            <a:custGeom>
              <a:avLst/>
              <a:gdLst>
                <a:gd name="connsiteX0" fmla="*/ 0 w 1893362"/>
                <a:gd name="connsiteY0" fmla="*/ 0 h 457200"/>
                <a:gd name="connsiteX1" fmla="*/ 1795037 w 1893362"/>
                <a:gd name="connsiteY1" fmla="*/ 0 h 457200"/>
                <a:gd name="connsiteX2" fmla="*/ 1886032 w 1893362"/>
                <a:gd name="connsiteY2" fmla="*/ 413630 h 457200"/>
                <a:gd name="connsiteX3" fmla="*/ 1893362 w 1893362"/>
                <a:gd name="connsiteY3" fmla="*/ 457200 h 457200"/>
                <a:gd name="connsiteX4" fmla="*/ 126555 w 1893362"/>
                <a:gd name="connsiteY4" fmla="*/ 457200 h 457200"/>
                <a:gd name="connsiteX5" fmla="*/ 116186 w 1893362"/>
                <a:gd name="connsiteY5" fmla="*/ 410068 h 457200"/>
                <a:gd name="connsiteX6" fmla="*/ 26750 w 1893362"/>
                <a:gd name="connsiteY6" fmla="*/ 8197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62" h="457200">
                  <a:moveTo>
                    <a:pt x="0" y="0"/>
                  </a:moveTo>
                  <a:lnTo>
                    <a:pt x="1795037" y="0"/>
                  </a:lnTo>
                  <a:lnTo>
                    <a:pt x="1886032" y="413630"/>
                  </a:lnTo>
                  <a:lnTo>
                    <a:pt x="1893362" y="457200"/>
                  </a:lnTo>
                  <a:lnTo>
                    <a:pt x="126555" y="457200"/>
                  </a:lnTo>
                  <a:lnTo>
                    <a:pt x="116186" y="410068"/>
                  </a:lnTo>
                  <a:cubicBezTo>
                    <a:pt x="89011" y="299692"/>
                    <a:pt x="59176" y="190301"/>
                    <a:pt x="26750" y="81972"/>
                  </a:cubicBezTo>
                  <a:close/>
                </a:path>
              </a:pathLst>
            </a:custGeom>
            <a:solidFill>
              <a:srgbClr val="FCFB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#9Slide03 AllRoundGothic" panose="020B0703020202020104" pitchFamily="34" charset="0"/>
                </a:rPr>
                <a:t>3</a:t>
              </a:r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xmlns="" id="{A011A32B-F965-4951-A670-AFCF9FCA5482}"/>
                </a:ext>
              </a:extLst>
            </p:cNvPr>
            <p:cNvSpPr/>
            <p:nvPr/>
          </p:nvSpPr>
          <p:spPr>
            <a:xfrm flipH="1">
              <a:off x="-7052508" y="5029200"/>
              <a:ext cx="1887742" cy="457200"/>
            </a:xfrm>
            <a:custGeom>
              <a:avLst/>
              <a:gdLst>
                <a:gd name="connsiteX0" fmla="*/ 123360 w 1887742"/>
                <a:gd name="connsiteY0" fmla="*/ 0 h 457200"/>
                <a:gd name="connsiteX1" fmla="*/ 1887742 w 1887742"/>
                <a:gd name="connsiteY1" fmla="*/ 0 h 457200"/>
                <a:gd name="connsiteX2" fmla="*/ 1841789 w 1887742"/>
                <a:gd name="connsiteY2" fmla="*/ 243489 h 457200"/>
                <a:gd name="connsiteX3" fmla="*/ 1790201 w 1887742"/>
                <a:gd name="connsiteY3" fmla="*/ 457200 h 457200"/>
                <a:gd name="connsiteX4" fmla="*/ 0 w 1887742"/>
                <a:gd name="connsiteY4" fmla="*/ 457200 h 457200"/>
                <a:gd name="connsiteX5" fmla="*/ 71389 w 1887742"/>
                <a:gd name="connsiteY5" fmla="*/ 21529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7742" h="457200">
                  <a:moveTo>
                    <a:pt x="123360" y="0"/>
                  </a:moveTo>
                  <a:lnTo>
                    <a:pt x="1887742" y="0"/>
                  </a:lnTo>
                  <a:lnTo>
                    <a:pt x="1841789" y="243489"/>
                  </a:lnTo>
                  <a:lnTo>
                    <a:pt x="1790201" y="457200"/>
                  </a:lnTo>
                  <a:lnTo>
                    <a:pt x="0" y="457200"/>
                  </a:lnTo>
                  <a:lnTo>
                    <a:pt x="71389" y="21529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11</a:t>
              </a: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xmlns="" id="{B595E17F-39A0-4F52-AEAE-46FC18D487CE}"/>
              </a:ext>
            </a:extLst>
          </p:cNvPr>
          <p:cNvGrpSpPr/>
          <p:nvPr/>
        </p:nvGrpSpPr>
        <p:grpSpPr>
          <a:xfrm rot="5400000">
            <a:off x="-6752186" y="505202"/>
            <a:ext cx="16580416" cy="5943600"/>
            <a:chOff x="-6831184" y="457200"/>
            <a:chExt cx="16580416" cy="5943600"/>
          </a:xfrm>
        </p:grpSpPr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xmlns="" id="{6635D5EF-F182-4E4A-BC30-0CBBE3D2EC0E}"/>
                </a:ext>
              </a:extLst>
            </p:cNvPr>
            <p:cNvSpPr/>
            <p:nvPr/>
          </p:nvSpPr>
          <p:spPr>
            <a:xfrm>
              <a:off x="7721805" y="457200"/>
              <a:ext cx="2027427" cy="457200"/>
            </a:xfrm>
            <a:custGeom>
              <a:avLst/>
              <a:gdLst>
                <a:gd name="connsiteX0" fmla="*/ 0 w 2027427"/>
                <a:gd name="connsiteY0" fmla="*/ 0 h 457200"/>
                <a:gd name="connsiteX1" fmla="*/ 1872770 w 2027427"/>
                <a:gd name="connsiteY1" fmla="*/ 0 h 457200"/>
                <a:gd name="connsiteX2" fmla="*/ 1910540 w 2027427"/>
                <a:gd name="connsiteY2" fmla="*/ 99007 h 457200"/>
                <a:gd name="connsiteX3" fmla="*/ 2027427 w 2027427"/>
                <a:gd name="connsiteY3" fmla="*/ 457200 h 457200"/>
                <a:gd name="connsiteX4" fmla="*/ 197987 w 2027427"/>
                <a:gd name="connsiteY4" fmla="*/ 457200 h 457200"/>
                <a:gd name="connsiteX5" fmla="*/ 160815 w 2027427"/>
                <a:gd name="connsiteY5" fmla="*/ 359762 h 457200"/>
                <a:gd name="connsiteX6" fmla="*/ 25957 w 2027427"/>
                <a:gd name="connsiteY6" fmla="*/ 5217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7427" h="457200">
                  <a:moveTo>
                    <a:pt x="0" y="0"/>
                  </a:moveTo>
                  <a:lnTo>
                    <a:pt x="1872770" y="0"/>
                  </a:lnTo>
                  <a:lnTo>
                    <a:pt x="1910540" y="99007"/>
                  </a:lnTo>
                  <a:lnTo>
                    <a:pt x="2027427" y="457200"/>
                  </a:lnTo>
                  <a:lnTo>
                    <a:pt x="197987" y="457200"/>
                  </a:lnTo>
                  <a:lnTo>
                    <a:pt x="160815" y="359762"/>
                  </a:lnTo>
                  <a:cubicBezTo>
                    <a:pt x="118295" y="255990"/>
                    <a:pt x="73320" y="153434"/>
                    <a:pt x="25957" y="52170"/>
                  </a:cubicBezTo>
                  <a:close/>
                </a:path>
              </a:pathLst>
            </a:custGeom>
            <a:solidFill>
              <a:srgbClr val="FD65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#9Slide03 AllRoundGothic" panose="020B0703020202020104" pitchFamily="34" charset="0"/>
                </a:rPr>
                <a:t>1</a:t>
              </a:r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xmlns="" id="{F2C9070E-D4BB-4866-90C3-683E80B9CA8F}"/>
                </a:ext>
              </a:extLst>
            </p:cNvPr>
            <p:cNvSpPr/>
            <p:nvPr/>
          </p:nvSpPr>
          <p:spPr>
            <a:xfrm flipH="1">
              <a:off x="-6831184" y="5943600"/>
              <a:ext cx="2021350" cy="457200"/>
            </a:xfrm>
            <a:custGeom>
              <a:avLst/>
              <a:gdLst>
                <a:gd name="connsiteX0" fmla="*/ 197075 w 2021350"/>
                <a:gd name="connsiteY0" fmla="*/ 0 h 457200"/>
                <a:gd name="connsiteX1" fmla="*/ 2021350 w 2021350"/>
                <a:gd name="connsiteY1" fmla="*/ 0 h 457200"/>
                <a:gd name="connsiteX2" fmla="*/ 1973344 w 2021350"/>
                <a:gd name="connsiteY2" fmla="*/ 162670 h 457200"/>
                <a:gd name="connsiteX3" fmla="*/ 1870208 w 2021350"/>
                <a:gd name="connsiteY3" fmla="*/ 457200 h 457200"/>
                <a:gd name="connsiteX4" fmla="*/ 0 w 2021350"/>
                <a:gd name="connsiteY4" fmla="*/ 457200 h 457200"/>
                <a:gd name="connsiteX5" fmla="*/ 87699 w 2021350"/>
                <a:gd name="connsiteY5" fmla="*/ 26882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1350" h="457200">
                  <a:moveTo>
                    <a:pt x="197075" y="0"/>
                  </a:moveTo>
                  <a:lnTo>
                    <a:pt x="2021350" y="0"/>
                  </a:lnTo>
                  <a:lnTo>
                    <a:pt x="1973344" y="162670"/>
                  </a:lnTo>
                  <a:lnTo>
                    <a:pt x="1870208" y="457200"/>
                  </a:lnTo>
                  <a:lnTo>
                    <a:pt x="0" y="457200"/>
                  </a:lnTo>
                  <a:lnTo>
                    <a:pt x="87699" y="26882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13</a:t>
              </a: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xmlns="" id="{F724F46A-5E6B-4CD8-832C-AD9A6E62F4E6}"/>
              </a:ext>
            </a:extLst>
          </p:cNvPr>
          <p:cNvGrpSpPr/>
          <p:nvPr/>
        </p:nvGrpSpPr>
        <p:grpSpPr>
          <a:xfrm rot="5400000">
            <a:off x="-6599286" y="46244"/>
            <a:ext cx="16274616" cy="6858000"/>
            <a:chOff x="-6680042" y="0"/>
            <a:chExt cx="16274616" cy="6858000"/>
          </a:xfrm>
        </p:grpSpPr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xmlns="" id="{8DD77F17-69FD-45D0-A080-E9E350462C34}"/>
                </a:ext>
              </a:extLst>
            </p:cNvPr>
            <p:cNvSpPr/>
            <p:nvPr/>
          </p:nvSpPr>
          <p:spPr>
            <a:xfrm>
              <a:off x="7481390" y="0"/>
              <a:ext cx="2113184" cy="457200"/>
            </a:xfrm>
            <a:custGeom>
              <a:avLst/>
              <a:gdLst>
                <a:gd name="connsiteX0" fmla="*/ 0 w 2113184"/>
                <a:gd name="connsiteY0" fmla="*/ 0 h 457200"/>
                <a:gd name="connsiteX1" fmla="*/ 1929494 w 2113184"/>
                <a:gd name="connsiteY1" fmla="*/ 0 h 457200"/>
                <a:gd name="connsiteX2" fmla="*/ 2000889 w 2113184"/>
                <a:gd name="connsiteY2" fmla="*/ 162841 h 457200"/>
                <a:gd name="connsiteX3" fmla="*/ 2113184 w 2113184"/>
                <a:gd name="connsiteY3" fmla="*/ 457200 h 457200"/>
                <a:gd name="connsiteX4" fmla="*/ 240414 w 2113184"/>
                <a:gd name="connsiteY4" fmla="*/ 457200 h 457200"/>
                <a:gd name="connsiteX5" fmla="*/ 117189 w 2113184"/>
                <a:gd name="connsiteY5" fmla="*/ 20953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3184" h="457200">
                  <a:moveTo>
                    <a:pt x="0" y="0"/>
                  </a:moveTo>
                  <a:lnTo>
                    <a:pt x="1929494" y="0"/>
                  </a:lnTo>
                  <a:lnTo>
                    <a:pt x="2000889" y="162841"/>
                  </a:lnTo>
                  <a:lnTo>
                    <a:pt x="2113184" y="457200"/>
                  </a:lnTo>
                  <a:lnTo>
                    <a:pt x="240414" y="457200"/>
                  </a:lnTo>
                  <a:lnTo>
                    <a:pt x="117189" y="209536"/>
                  </a:lnTo>
                  <a:close/>
                </a:path>
              </a:pathLst>
            </a:custGeom>
            <a:solidFill>
              <a:srgbClr val="FD000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#9Slide03 AllRoundGothic" panose="020B0703020202020104" pitchFamily="34" charset="0"/>
                </a:rPr>
                <a:t>0</a:t>
              </a:r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xmlns="" id="{1551DB77-1E7B-42D8-9AD2-5BCD86B16366}"/>
                </a:ext>
              </a:extLst>
            </p:cNvPr>
            <p:cNvSpPr/>
            <p:nvPr/>
          </p:nvSpPr>
          <p:spPr>
            <a:xfrm flipH="1">
              <a:off x="-6680042" y="6400800"/>
              <a:ext cx="2106350" cy="457200"/>
            </a:xfrm>
            <a:custGeom>
              <a:avLst/>
              <a:gdLst>
                <a:gd name="connsiteX0" fmla="*/ 236142 w 2106350"/>
                <a:gd name="connsiteY0" fmla="*/ 0 h 457200"/>
                <a:gd name="connsiteX1" fmla="*/ 2106350 w 2106350"/>
                <a:gd name="connsiteY1" fmla="*/ 0 h 457200"/>
                <a:gd name="connsiteX2" fmla="*/ 2068289 w 2106350"/>
                <a:gd name="connsiteY2" fmla="*/ 108693 h 457200"/>
                <a:gd name="connsiteX3" fmla="*/ 1926492 w 2106350"/>
                <a:gd name="connsiteY3" fmla="*/ 457200 h 457200"/>
                <a:gd name="connsiteX4" fmla="*/ 0 w 2106350"/>
                <a:gd name="connsiteY4" fmla="*/ 457200 h 457200"/>
                <a:gd name="connsiteX5" fmla="*/ 23964 w 2106350"/>
                <a:gd name="connsiteY5" fmla="*/ 416624 h 457200"/>
                <a:gd name="connsiteX6" fmla="*/ 181008 w 2106350"/>
                <a:gd name="connsiteY6" fmla="*/ 11842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6350" h="457200">
                  <a:moveTo>
                    <a:pt x="236142" y="0"/>
                  </a:moveTo>
                  <a:lnTo>
                    <a:pt x="2106350" y="0"/>
                  </a:lnTo>
                  <a:lnTo>
                    <a:pt x="2068289" y="108693"/>
                  </a:lnTo>
                  <a:lnTo>
                    <a:pt x="1926492" y="457200"/>
                  </a:lnTo>
                  <a:lnTo>
                    <a:pt x="0" y="457200"/>
                  </a:lnTo>
                  <a:lnTo>
                    <a:pt x="23964" y="416624"/>
                  </a:lnTo>
                  <a:cubicBezTo>
                    <a:pt x="78630" y="318704"/>
                    <a:pt x="131003" y="219282"/>
                    <a:pt x="181008" y="118426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#9Slide03 AllRoundGothic" panose="020B0703020202020104" pitchFamily="34" charset="0"/>
                </a:rPr>
                <a:t>14</a:t>
              </a:r>
            </a:p>
          </p:txBody>
        </p:sp>
      </p:grpSp>
      <p:grpSp>
        <p:nvGrpSpPr>
          <p:cNvPr id="106" name="Nhóm 105">
            <a:extLst>
              <a:ext uri="{FF2B5EF4-FFF2-40B4-BE49-F238E27FC236}">
                <a16:creationId xmlns:a16="http://schemas.microsoft.com/office/drawing/2014/main" xmlns="" id="{14EC971E-B540-4D55-B8C8-56EEC6F9ED8B}"/>
              </a:ext>
            </a:extLst>
          </p:cNvPr>
          <p:cNvGrpSpPr/>
          <p:nvPr/>
        </p:nvGrpSpPr>
        <p:grpSpPr>
          <a:xfrm>
            <a:off x="4589429" y="0"/>
            <a:ext cx="3811727" cy="3200400"/>
            <a:chOff x="4589429" y="0"/>
            <a:chExt cx="3811727" cy="3200400"/>
          </a:xfrm>
        </p:grpSpPr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xmlns="" id="{2ACCBAFB-BA5D-4E84-9A95-13AF9BC7D173}"/>
                </a:ext>
              </a:extLst>
            </p:cNvPr>
            <p:cNvSpPr/>
            <p:nvPr/>
          </p:nvSpPr>
          <p:spPr>
            <a:xfrm>
              <a:off x="4589429" y="0"/>
              <a:ext cx="3811727" cy="3200400"/>
            </a:xfrm>
            <a:custGeom>
              <a:avLst/>
              <a:gdLst>
                <a:gd name="connsiteX0" fmla="*/ 0 w 3811727"/>
                <a:gd name="connsiteY0" fmla="*/ 0 h 3200400"/>
                <a:gd name="connsiteX1" fmla="*/ 2901048 w 3811727"/>
                <a:gd name="connsiteY1" fmla="*/ 0 h 3200400"/>
                <a:gd name="connsiteX2" fmla="*/ 3018238 w 3811727"/>
                <a:gd name="connsiteY2" fmla="*/ 209536 h 3200400"/>
                <a:gd name="connsiteX3" fmla="*/ 3810910 w 3811727"/>
                <a:gd name="connsiteY3" fmla="*/ 3148574 h 3200400"/>
                <a:gd name="connsiteX4" fmla="*/ 3811727 w 3811727"/>
                <a:gd name="connsiteY4" fmla="*/ 3200400 h 3200400"/>
                <a:gd name="connsiteX5" fmla="*/ 1520687 w 3811727"/>
                <a:gd name="connsiteY5" fmla="*/ 3200400 h 3200400"/>
                <a:gd name="connsiteX6" fmla="*/ 1508159 w 3811727"/>
                <a:gd name="connsiteY6" fmla="*/ 3011567 h 3200400"/>
                <a:gd name="connsiteX7" fmla="*/ 47616 w 3811727"/>
                <a:gd name="connsiteY7" fmla="*/ 42288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1727" h="3200400">
                  <a:moveTo>
                    <a:pt x="0" y="0"/>
                  </a:moveTo>
                  <a:lnTo>
                    <a:pt x="2901048" y="0"/>
                  </a:lnTo>
                  <a:lnTo>
                    <a:pt x="3018238" y="209536"/>
                  </a:lnTo>
                  <a:cubicBezTo>
                    <a:pt x="3486858" y="1096943"/>
                    <a:pt x="3767632" y="2095293"/>
                    <a:pt x="3810910" y="3148574"/>
                  </a:cubicBezTo>
                  <a:lnTo>
                    <a:pt x="3811727" y="3200400"/>
                  </a:lnTo>
                  <a:lnTo>
                    <a:pt x="1520687" y="3200400"/>
                  </a:lnTo>
                  <a:lnTo>
                    <a:pt x="1508159" y="3011567"/>
                  </a:lnTo>
                  <a:cubicBezTo>
                    <a:pt x="1401611" y="1850126"/>
                    <a:pt x="863443" y="802470"/>
                    <a:pt x="47616" y="42288"/>
                  </a:cubicBezTo>
                  <a:close/>
                </a:path>
              </a:pathLst>
            </a:custGeom>
            <a:solidFill>
              <a:srgbClr val="FFD1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2" algn="ctr"/>
              <a:endParaRPr lang="en-US" sz="2400" dirty="0">
                <a:solidFill>
                  <a:schemeClr val="tx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108" name="Hình chữ nhật 107">
              <a:extLst>
                <a:ext uri="{FF2B5EF4-FFF2-40B4-BE49-F238E27FC236}">
                  <a16:creationId xmlns:a16="http://schemas.microsoft.com/office/drawing/2014/main" xmlns="" id="{E8CB6D8B-E9B5-4300-858C-ED193CC106C3}"/>
                </a:ext>
              </a:extLst>
            </p:cNvPr>
            <p:cNvSpPr/>
            <p:nvPr/>
          </p:nvSpPr>
          <p:spPr>
            <a:xfrm>
              <a:off x="5236544" y="389351"/>
              <a:ext cx="3092951" cy="24313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PH &lt; 7: </a:t>
              </a:r>
            </a:p>
            <a:p>
              <a:pPr algn="ctr"/>
              <a:r>
                <a:rPr lang="vi-VN" sz="24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Dung </a:t>
              </a:r>
              <a:r>
                <a:rPr lang="vi-VN" sz="24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dịch</a:t>
              </a:r>
              <a:r>
                <a:rPr lang="vi-VN" sz="24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có</a:t>
              </a:r>
              <a:r>
                <a:rPr lang="vi-VN" sz="24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tính</a:t>
              </a:r>
              <a:r>
                <a:rPr lang="vi-VN" sz="24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</a:p>
            <a:p>
              <a:pPr algn="ctr"/>
              <a:r>
                <a:rPr lang="vi-VN" sz="24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axit</a:t>
              </a:r>
              <a:r>
                <a:rPr lang="vi-VN" sz="24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, PH </a:t>
              </a:r>
              <a:r>
                <a:rPr lang="vi-VN" sz="24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càng</a:t>
              </a:r>
              <a:r>
                <a:rPr lang="vi-VN" sz="24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</a:p>
            <a:p>
              <a:pPr algn="ctr"/>
              <a:r>
                <a:rPr lang="vi-VN" sz="24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nhỏ</a:t>
              </a:r>
              <a:r>
                <a:rPr lang="vi-VN" sz="24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độ</a:t>
              </a:r>
              <a:r>
                <a:rPr lang="vi-VN" sz="24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axit</a:t>
              </a:r>
              <a:r>
                <a:rPr lang="vi-VN" sz="24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</a:p>
            <a:p>
              <a:pPr algn="ctr"/>
              <a:r>
                <a:rPr lang="vi-VN" sz="24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càng</a:t>
              </a:r>
              <a:r>
                <a:rPr lang="vi-VN" sz="24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lớn</a:t>
              </a:r>
              <a:r>
                <a:rPr lang="vi-VN" sz="2400" b="0" i="0" dirty="0">
                  <a:solidFill>
                    <a:schemeClr val="tx1"/>
                  </a:solidFill>
                  <a:effectLst/>
                  <a:latin typeface="#9Slide03 Bebas Neue ZSmall" panose="020B0606020202050201" pitchFamily="34" charset="0"/>
                </a:rPr>
                <a:t>.</a:t>
              </a:r>
              <a:endParaRPr lang="en-US" sz="2400" dirty="0">
                <a:solidFill>
                  <a:schemeClr val="tx1"/>
                </a:solidFill>
                <a:latin typeface="#9Slide03 Bebas Neue ZSmall" panose="020B0606020202050201" pitchFamily="34" charset="0"/>
              </a:endParaRPr>
            </a:p>
          </p:txBody>
        </p:sp>
      </p:grpSp>
      <p:grpSp>
        <p:nvGrpSpPr>
          <p:cNvPr id="109" name="Nhóm 108">
            <a:extLst>
              <a:ext uri="{FF2B5EF4-FFF2-40B4-BE49-F238E27FC236}">
                <a16:creationId xmlns:a16="http://schemas.microsoft.com/office/drawing/2014/main" xmlns="" id="{2EE7A6A0-1355-401B-A361-2E3E4ACE62BF}"/>
              </a:ext>
            </a:extLst>
          </p:cNvPr>
          <p:cNvGrpSpPr/>
          <p:nvPr/>
        </p:nvGrpSpPr>
        <p:grpSpPr>
          <a:xfrm>
            <a:off x="4615174" y="3658829"/>
            <a:ext cx="3785243" cy="3200400"/>
            <a:chOff x="4615174" y="3658829"/>
            <a:chExt cx="3785243" cy="3200400"/>
          </a:xfrm>
        </p:grpSpPr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xmlns="" id="{61F68919-BDE2-4379-85EF-686B837C894B}"/>
                </a:ext>
              </a:extLst>
            </p:cNvPr>
            <p:cNvSpPr/>
            <p:nvPr/>
          </p:nvSpPr>
          <p:spPr>
            <a:xfrm>
              <a:off x="4615174" y="3658829"/>
              <a:ext cx="3785243" cy="3200400"/>
            </a:xfrm>
            <a:custGeom>
              <a:avLst/>
              <a:gdLst>
                <a:gd name="connsiteX0" fmla="*/ 1495473 w 3785243"/>
                <a:gd name="connsiteY0" fmla="*/ 0 h 3200400"/>
                <a:gd name="connsiteX1" fmla="*/ 3785243 w 3785243"/>
                <a:gd name="connsiteY1" fmla="*/ 0 h 3200400"/>
                <a:gd name="connsiteX2" fmla="*/ 3778287 w 3785243"/>
                <a:gd name="connsiteY2" fmla="*/ 199456 h 3200400"/>
                <a:gd name="connsiteX3" fmla="*/ 2915212 w 3785243"/>
                <a:gd name="connsiteY3" fmla="*/ 3158595 h 3200400"/>
                <a:gd name="connsiteX4" fmla="*/ 2890522 w 3785243"/>
                <a:gd name="connsiteY4" fmla="*/ 3200400 h 3200400"/>
                <a:gd name="connsiteX5" fmla="*/ 0 w 3785243"/>
                <a:gd name="connsiteY5" fmla="*/ 3200400 h 3200400"/>
                <a:gd name="connsiteX6" fmla="*/ 101472 w 3785243"/>
                <a:gd name="connsiteY6" fmla="*/ 3106039 h 3200400"/>
                <a:gd name="connsiteX7" fmla="*/ 1493315 w 3785243"/>
                <a:gd name="connsiteY7" fmla="*/ 61867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5243" h="3200400">
                  <a:moveTo>
                    <a:pt x="1495473" y="0"/>
                  </a:moveTo>
                  <a:lnTo>
                    <a:pt x="3785243" y="0"/>
                  </a:lnTo>
                  <a:lnTo>
                    <a:pt x="3778287" y="199456"/>
                  </a:lnTo>
                  <a:cubicBezTo>
                    <a:pt x="3713560" y="1274385"/>
                    <a:pt x="3407198" y="2277314"/>
                    <a:pt x="2915212" y="3158595"/>
                  </a:cubicBezTo>
                  <a:lnTo>
                    <a:pt x="2890522" y="3200400"/>
                  </a:lnTo>
                  <a:lnTo>
                    <a:pt x="0" y="3200400"/>
                  </a:lnTo>
                  <a:lnTo>
                    <a:pt x="101472" y="3106039"/>
                  </a:lnTo>
                  <a:cubicBezTo>
                    <a:pt x="899212" y="2327918"/>
                    <a:pt x="1421056" y="1261873"/>
                    <a:pt x="1493315" y="61867"/>
                  </a:cubicBezTo>
                  <a:close/>
                </a:path>
              </a:pathLst>
            </a:custGeom>
            <a:solidFill>
              <a:srgbClr val="EF47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 algn="ctr"/>
              <a:endParaRPr lang="en-US" sz="24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  <p:sp>
          <p:nvSpPr>
            <p:cNvPr id="111" name="Hình chữ nhật 110">
              <a:extLst>
                <a:ext uri="{FF2B5EF4-FFF2-40B4-BE49-F238E27FC236}">
                  <a16:creationId xmlns:a16="http://schemas.microsoft.com/office/drawing/2014/main" xmlns="" id="{E45CD58B-792A-4738-9BF7-FA6F2FEAB141}"/>
                </a:ext>
              </a:extLst>
            </p:cNvPr>
            <p:cNvSpPr/>
            <p:nvPr/>
          </p:nvSpPr>
          <p:spPr>
            <a:xfrm>
              <a:off x="5236544" y="4060248"/>
              <a:ext cx="3092951" cy="24313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PH &gt; 7: </a:t>
              </a:r>
            </a:p>
            <a:p>
              <a:pPr algn="ctr"/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Dung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dịch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có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</a:p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tính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bazơ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, </a:t>
              </a:r>
            </a:p>
            <a:p>
              <a:pPr algn="ctr"/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PH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càng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lớn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</a:p>
            <a:p>
              <a:pPr algn="ctr"/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độ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axit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càng</a:t>
              </a:r>
              <a:r>
                <a:rPr lang="vi-VN" sz="2400" b="0" i="0" dirty="0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 </a:t>
              </a:r>
              <a:r>
                <a:rPr lang="vi-VN" sz="2400" b="0" i="0" dirty="0" err="1">
                  <a:solidFill>
                    <a:schemeClr val="bg1"/>
                  </a:solidFill>
                  <a:effectLst/>
                  <a:latin typeface="#9Slide03 Bebas Neue ZSmall" panose="020B0606020202050201" pitchFamily="34" charset="0"/>
                </a:rPr>
                <a:t>lớn</a:t>
              </a:r>
              <a:endParaRPr lang="en-US" sz="2400" dirty="0">
                <a:solidFill>
                  <a:schemeClr val="bg1"/>
                </a:solidFill>
                <a:latin typeface="#9Slide03 Bebas Neue ZSmall" panose="020B0606020202050201" pitchFamily="34" charset="0"/>
              </a:endParaRPr>
            </a:p>
          </p:txBody>
        </p:sp>
      </p:grpSp>
      <p:sp>
        <p:nvSpPr>
          <p:cNvPr id="113" name="Hình tự do: Hình 112">
            <a:extLst>
              <a:ext uri="{FF2B5EF4-FFF2-40B4-BE49-F238E27FC236}">
                <a16:creationId xmlns:a16="http://schemas.microsoft.com/office/drawing/2014/main" xmlns="" id="{BC7A5C77-2F4A-4B1E-978E-5677D99AFF25}"/>
              </a:ext>
            </a:extLst>
          </p:cNvPr>
          <p:cNvSpPr/>
          <p:nvPr/>
        </p:nvSpPr>
        <p:spPr>
          <a:xfrm>
            <a:off x="10128710" y="3199171"/>
            <a:ext cx="1705272" cy="457316"/>
          </a:xfrm>
          <a:custGeom>
            <a:avLst/>
            <a:gdLst>
              <a:gd name="connsiteX0" fmla="*/ 0 w 1705272"/>
              <a:gd name="connsiteY0" fmla="*/ 0 h 457316"/>
              <a:gd name="connsiteX1" fmla="*/ 1700039 w 1705272"/>
              <a:gd name="connsiteY1" fmla="*/ 0 h 457316"/>
              <a:gd name="connsiteX2" fmla="*/ 1705272 w 1705272"/>
              <a:gd name="connsiteY2" fmla="*/ 332147 h 457316"/>
              <a:gd name="connsiteX3" fmla="*/ 1700906 w 1705272"/>
              <a:gd name="connsiteY3" fmla="*/ 457316 h 457316"/>
              <a:gd name="connsiteX4" fmla="*/ 121 w 1705272"/>
              <a:gd name="connsiteY4" fmla="*/ 457316 h 457316"/>
              <a:gd name="connsiteX5" fmla="*/ 5000 w 1705272"/>
              <a:gd name="connsiteY5" fmla="*/ 317420 h 4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272" h="457316">
                <a:moveTo>
                  <a:pt x="0" y="0"/>
                </a:moveTo>
                <a:lnTo>
                  <a:pt x="1700039" y="0"/>
                </a:lnTo>
                <a:lnTo>
                  <a:pt x="1705272" y="332147"/>
                </a:lnTo>
                <a:lnTo>
                  <a:pt x="1700906" y="457316"/>
                </a:lnTo>
                <a:lnTo>
                  <a:pt x="121" y="457316"/>
                </a:lnTo>
                <a:lnTo>
                  <a:pt x="5000" y="3174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sz="2400" dirty="0">
                <a:solidFill>
                  <a:schemeClr val="bg1"/>
                </a:solidFill>
                <a:latin typeface="#9Slide03 Bebas Neue ZSmall" panose="020B0606020202050201" pitchFamily="34" charset="0"/>
              </a:rPr>
              <a:t>TRUNG TÍNH</a:t>
            </a:r>
            <a:endParaRPr lang="en-US" sz="24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5239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5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1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7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33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39" dur="75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45" dur="75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7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56" dur="75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67" dur="75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73" dur="75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0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79" dur="75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8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85" dur="7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1" dur="75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1250"/>
                                </p:stCondLst>
                                <p:childTnLst>
                                  <p:par>
                                    <p:cTn id="9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7" dur="75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03" dur="75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10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5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1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7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33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39" dur="75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45" dur="75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56" dur="75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67" dur="75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73" dur="75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0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79" dur="75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8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85" dur="7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1" dur="75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1250"/>
                                </p:stCondLst>
                                <p:childTnLst>
                                  <p:par>
                                    <p:cTn id="9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7" dur="75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03" dur="75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10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 rot="10800000">
            <a:off x="-2209187" y="-342900"/>
            <a:ext cx="7543800" cy="7543800"/>
          </a:xfrm>
          <a:prstGeom prst="ellipse">
            <a:avLst/>
          </a:prstGeom>
          <a:blipFill>
            <a:blip r:embed="rId2"/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13457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2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31998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134577" y="2000864"/>
            <a:ext cx="2856272" cy="2856272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838199" y="275918"/>
            <a:ext cx="1449028" cy="1449028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838199" y="5205256"/>
            <a:ext cx="1449028" cy="1449028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pic>
        <p:nvPicPr>
          <p:cNvPr id="26" name="Google Shape;1139;p78">
            <a:extLst>
              <a:ext uri="{FF2B5EF4-FFF2-40B4-BE49-F238E27FC236}">
                <a16:creationId xmlns:a16="http://schemas.microsoft.com/office/drawing/2014/main" xmlns="" id="{1535097C-573B-451D-A362-4DBBCE5F6E5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4003406">
            <a:off x="5877974" y="-2909648"/>
            <a:ext cx="6533281" cy="1151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39;p78">
            <a:extLst>
              <a:ext uri="{FF2B5EF4-FFF2-40B4-BE49-F238E27FC236}">
                <a16:creationId xmlns:a16="http://schemas.microsoft.com/office/drawing/2014/main" xmlns="" id="{1060F456-2160-4C05-A55B-DAEC377CDA8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7820114">
            <a:off x="9006208" y="-3229107"/>
            <a:ext cx="6830928" cy="120398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047386" y="4132622"/>
            <a:ext cx="1449028" cy="1449028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3047386" y="1341797"/>
            <a:ext cx="1449028" cy="1449028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13F93A43-A92C-4B8D-AD12-E27673F8EBD4}"/>
              </a:ext>
            </a:extLst>
          </p:cNvPr>
          <p:cNvSpPr/>
          <p:nvPr/>
        </p:nvSpPr>
        <p:spPr>
          <a:xfrm>
            <a:off x="9429337" y="-256804"/>
            <a:ext cx="2470358" cy="354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Quan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sát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mẫu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NaOH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trong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để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tìm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hiểu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về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trạng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thái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&amp;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màu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sắc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của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NaOH</a:t>
            </a:r>
            <a:endParaRPr lang="en-US" sz="24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xmlns="" id="{5C9F145E-DAD8-4D2C-AF66-0C5025938B6B}"/>
              </a:ext>
            </a:extLst>
          </p:cNvPr>
          <p:cNvSpPr/>
          <p:nvPr/>
        </p:nvSpPr>
        <p:spPr>
          <a:xfrm>
            <a:off x="5807217" y="3131263"/>
            <a:ext cx="3519616" cy="3099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Nhỏ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thêm 1- 2ml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nước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vào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lắc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nhẹ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sờ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tay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vào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bên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ngoài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nêu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nhận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xét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về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tính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tan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của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2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NaOH</a:t>
            </a:r>
            <a:endParaRPr lang="en-US" sz="32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xmlns="" id="{30F4E468-7809-42B6-9EBA-9443011A156E}"/>
              </a:ext>
            </a:extLst>
          </p:cNvPr>
          <p:cNvSpPr/>
          <p:nvPr/>
        </p:nvSpPr>
        <p:spPr>
          <a:xfrm>
            <a:off x="13117593" y="3131263"/>
            <a:ext cx="2884408" cy="212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Natri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hiđroxit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là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chất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rắn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không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màu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hút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ẩm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mạnh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tan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nhiều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trong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nước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tỏa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nhiệt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. Dung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dịch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natri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hiđroxit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có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tính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nhờn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làm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bục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vải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giấy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ăn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mòn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da.</a:t>
            </a:r>
            <a:endParaRPr lang="en-US" sz="20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xmlns="" id="{64ED3F8D-AEAE-4B9B-A27A-C0F8B74C54B2}"/>
              </a:ext>
            </a:extLst>
          </p:cNvPr>
          <p:cNvSpPr/>
          <p:nvPr/>
        </p:nvSpPr>
        <p:spPr>
          <a:xfrm>
            <a:off x="13117593" y="2640680"/>
            <a:ext cx="2884408" cy="54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Kết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luận</a:t>
            </a:r>
            <a:endParaRPr lang="en-US" sz="36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4C295306-C80C-4CF5-B620-D6D71BE5917C}"/>
              </a:ext>
            </a:extLst>
          </p:cNvPr>
          <p:cNvGrpSpPr/>
          <p:nvPr/>
        </p:nvGrpSpPr>
        <p:grpSpPr>
          <a:xfrm rot="10800000">
            <a:off x="838199" y="275918"/>
            <a:ext cx="1449028" cy="6371304"/>
            <a:chOff x="838199" y="276532"/>
            <a:chExt cx="1449028" cy="6371304"/>
          </a:xfrm>
        </p:grpSpPr>
        <p:sp>
          <p:nvSpPr>
            <p:cNvPr id="33" name="Hình Bầu dục 32">
              <a:extLst>
                <a:ext uri="{FF2B5EF4-FFF2-40B4-BE49-F238E27FC236}">
                  <a16:creationId xmlns:a16="http://schemas.microsoft.com/office/drawing/2014/main" xmlns="" id="{9CB41C77-A25F-4E57-8C6C-0A57E43F0FB5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xmlns="" id="{B052BD14-9060-4254-B663-7F3855BF4C20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8301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goài">
            <a:extLst>
              <a:ext uri="{FF2B5EF4-FFF2-40B4-BE49-F238E27FC236}">
                <a16:creationId xmlns:a16="http://schemas.microsoft.com/office/drawing/2014/main" xmlns="" id="{AB785A83-46FC-470B-85BC-416EAE59419F}"/>
              </a:ext>
            </a:extLst>
          </p:cNvPr>
          <p:cNvSpPr/>
          <p:nvPr/>
        </p:nvSpPr>
        <p:spPr>
          <a:xfrm rot="16200000">
            <a:off x="-1086797" y="725892"/>
            <a:ext cx="5384234" cy="5384234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65A8B0F3-F569-4660-A966-16A6FF965B8B}"/>
              </a:ext>
            </a:extLst>
          </p:cNvPr>
          <p:cNvSpPr/>
          <p:nvPr/>
        </p:nvSpPr>
        <p:spPr>
          <a:xfrm>
            <a:off x="880806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8AA08012-8727-43FC-84FA-CBF7E8E054CB}"/>
              </a:ext>
            </a:extLst>
          </p:cNvPr>
          <p:cNvSpPr/>
          <p:nvPr/>
        </p:nvSpPr>
        <p:spPr>
          <a:xfrm>
            <a:off x="880806" y="2693495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xmlns="" id="{828037BD-DE74-46BB-AFDA-B25207500915}"/>
              </a:ext>
            </a:extLst>
          </p:cNvPr>
          <p:cNvSpPr/>
          <p:nvPr/>
        </p:nvSpPr>
        <p:spPr>
          <a:xfrm>
            <a:off x="880806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pic>
        <p:nvPicPr>
          <p:cNvPr id="26" name="Google Shape;1139;p78">
            <a:extLst>
              <a:ext uri="{FF2B5EF4-FFF2-40B4-BE49-F238E27FC236}">
                <a16:creationId xmlns:a16="http://schemas.microsoft.com/office/drawing/2014/main" xmlns="" id="{1535097C-573B-451D-A362-4DBBCE5F6E5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157487">
            <a:off x="6561567" y="-1525298"/>
            <a:ext cx="3674026" cy="647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39;p78">
            <a:extLst>
              <a:ext uri="{FF2B5EF4-FFF2-40B4-BE49-F238E27FC236}">
                <a16:creationId xmlns:a16="http://schemas.microsoft.com/office/drawing/2014/main" xmlns="" id="{1060F456-2160-4C05-A55B-DAEC377CDA8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231978">
            <a:off x="6842009" y="-782558"/>
            <a:ext cx="4778933" cy="84231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 rot="10800000">
            <a:off x="-2209187" y="-342900"/>
            <a:ext cx="7543800" cy="7543800"/>
          </a:xfrm>
          <a:prstGeom prst="ellipse">
            <a:avLst/>
          </a:prstGeom>
          <a:blipFill>
            <a:blip r:embed="rId5"/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0800000">
            <a:off x="134578" y="2000864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5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>
            <a:off x="319985" y="3131263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>
            <a:off x="134577" y="2000864"/>
            <a:ext cx="2856272" cy="2856272"/>
          </a:xfrm>
          <a:prstGeom prst="ellipse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134578" y="2000864"/>
            <a:ext cx="2856272" cy="2856272"/>
          </a:xfrm>
          <a:prstGeom prst="ellipse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838199" y="275918"/>
            <a:ext cx="1449028" cy="1449028"/>
          </a:xfrm>
          <a:prstGeom prst="ellipse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838199" y="5205256"/>
            <a:ext cx="1449028" cy="1449028"/>
          </a:xfrm>
          <a:prstGeom prst="ellipse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3047386" y="4132622"/>
            <a:ext cx="1449028" cy="1449028"/>
          </a:xfrm>
          <a:prstGeom prst="ellipse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3047386" y="1341797"/>
            <a:ext cx="1449028" cy="1449028"/>
          </a:xfrm>
          <a:prstGeom prst="ellipse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43E8BF79-9233-4E34-B28F-C320710B49E4}"/>
              </a:ext>
            </a:extLst>
          </p:cNvPr>
          <p:cNvGrpSpPr/>
          <p:nvPr/>
        </p:nvGrpSpPr>
        <p:grpSpPr>
          <a:xfrm rot="10800000">
            <a:off x="838199" y="275918"/>
            <a:ext cx="1449028" cy="6371304"/>
            <a:chOff x="838199" y="276532"/>
            <a:chExt cx="1449028" cy="6371304"/>
          </a:xfrm>
        </p:grpSpPr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xmlns="" id="{831ADCB3-448A-4E39-AB80-133A5AABBFB7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DE692207-C8EC-49F6-919A-71EA7490F4CB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13F93A43-A92C-4B8D-AD12-E27673F8EBD4}"/>
              </a:ext>
            </a:extLst>
          </p:cNvPr>
          <p:cNvSpPr/>
          <p:nvPr/>
        </p:nvSpPr>
        <p:spPr>
          <a:xfrm>
            <a:off x="8793996" y="1243345"/>
            <a:ext cx="1917984" cy="1482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Quan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sát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mẫu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NaOH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trong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để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tìm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hiểu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về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trạng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thái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&amp;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màu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sắc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của</a:t>
            </a:r>
            <a:r>
              <a:rPr lang="en-US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NaOH</a:t>
            </a:r>
            <a:endParaRPr lang="en-US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xmlns="" id="{5C9F145E-DAD8-4D2C-AF66-0C5025938B6B}"/>
              </a:ext>
            </a:extLst>
          </p:cNvPr>
          <p:cNvSpPr/>
          <p:nvPr/>
        </p:nvSpPr>
        <p:spPr>
          <a:xfrm>
            <a:off x="6086389" y="744325"/>
            <a:ext cx="2075687" cy="1865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Nhỏ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thêm 1- 2ml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nước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vào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lắc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nhẹ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sờ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tay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vào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bên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ngoài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nêu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nhận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xét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về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tính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tan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của</a:t>
            </a:r>
            <a:r>
              <a:rPr lang="vi-VN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NaOH</a:t>
            </a:r>
            <a:endParaRPr lang="en-US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xmlns="" id="{2B833FFA-9A5F-4D8B-BB4F-CF3E26FA39D5}"/>
              </a:ext>
            </a:extLst>
          </p:cNvPr>
          <p:cNvSpPr/>
          <p:nvPr/>
        </p:nvSpPr>
        <p:spPr>
          <a:xfrm>
            <a:off x="7405132" y="4258706"/>
            <a:ext cx="2884408" cy="212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Natri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hiđroxit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là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chất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rắn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không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màu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hút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ẩm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mạnh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tan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nhiều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trong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nước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tỏa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nhiệt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. Dung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dịch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natri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hiđroxit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có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tính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nhờn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làm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bục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vải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giấy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ăn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mòn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da.</a:t>
            </a:r>
            <a:endParaRPr lang="en-US" sz="20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xmlns="" id="{4C402B1B-BCEF-4BE0-B7E6-C422C629CFD1}"/>
              </a:ext>
            </a:extLst>
          </p:cNvPr>
          <p:cNvSpPr/>
          <p:nvPr/>
        </p:nvSpPr>
        <p:spPr>
          <a:xfrm>
            <a:off x="7405132" y="3768123"/>
            <a:ext cx="2884408" cy="54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Kết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luận</a:t>
            </a:r>
            <a:endParaRPr lang="en-US" sz="36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85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ngoài">
            <a:extLst>
              <a:ext uri="{FF2B5EF4-FFF2-40B4-BE49-F238E27FC236}">
                <a16:creationId xmlns:a16="http://schemas.microsoft.com/office/drawing/2014/main" xmlns="" id="{2C892164-E478-42CA-8D0D-2F0C6B095F79}"/>
              </a:ext>
            </a:extLst>
          </p:cNvPr>
          <p:cNvSpPr/>
          <p:nvPr/>
        </p:nvSpPr>
        <p:spPr>
          <a:xfrm rot="16200000">
            <a:off x="-5101641" y="-3210791"/>
            <a:ext cx="13257600" cy="13257600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ình Bầu dục 33">
            <a:extLst>
              <a:ext uri="{FF2B5EF4-FFF2-40B4-BE49-F238E27FC236}">
                <a16:creationId xmlns:a16="http://schemas.microsoft.com/office/drawing/2014/main" xmlns="" id="{D9B3AC7B-D3B1-4720-8DE0-5804F6ADDB4A}"/>
              </a:ext>
            </a:extLst>
          </p:cNvPr>
          <p:cNvSpPr/>
          <p:nvPr/>
        </p:nvSpPr>
        <p:spPr>
          <a:xfrm>
            <a:off x="5993956" y="2693495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xmlns="" id="{8AA11F63-F622-411B-B4C0-FFC680AF9621}"/>
              </a:ext>
            </a:extLst>
          </p:cNvPr>
          <p:cNvSpPr/>
          <p:nvPr/>
        </p:nvSpPr>
        <p:spPr>
          <a:xfrm>
            <a:off x="5507441" y="4738269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xmlns="" id="{8EFCC4FD-4D51-46A8-AC17-1D975F62415B}"/>
              </a:ext>
            </a:extLst>
          </p:cNvPr>
          <p:cNvSpPr/>
          <p:nvPr/>
        </p:nvSpPr>
        <p:spPr>
          <a:xfrm>
            <a:off x="5507441" y="648721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 rot="12685491">
            <a:off x="-2269416" y="-342900"/>
            <a:ext cx="7543800" cy="7543800"/>
          </a:xfrm>
          <a:prstGeom prst="ellipse">
            <a:avLst/>
          </a:prstGeom>
          <a:blipFill>
            <a:blip r:embed="rId4"/>
            <a:srcRect/>
            <a:stretch>
              <a:fillRect l="-54411" t="-8749" r="-54411" b="-8749"/>
            </a:stretch>
          </a:blipFill>
          <a:ln w="76200"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2685491">
            <a:off x="74349" y="2000865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 rot="1885491">
            <a:off x="74349" y="2000865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 rot="1885491">
            <a:off x="259756" y="3131264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 rot="1885491">
            <a:off x="74348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74349" y="2000865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2044176" y="632129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-525881" y="483845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1918523" y="507497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3373602" y="269349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43E8BF79-9233-4E34-B28F-C320710B49E4}"/>
              </a:ext>
            </a:extLst>
          </p:cNvPr>
          <p:cNvGrpSpPr/>
          <p:nvPr/>
        </p:nvGrpSpPr>
        <p:grpSpPr>
          <a:xfrm rot="16200000">
            <a:off x="912464" y="243348"/>
            <a:ext cx="1449028" cy="6371304"/>
            <a:chOff x="838199" y="276532"/>
            <a:chExt cx="1449028" cy="6371304"/>
          </a:xfrm>
        </p:grpSpPr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xmlns="" id="{831ADCB3-448A-4E39-AB80-133A5AABBFB7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DE692207-C8EC-49F6-919A-71EA7490F4CB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Google Shape;1139;p78">
            <a:extLst>
              <a:ext uri="{FF2B5EF4-FFF2-40B4-BE49-F238E27FC236}">
                <a16:creationId xmlns:a16="http://schemas.microsoft.com/office/drawing/2014/main" xmlns="" id="{D4530313-F04A-4786-A534-AB1677F77AA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4003406">
            <a:off x="14259484" y="-7314724"/>
            <a:ext cx="6533281" cy="1151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139;p78">
            <a:extLst>
              <a:ext uri="{FF2B5EF4-FFF2-40B4-BE49-F238E27FC236}">
                <a16:creationId xmlns:a16="http://schemas.microsoft.com/office/drawing/2014/main" xmlns="" id="{C0597439-A8A7-4616-A64D-3294BED8F53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7820114">
            <a:off x="17387718" y="-7634183"/>
            <a:ext cx="6830928" cy="1203986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Hình chữ nhật 38">
            <a:extLst>
              <a:ext uri="{FF2B5EF4-FFF2-40B4-BE49-F238E27FC236}">
                <a16:creationId xmlns:a16="http://schemas.microsoft.com/office/drawing/2014/main" xmlns="" id="{067D839A-E684-44C4-A34C-D045C69F6AA9}"/>
              </a:ext>
            </a:extLst>
          </p:cNvPr>
          <p:cNvSpPr/>
          <p:nvPr/>
        </p:nvSpPr>
        <p:spPr>
          <a:xfrm>
            <a:off x="17810847" y="-4661880"/>
            <a:ext cx="2470358" cy="354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Quan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sát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mẫu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NaOH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trong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để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tìm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hiểu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về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trạng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thái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&amp;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màu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sắc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của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NaOH</a:t>
            </a:r>
            <a:endParaRPr lang="en-US" sz="24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40" name="Hình chữ nhật 39">
            <a:extLst>
              <a:ext uri="{FF2B5EF4-FFF2-40B4-BE49-F238E27FC236}">
                <a16:creationId xmlns:a16="http://schemas.microsoft.com/office/drawing/2014/main" xmlns="" id="{2B53D6F2-F50F-48FB-ADDD-386F3914BEC0}"/>
              </a:ext>
            </a:extLst>
          </p:cNvPr>
          <p:cNvSpPr/>
          <p:nvPr/>
        </p:nvSpPr>
        <p:spPr>
          <a:xfrm>
            <a:off x="14223403" y="-1273813"/>
            <a:ext cx="3450265" cy="3099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Nhỏ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thêm 1- 2ml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nước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vào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lắc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nhẹ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sờ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tay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vào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bên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ngoài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ống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nghiệm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nêu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nhận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xét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về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tính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tan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của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8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NaOH</a:t>
            </a:r>
            <a:endParaRPr lang="en-US" sz="28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41" name="Hình chữ nhật 40">
            <a:extLst>
              <a:ext uri="{FF2B5EF4-FFF2-40B4-BE49-F238E27FC236}">
                <a16:creationId xmlns:a16="http://schemas.microsoft.com/office/drawing/2014/main" xmlns="" id="{9C10C452-A280-4EDF-BCF5-3884F55BFD08}"/>
              </a:ext>
            </a:extLst>
          </p:cNvPr>
          <p:cNvSpPr/>
          <p:nvPr/>
        </p:nvSpPr>
        <p:spPr>
          <a:xfrm>
            <a:off x="21499103" y="-1273813"/>
            <a:ext cx="2884408" cy="212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Natri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hiđroxit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là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chất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rắn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không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màu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hút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ẩm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mạnh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tan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nhiều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trong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nước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tỏa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nhiệt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. Dung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dịch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natri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hiđroxit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có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tính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nhờn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làm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bục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vải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,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giấy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và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ăn </a:t>
            </a:r>
            <a:r>
              <a:rPr lang="vi-VN" sz="20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mòn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da.</a:t>
            </a:r>
            <a:endParaRPr lang="en-US" sz="20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42" name="Hình chữ nhật 41">
            <a:extLst>
              <a:ext uri="{FF2B5EF4-FFF2-40B4-BE49-F238E27FC236}">
                <a16:creationId xmlns:a16="http://schemas.microsoft.com/office/drawing/2014/main" xmlns="" id="{A3D1B593-9A19-443F-B841-E05E4F4ED3BF}"/>
              </a:ext>
            </a:extLst>
          </p:cNvPr>
          <p:cNvSpPr/>
          <p:nvPr/>
        </p:nvSpPr>
        <p:spPr>
          <a:xfrm>
            <a:off x="21499103" y="-1764396"/>
            <a:ext cx="2884408" cy="54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Kết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#9Slide03 Bebas Neue ZSmall" panose="020B0606020202050201" pitchFamily="34" charset="0"/>
              </a:rPr>
              <a:t>luận</a:t>
            </a:r>
            <a:endParaRPr lang="en-US" sz="3600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17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ngoài">
            <a:extLst>
              <a:ext uri="{FF2B5EF4-FFF2-40B4-BE49-F238E27FC236}">
                <a16:creationId xmlns:a16="http://schemas.microsoft.com/office/drawing/2014/main" xmlns="" id="{2C892164-E478-42CA-8D0D-2F0C6B095F79}"/>
              </a:ext>
            </a:extLst>
          </p:cNvPr>
          <p:cNvSpPr/>
          <p:nvPr/>
        </p:nvSpPr>
        <p:spPr>
          <a:xfrm rot="2952265">
            <a:off x="-7502402" y="-2351994"/>
            <a:ext cx="11540006" cy="11540006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ình Bầu dục 33">
            <a:extLst>
              <a:ext uri="{FF2B5EF4-FFF2-40B4-BE49-F238E27FC236}">
                <a16:creationId xmlns:a16="http://schemas.microsoft.com/office/drawing/2014/main" xmlns="" id="{D9B3AC7B-D3B1-4720-8DE0-5804F6ADDB4A}"/>
              </a:ext>
            </a:extLst>
          </p:cNvPr>
          <p:cNvSpPr/>
          <p:nvPr/>
        </p:nvSpPr>
        <p:spPr>
          <a:xfrm>
            <a:off x="-115579" y="6914389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xmlns="" id="{8AA11F63-F622-411B-B4C0-FFC680AF9621}"/>
              </a:ext>
            </a:extLst>
          </p:cNvPr>
          <p:cNvSpPr/>
          <p:nvPr/>
        </p:nvSpPr>
        <p:spPr>
          <a:xfrm>
            <a:off x="-2481588" y="7619208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goài">
            <a:extLst>
              <a:ext uri="{FF2B5EF4-FFF2-40B4-BE49-F238E27FC236}">
                <a16:creationId xmlns:a16="http://schemas.microsoft.com/office/drawing/2014/main" xmlns="" id="{CAD51B9B-E19A-4EA2-AF7D-48E48F5D0861}"/>
              </a:ext>
            </a:extLst>
          </p:cNvPr>
          <p:cNvSpPr/>
          <p:nvPr/>
        </p:nvSpPr>
        <p:spPr>
          <a:xfrm rot="12685491">
            <a:off x="-5528974" y="-342900"/>
            <a:ext cx="7543800" cy="7543800"/>
          </a:xfrm>
          <a:prstGeom prst="ellipse">
            <a:avLst/>
          </a:prstGeom>
          <a:blipFill>
            <a:blip r:embed="rId4"/>
            <a:srcRect/>
            <a:stretch>
              <a:fillRect l="-54411" t="-8749" r="-54411" b="-8749"/>
            </a:stretch>
          </a:blipFill>
          <a:ln w="76200"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iữa">
            <a:extLst>
              <a:ext uri="{FF2B5EF4-FFF2-40B4-BE49-F238E27FC236}">
                <a16:creationId xmlns:a16="http://schemas.microsoft.com/office/drawing/2014/main" xmlns="" id="{C5CD45A4-00F7-43FE-B423-A680EDAF7738}"/>
              </a:ext>
            </a:extLst>
          </p:cNvPr>
          <p:cNvSpPr/>
          <p:nvPr/>
        </p:nvSpPr>
        <p:spPr>
          <a:xfrm rot="12685491">
            <a:off x="-3185209" y="2000865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rong">
            <a:extLst>
              <a:ext uri="{FF2B5EF4-FFF2-40B4-BE49-F238E27FC236}">
                <a16:creationId xmlns:a16="http://schemas.microsoft.com/office/drawing/2014/main" xmlns="" id="{5B2AA966-C43A-473B-960B-A5D3C0C9ACA6}"/>
              </a:ext>
            </a:extLst>
          </p:cNvPr>
          <p:cNvSpPr/>
          <p:nvPr/>
        </p:nvSpPr>
        <p:spPr>
          <a:xfrm rot="1885491">
            <a:off x="-3185209" y="2000865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BBFC51E-DE82-4027-BEBC-9462B2F93470}"/>
              </a:ext>
            </a:extLst>
          </p:cNvPr>
          <p:cNvSpPr/>
          <p:nvPr/>
        </p:nvSpPr>
        <p:spPr>
          <a:xfrm rot="1885491">
            <a:off x="-2999802" y="3131264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1352FC20-6520-4D60-8421-9729AAFE87B9}"/>
              </a:ext>
            </a:extLst>
          </p:cNvPr>
          <p:cNvSpPr/>
          <p:nvPr/>
        </p:nvSpPr>
        <p:spPr>
          <a:xfrm rot="1885491">
            <a:off x="-3185210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80CBFF7-2E0E-4F65-98E3-A8183C80D5E8}"/>
              </a:ext>
            </a:extLst>
          </p:cNvPr>
          <p:cNvSpPr/>
          <p:nvPr/>
        </p:nvSpPr>
        <p:spPr>
          <a:xfrm>
            <a:off x="-3185209" y="2000865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FD8101D-61BB-40A6-B513-0E02627FBE09}"/>
              </a:ext>
            </a:extLst>
          </p:cNvPr>
          <p:cNvSpPr/>
          <p:nvPr/>
        </p:nvSpPr>
        <p:spPr>
          <a:xfrm>
            <a:off x="-1215382" y="632129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24E566C9-D672-42DC-A18C-F3DD1BFE2790}"/>
              </a:ext>
            </a:extLst>
          </p:cNvPr>
          <p:cNvSpPr/>
          <p:nvPr/>
        </p:nvSpPr>
        <p:spPr>
          <a:xfrm>
            <a:off x="-3785439" y="483845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D78AE11D-49C9-4A0E-92E0-537AF37D81A7}"/>
              </a:ext>
            </a:extLst>
          </p:cNvPr>
          <p:cNvSpPr/>
          <p:nvPr/>
        </p:nvSpPr>
        <p:spPr>
          <a:xfrm>
            <a:off x="-1341035" y="507497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1E7933-58FA-47A6-BD69-B0C9644CF84F}"/>
              </a:ext>
            </a:extLst>
          </p:cNvPr>
          <p:cNvSpPr/>
          <p:nvPr/>
        </p:nvSpPr>
        <p:spPr>
          <a:xfrm>
            <a:off x="114044" y="269349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43E8BF79-9233-4E34-B28F-C320710B49E4}"/>
              </a:ext>
            </a:extLst>
          </p:cNvPr>
          <p:cNvGrpSpPr/>
          <p:nvPr/>
        </p:nvGrpSpPr>
        <p:grpSpPr>
          <a:xfrm rot="16200000">
            <a:off x="-2347094" y="243348"/>
            <a:ext cx="1449028" cy="6371304"/>
            <a:chOff x="838199" y="276532"/>
            <a:chExt cx="1449028" cy="6371304"/>
          </a:xfrm>
        </p:grpSpPr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xmlns="" id="{831ADCB3-448A-4E39-AB80-133A5AABBFB7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DE692207-C8EC-49F6-919A-71EA7490F4CB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xmlns="" id="{7467FD53-0978-42BF-9E39-133BB3800DDD}"/>
              </a:ext>
            </a:extLst>
          </p:cNvPr>
          <p:cNvSpPr/>
          <p:nvPr/>
        </p:nvSpPr>
        <p:spPr>
          <a:xfrm>
            <a:off x="2350579" y="2691799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49" name="Hình tự do: Hình 48">
            <a:extLst>
              <a:ext uri="{FF2B5EF4-FFF2-40B4-BE49-F238E27FC236}">
                <a16:creationId xmlns:a16="http://schemas.microsoft.com/office/drawing/2014/main" xmlns="" id="{1476365B-210B-40DD-A5FE-D40EAF86442F}"/>
              </a:ext>
            </a:extLst>
          </p:cNvPr>
          <p:cNvSpPr/>
          <p:nvPr/>
        </p:nvSpPr>
        <p:spPr>
          <a:xfrm>
            <a:off x="4462462" y="3774645"/>
            <a:ext cx="7116711" cy="2381250"/>
          </a:xfrm>
          <a:custGeom>
            <a:avLst/>
            <a:gdLst>
              <a:gd name="connsiteX0" fmla="*/ 679902 w 7116711"/>
              <a:gd name="connsiteY0" fmla="*/ 0 h 2381250"/>
              <a:gd name="connsiteX1" fmla="*/ 6862060 w 7116711"/>
              <a:gd name="connsiteY1" fmla="*/ 0 h 2381250"/>
              <a:gd name="connsiteX2" fmla="*/ 7116711 w 7116711"/>
              <a:gd name="connsiteY2" fmla="*/ 254651 h 2381250"/>
              <a:gd name="connsiteX3" fmla="*/ 7116711 w 7116711"/>
              <a:gd name="connsiteY3" fmla="*/ 2126599 h 2381250"/>
              <a:gd name="connsiteX4" fmla="*/ 6862060 w 7116711"/>
              <a:gd name="connsiteY4" fmla="*/ 2381250 h 2381250"/>
              <a:gd name="connsiteX5" fmla="*/ 0 w 7116711"/>
              <a:gd name="connsiteY5" fmla="*/ 2381250 h 2381250"/>
              <a:gd name="connsiteX6" fmla="*/ 133078 w 7116711"/>
              <a:gd name="connsiteY6" fmla="*/ 2119035 h 2381250"/>
              <a:gd name="connsiteX7" fmla="*/ 666370 w 7116711"/>
              <a:gd name="connsiteY7" fmla="*/ 192085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6711" h="2381250">
                <a:moveTo>
                  <a:pt x="679902" y="0"/>
                </a:moveTo>
                <a:lnTo>
                  <a:pt x="6862060" y="0"/>
                </a:lnTo>
                <a:cubicBezTo>
                  <a:pt x="7002700" y="0"/>
                  <a:pt x="7116711" y="114011"/>
                  <a:pt x="7116711" y="254651"/>
                </a:cubicBezTo>
                <a:lnTo>
                  <a:pt x="7116711" y="2126599"/>
                </a:lnTo>
                <a:cubicBezTo>
                  <a:pt x="7116711" y="2267239"/>
                  <a:pt x="7002700" y="2381250"/>
                  <a:pt x="6862060" y="2381250"/>
                </a:cubicBezTo>
                <a:lnTo>
                  <a:pt x="0" y="2381250"/>
                </a:lnTo>
                <a:lnTo>
                  <a:pt x="133078" y="2119035"/>
                </a:lnTo>
                <a:cubicBezTo>
                  <a:pt x="429341" y="1496651"/>
                  <a:pt x="604306" y="844974"/>
                  <a:pt x="666370" y="192085"/>
                </a:cubicBezTo>
                <a:close/>
              </a:path>
            </a:pathLst>
          </a:custGeom>
          <a:gradFill flip="none" rotWithShape="1">
            <a:gsLst>
              <a:gs pos="62000">
                <a:srgbClr val="FFFFFF"/>
              </a:gs>
              <a:gs pos="100000">
                <a:srgbClr val="1348A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1" algn="ctr"/>
            <a:r>
              <a:rPr lang="en-US" sz="4000" b="0" i="0" dirty="0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dd </a:t>
            </a:r>
            <a:r>
              <a:rPr lang="en-US" sz="4000" b="0" i="0" dirty="0" err="1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phenolptalein</a:t>
            </a:r>
            <a:r>
              <a:rPr lang="en-US" sz="4000" b="0" i="0" dirty="0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4000" b="0" i="0" dirty="0" err="1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sz="4000" b="0" i="0" dirty="0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4000" b="0" i="0" dirty="0" err="1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màu</a:t>
            </a:r>
            <a:r>
              <a:rPr lang="en-US" sz="4000" b="0" i="0" dirty="0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4000" b="0" i="0" dirty="0" err="1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thành</a:t>
            </a:r>
            <a:r>
              <a:rPr lang="en-US" sz="4000" b="0" i="0" dirty="0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4000" b="0" i="0" dirty="0" err="1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màu</a:t>
            </a:r>
            <a:r>
              <a:rPr lang="en-US" sz="4000" b="0" i="0" dirty="0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4000" b="0" i="0" dirty="0" err="1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đỏ</a:t>
            </a:r>
            <a:endParaRPr lang="en-US" sz="4000" kern="0" dirty="0"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50" name="Hình tự do: Hình 49">
            <a:extLst>
              <a:ext uri="{FF2B5EF4-FFF2-40B4-BE49-F238E27FC236}">
                <a16:creationId xmlns:a16="http://schemas.microsoft.com/office/drawing/2014/main" xmlns="" id="{9916203D-BBFD-4714-AA54-392898276F2A}"/>
              </a:ext>
            </a:extLst>
          </p:cNvPr>
          <p:cNvSpPr/>
          <p:nvPr/>
        </p:nvSpPr>
        <p:spPr>
          <a:xfrm>
            <a:off x="4468056" y="691290"/>
            <a:ext cx="7111116" cy="2381250"/>
          </a:xfrm>
          <a:custGeom>
            <a:avLst/>
            <a:gdLst>
              <a:gd name="connsiteX0" fmla="*/ 0 w 7111116"/>
              <a:gd name="connsiteY0" fmla="*/ 0 h 2381250"/>
              <a:gd name="connsiteX1" fmla="*/ 6856465 w 7111116"/>
              <a:gd name="connsiteY1" fmla="*/ 0 h 2381250"/>
              <a:gd name="connsiteX2" fmla="*/ 7111116 w 7111116"/>
              <a:gd name="connsiteY2" fmla="*/ 254651 h 2381250"/>
              <a:gd name="connsiteX3" fmla="*/ 7111116 w 7111116"/>
              <a:gd name="connsiteY3" fmla="*/ 2126599 h 2381250"/>
              <a:gd name="connsiteX4" fmla="*/ 6856465 w 7111116"/>
              <a:gd name="connsiteY4" fmla="*/ 2381250 h 2381250"/>
              <a:gd name="connsiteX5" fmla="*/ 674781 w 7111116"/>
              <a:gd name="connsiteY5" fmla="*/ 2381250 h 2381250"/>
              <a:gd name="connsiteX6" fmla="*/ 658139 w 7111116"/>
              <a:gd name="connsiteY6" fmla="*/ 2160254 h 2381250"/>
              <a:gd name="connsiteX7" fmla="*/ 26872 w 7111116"/>
              <a:gd name="connsiteY7" fmla="*/ 48518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1116" h="2381250">
                <a:moveTo>
                  <a:pt x="0" y="0"/>
                </a:moveTo>
                <a:lnTo>
                  <a:pt x="6856465" y="0"/>
                </a:lnTo>
                <a:cubicBezTo>
                  <a:pt x="6997105" y="0"/>
                  <a:pt x="7111116" y="114011"/>
                  <a:pt x="7111116" y="254651"/>
                </a:cubicBezTo>
                <a:lnTo>
                  <a:pt x="7111116" y="2126599"/>
                </a:lnTo>
                <a:cubicBezTo>
                  <a:pt x="7111116" y="2267239"/>
                  <a:pt x="6997105" y="2381250"/>
                  <a:pt x="6856465" y="2381250"/>
                </a:cubicBezTo>
                <a:lnTo>
                  <a:pt x="674781" y="2381250"/>
                </a:lnTo>
                <a:lnTo>
                  <a:pt x="658139" y="2160254"/>
                </a:lnTo>
                <a:cubicBezTo>
                  <a:pt x="584738" y="1422993"/>
                  <a:pt x="370139" y="705108"/>
                  <a:pt x="26872" y="48518"/>
                </a:cubicBezTo>
                <a:close/>
              </a:path>
            </a:pathLst>
          </a:custGeom>
          <a:gradFill flip="none" rotWithShape="1">
            <a:gsLst>
              <a:gs pos="62000">
                <a:srgbClr val="FFFFFF"/>
              </a:gs>
              <a:gs pos="100000">
                <a:srgbClr val="1348A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2" algn="ctr"/>
            <a:r>
              <a:rPr lang="en-US" sz="4000" b="0" i="0" dirty="0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Dung </a:t>
            </a:r>
            <a:r>
              <a:rPr lang="en-US" sz="4000" b="0" i="0" dirty="0" err="1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dịch</a:t>
            </a:r>
            <a:r>
              <a:rPr lang="en-US" sz="4000" b="0" i="0" dirty="0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NaOH </a:t>
            </a:r>
            <a:r>
              <a:rPr lang="en-US" sz="4000" b="0" i="0" dirty="0" err="1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đổi</a:t>
            </a:r>
            <a:r>
              <a:rPr lang="en-US" sz="4000" b="0" i="0" dirty="0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4000" b="0" i="0" dirty="0" err="1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màu</a:t>
            </a:r>
            <a:r>
              <a:rPr lang="en-US" sz="4000" b="0" i="0" dirty="0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4000" b="0" i="0" dirty="0" err="1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quỳ</a:t>
            </a:r>
            <a:r>
              <a:rPr lang="en-US" sz="4000" b="0" i="0" dirty="0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4000" b="0" i="0" dirty="0" err="1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tím</a:t>
            </a:r>
            <a:r>
              <a:rPr lang="en-US" sz="4000" b="0" i="0" dirty="0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4000" b="0" i="0" dirty="0" err="1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thành</a:t>
            </a:r>
            <a:r>
              <a:rPr lang="en-US" sz="4000" b="0" i="0" dirty="0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4000" b="0" i="0" dirty="0" err="1"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xanh</a:t>
            </a:r>
            <a:endParaRPr lang="en-US" sz="4000" kern="0" dirty="0"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7714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goài">
            <a:extLst>
              <a:ext uri="{FF2B5EF4-FFF2-40B4-BE49-F238E27FC236}">
                <a16:creationId xmlns:a16="http://schemas.microsoft.com/office/drawing/2014/main" xmlns="" id="{C5A0A252-B44C-44A4-BF00-E625BCDE1381}"/>
              </a:ext>
            </a:extLst>
          </p:cNvPr>
          <p:cNvSpPr/>
          <p:nvPr/>
        </p:nvSpPr>
        <p:spPr>
          <a:xfrm rot="17901412">
            <a:off x="-7502402" y="-2351994"/>
            <a:ext cx="11540006" cy="11540006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/>
            <a:stretch>
              <a:fillRect l="-54411" t="-8749" r="-54411" b="-8749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B25B43C2-71F0-4FBE-8323-ADA8BCF7F671}"/>
              </a:ext>
            </a:extLst>
          </p:cNvPr>
          <p:cNvSpPr/>
          <p:nvPr/>
        </p:nvSpPr>
        <p:spPr>
          <a:xfrm>
            <a:off x="-6506770" y="-3660058"/>
            <a:ext cx="25205540" cy="14178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Hình Bầu dục 93">
            <a:extLst>
              <a:ext uri="{FF2B5EF4-FFF2-40B4-BE49-F238E27FC236}">
                <a16:creationId xmlns:a16="http://schemas.microsoft.com/office/drawing/2014/main" xmlns="" id="{559E37C5-42C3-48AF-818C-1AD21605FE7C}"/>
              </a:ext>
            </a:extLst>
          </p:cNvPr>
          <p:cNvSpPr/>
          <p:nvPr/>
        </p:nvSpPr>
        <p:spPr>
          <a:xfrm>
            <a:off x="-2481588" y="7619208"/>
            <a:ext cx="1449028" cy="1449028"/>
          </a:xfrm>
          <a:prstGeom prst="ellipse">
            <a:avLst/>
          </a:prstGeom>
          <a:gradFill flip="none" rotWithShape="1">
            <a:gsLst>
              <a:gs pos="21000">
                <a:srgbClr val="00B0F0"/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OXIT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95" name="ngoài">
            <a:extLst>
              <a:ext uri="{FF2B5EF4-FFF2-40B4-BE49-F238E27FC236}">
                <a16:creationId xmlns:a16="http://schemas.microsoft.com/office/drawing/2014/main" xmlns="" id="{E158AD28-9F0A-475F-8EB7-6ED74FC33051}"/>
              </a:ext>
            </a:extLst>
          </p:cNvPr>
          <p:cNvSpPr/>
          <p:nvPr/>
        </p:nvSpPr>
        <p:spPr>
          <a:xfrm rot="12685491">
            <a:off x="-5528974" y="-342900"/>
            <a:ext cx="7543800" cy="7543800"/>
          </a:xfrm>
          <a:prstGeom prst="ellipse">
            <a:avLst/>
          </a:prstGeom>
          <a:blipFill>
            <a:blip r:embed="rId4"/>
            <a:srcRect/>
            <a:stretch>
              <a:fillRect l="-54411" t="-8749" r="-54411" b="-8749"/>
            </a:stretch>
          </a:blipFill>
          <a:ln w="76200"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iữa">
            <a:extLst>
              <a:ext uri="{FF2B5EF4-FFF2-40B4-BE49-F238E27FC236}">
                <a16:creationId xmlns:a16="http://schemas.microsoft.com/office/drawing/2014/main" xmlns="" id="{107FDD30-D265-4B5F-BB1F-D6C916F1A584}"/>
              </a:ext>
            </a:extLst>
          </p:cNvPr>
          <p:cNvSpPr/>
          <p:nvPr/>
        </p:nvSpPr>
        <p:spPr>
          <a:xfrm rot="12685491">
            <a:off x="-3185209" y="2000865"/>
            <a:ext cx="2856272" cy="2856272"/>
          </a:xfrm>
          <a:prstGeom prst="ellipse">
            <a:avLst/>
          </a:prstGeom>
          <a:solidFill>
            <a:srgbClr val="060D68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7" name="trong">
            <a:extLst>
              <a:ext uri="{FF2B5EF4-FFF2-40B4-BE49-F238E27FC236}">
                <a16:creationId xmlns:a16="http://schemas.microsoft.com/office/drawing/2014/main" xmlns="" id="{23DA4651-7341-4A21-952D-0CC1A9C5B159}"/>
              </a:ext>
            </a:extLst>
          </p:cNvPr>
          <p:cNvSpPr/>
          <p:nvPr/>
        </p:nvSpPr>
        <p:spPr>
          <a:xfrm rot="1885491">
            <a:off x="-3185209" y="2000865"/>
            <a:ext cx="2856272" cy="2856272"/>
          </a:xfrm>
          <a:prstGeom prst="ellipse">
            <a:avLst/>
          </a:prstGeom>
          <a:blipFill>
            <a:blip r:embed="rId4"/>
            <a:srcRect/>
            <a:stretch>
              <a:fillRect l="-249741" t="-118655" r="-249741" b="-118655"/>
            </a:stretch>
          </a:blip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8" name="Hình chữ nhật 97">
            <a:extLst>
              <a:ext uri="{FF2B5EF4-FFF2-40B4-BE49-F238E27FC236}">
                <a16:creationId xmlns:a16="http://schemas.microsoft.com/office/drawing/2014/main" xmlns="" id="{9F4C1111-7618-4EAE-B7AF-735C02CB8FAE}"/>
              </a:ext>
            </a:extLst>
          </p:cNvPr>
          <p:cNvSpPr/>
          <p:nvPr/>
        </p:nvSpPr>
        <p:spPr>
          <a:xfrm rot="1885491">
            <a:off x="-2999802" y="3131264"/>
            <a:ext cx="2485458" cy="59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MỘT SỐ BAZƠ </a:t>
            </a:r>
          </a:p>
          <a:p>
            <a:pPr algn="ctr"/>
            <a:r>
              <a:rPr lang="en-US" sz="4000" dirty="0">
                <a:latin typeface="#9Slide03 Bebas Neue ZSmall" panose="020B0606020202050201" pitchFamily="34" charset="0"/>
              </a:rPr>
              <a:t>QUAN TRỌNG</a:t>
            </a:r>
          </a:p>
        </p:txBody>
      </p:sp>
      <p:sp>
        <p:nvSpPr>
          <p:cNvPr id="99" name="Hình Bầu dục 98">
            <a:extLst>
              <a:ext uri="{FF2B5EF4-FFF2-40B4-BE49-F238E27FC236}">
                <a16:creationId xmlns:a16="http://schemas.microsoft.com/office/drawing/2014/main" xmlns="" id="{5FE732C2-36BF-4ADC-B3C2-6635C45D4B4D}"/>
              </a:ext>
            </a:extLst>
          </p:cNvPr>
          <p:cNvSpPr/>
          <p:nvPr/>
        </p:nvSpPr>
        <p:spPr>
          <a:xfrm rot="1885491">
            <a:off x="-3185210" y="2000864"/>
            <a:ext cx="2856272" cy="2856272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CANXI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0" name="Hình Bầu dục 99">
            <a:extLst>
              <a:ext uri="{FF2B5EF4-FFF2-40B4-BE49-F238E27FC236}">
                <a16:creationId xmlns:a16="http://schemas.microsoft.com/office/drawing/2014/main" xmlns="" id="{5F149F5E-5131-4778-9D0C-FED2F25AE1F0}"/>
              </a:ext>
            </a:extLst>
          </p:cNvPr>
          <p:cNvSpPr/>
          <p:nvPr/>
        </p:nvSpPr>
        <p:spPr>
          <a:xfrm>
            <a:off x="-3185209" y="2000865"/>
            <a:ext cx="2856272" cy="2856272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48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1" name="Hình Bầu dục 100">
            <a:extLst>
              <a:ext uri="{FF2B5EF4-FFF2-40B4-BE49-F238E27FC236}">
                <a16:creationId xmlns:a16="http://schemas.microsoft.com/office/drawing/2014/main" xmlns="" id="{F9AEA5F6-C857-4230-88E9-F8A0A0505BDA}"/>
              </a:ext>
            </a:extLst>
          </p:cNvPr>
          <p:cNvSpPr/>
          <p:nvPr/>
        </p:nvSpPr>
        <p:spPr>
          <a:xfrm>
            <a:off x="-1215382" y="632129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VẬT LÝ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02" name="Hình Bầu dục 101">
            <a:extLst>
              <a:ext uri="{FF2B5EF4-FFF2-40B4-BE49-F238E27FC236}">
                <a16:creationId xmlns:a16="http://schemas.microsoft.com/office/drawing/2014/main" xmlns="" id="{5B50C53E-1943-4B8A-BDF3-4C56B9C3CA24}"/>
              </a:ext>
            </a:extLst>
          </p:cNvPr>
          <p:cNvSpPr/>
          <p:nvPr/>
        </p:nvSpPr>
        <p:spPr>
          <a:xfrm>
            <a:off x="-3785439" y="483845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SẢN XUẤT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NATRI</a:t>
            </a:r>
          </a:p>
          <a:p>
            <a:pPr algn="ctr"/>
            <a:r>
              <a:rPr lang="en-US" sz="2000" dirty="0">
                <a:latin typeface="#9Slide03 Bebas Neue ZSmall" panose="020B0606020202050201" pitchFamily="34" charset="0"/>
              </a:rPr>
              <a:t>HIĐROXIT</a:t>
            </a:r>
          </a:p>
        </p:txBody>
      </p:sp>
      <p:sp>
        <p:nvSpPr>
          <p:cNvPr id="103" name="Hình Bầu dục 102">
            <a:extLst>
              <a:ext uri="{FF2B5EF4-FFF2-40B4-BE49-F238E27FC236}">
                <a16:creationId xmlns:a16="http://schemas.microsoft.com/office/drawing/2014/main" xmlns="" id="{CAFC4C83-83D6-4761-B312-195DF1FF7553}"/>
              </a:ext>
            </a:extLst>
          </p:cNvPr>
          <p:cNvSpPr/>
          <p:nvPr/>
        </p:nvSpPr>
        <p:spPr>
          <a:xfrm>
            <a:off x="-1341035" y="507497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ỨNG DỤNG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04" name="Hình Bầu dục 103">
            <a:extLst>
              <a:ext uri="{FF2B5EF4-FFF2-40B4-BE49-F238E27FC236}">
                <a16:creationId xmlns:a16="http://schemas.microsoft.com/office/drawing/2014/main" xmlns="" id="{22C7BE00-3CC4-4434-B61A-12A4CEBECECE}"/>
              </a:ext>
            </a:extLst>
          </p:cNvPr>
          <p:cNvSpPr/>
          <p:nvPr/>
        </p:nvSpPr>
        <p:spPr>
          <a:xfrm>
            <a:off x="114044" y="2693495"/>
            <a:ext cx="1449028" cy="144902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TÍNH CHẤT  HÓA HỌC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grpSp>
        <p:nvGrpSpPr>
          <p:cNvPr id="105" name="Nhóm 104">
            <a:extLst>
              <a:ext uri="{FF2B5EF4-FFF2-40B4-BE49-F238E27FC236}">
                <a16:creationId xmlns:a16="http://schemas.microsoft.com/office/drawing/2014/main" xmlns="" id="{57D36603-EDDD-44EF-9618-A727014C4620}"/>
              </a:ext>
            </a:extLst>
          </p:cNvPr>
          <p:cNvGrpSpPr/>
          <p:nvPr/>
        </p:nvGrpSpPr>
        <p:grpSpPr>
          <a:xfrm rot="16200000">
            <a:off x="-2347094" y="243348"/>
            <a:ext cx="1449028" cy="6371304"/>
            <a:chOff x="838199" y="276532"/>
            <a:chExt cx="1449028" cy="6371304"/>
          </a:xfrm>
        </p:grpSpPr>
        <p:sp>
          <p:nvSpPr>
            <p:cNvPr id="106" name="Hình Bầu dục 105">
              <a:extLst>
                <a:ext uri="{FF2B5EF4-FFF2-40B4-BE49-F238E27FC236}">
                  <a16:creationId xmlns:a16="http://schemas.microsoft.com/office/drawing/2014/main" xmlns="" id="{A85FE84A-5624-4E7F-8876-D3E623EC9D16}"/>
                </a:ext>
              </a:extLst>
            </p:cNvPr>
            <p:cNvSpPr/>
            <p:nvPr/>
          </p:nvSpPr>
          <p:spPr>
            <a:xfrm>
              <a:off x="838199" y="5198808"/>
              <a:ext cx="1449028" cy="1449028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ình Bầu dục 106">
              <a:extLst>
                <a:ext uri="{FF2B5EF4-FFF2-40B4-BE49-F238E27FC236}">
                  <a16:creationId xmlns:a16="http://schemas.microsoft.com/office/drawing/2014/main" xmlns="" id="{BCEE34A5-C58E-4E49-A632-78F4A2555EB7}"/>
                </a:ext>
              </a:extLst>
            </p:cNvPr>
            <p:cNvSpPr/>
            <p:nvPr/>
          </p:nvSpPr>
          <p:spPr>
            <a:xfrm>
              <a:off x="838199" y="276532"/>
              <a:ext cx="1449028" cy="1449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Hình Bầu dục 107">
            <a:extLst>
              <a:ext uri="{FF2B5EF4-FFF2-40B4-BE49-F238E27FC236}">
                <a16:creationId xmlns:a16="http://schemas.microsoft.com/office/drawing/2014/main" xmlns="" id="{D7DCDF5B-EFD0-4CD3-B9C8-DBC37D5CF663}"/>
              </a:ext>
            </a:extLst>
          </p:cNvPr>
          <p:cNvSpPr/>
          <p:nvPr/>
        </p:nvSpPr>
        <p:spPr>
          <a:xfrm>
            <a:off x="615003" y="-2143851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rgbClr val="7030A0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ĐỔI MÀU CHẤT 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CHỈ THỊ</a:t>
            </a:r>
          </a:p>
        </p:txBody>
      </p:sp>
      <p:sp>
        <p:nvSpPr>
          <p:cNvPr id="109" name="Hình Bầu dục 108">
            <a:extLst>
              <a:ext uri="{FF2B5EF4-FFF2-40B4-BE49-F238E27FC236}">
                <a16:creationId xmlns:a16="http://schemas.microsoft.com/office/drawing/2014/main" xmlns="" id="{A5997B50-D8F4-4109-8559-FD7063E37B61}"/>
              </a:ext>
            </a:extLst>
          </p:cNvPr>
          <p:cNvSpPr/>
          <p:nvPr/>
        </p:nvSpPr>
        <p:spPr>
          <a:xfrm>
            <a:off x="2350579" y="2704486"/>
            <a:ext cx="1449028" cy="1449028"/>
          </a:xfrm>
          <a:prstGeom prst="ellipse">
            <a:avLst/>
          </a:prstGeom>
          <a:gradFill flip="none" rotWithShape="1">
            <a:gsLst>
              <a:gs pos="44000">
                <a:schemeClr val="accent2">
                  <a:lumMod val="50000"/>
                </a:schemeClr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TÁC DỤNG</a:t>
            </a:r>
          </a:p>
          <a:p>
            <a:pPr algn="ctr"/>
            <a:r>
              <a:rPr lang="vi-VN" sz="2000" dirty="0">
                <a:latin typeface="#9Slide03 Bebas Neue ZSmall" panose="020B0606020202050201" pitchFamily="34" charset="0"/>
              </a:rPr>
              <a:t>VỚI AXIT</a:t>
            </a:r>
            <a:endParaRPr lang="en-US" sz="2000" dirty="0">
              <a:latin typeface="#9Slide03 Bebas Neue ZSmall" panose="020B0606020202050201" pitchFamily="34" charset="0"/>
            </a:endParaRPr>
          </a:p>
        </p:txBody>
      </p:sp>
      <p:sp>
        <p:nvSpPr>
          <p:cNvPr id="119" name="Hình tự do: Hình 118">
            <a:extLst>
              <a:ext uri="{FF2B5EF4-FFF2-40B4-BE49-F238E27FC236}">
                <a16:creationId xmlns:a16="http://schemas.microsoft.com/office/drawing/2014/main" xmlns="" id="{09E71C8C-FEC7-4683-98D1-D5C17B0B61FE}"/>
              </a:ext>
            </a:extLst>
          </p:cNvPr>
          <p:cNvSpPr/>
          <p:nvPr/>
        </p:nvSpPr>
        <p:spPr>
          <a:xfrm>
            <a:off x="5626543" y="2560818"/>
            <a:ext cx="6090969" cy="1728216"/>
          </a:xfrm>
          <a:custGeom>
            <a:avLst/>
            <a:gdLst>
              <a:gd name="connsiteX0" fmla="*/ 496 w 6090969"/>
              <a:gd name="connsiteY0" fmla="*/ 0 h 1728216"/>
              <a:gd name="connsiteX1" fmla="*/ 5802927 w 6090969"/>
              <a:gd name="connsiteY1" fmla="*/ 0 h 1728216"/>
              <a:gd name="connsiteX2" fmla="*/ 6090969 w 6090969"/>
              <a:gd name="connsiteY2" fmla="*/ 288042 h 1728216"/>
              <a:gd name="connsiteX3" fmla="*/ 6090969 w 6090969"/>
              <a:gd name="connsiteY3" fmla="*/ 1440174 h 1728216"/>
              <a:gd name="connsiteX4" fmla="*/ 5802927 w 6090969"/>
              <a:gd name="connsiteY4" fmla="*/ 1728216 h 1728216"/>
              <a:gd name="connsiteX5" fmla="*/ 0 w 6090969"/>
              <a:gd name="connsiteY5" fmla="*/ 1728216 h 1728216"/>
              <a:gd name="connsiteX6" fmla="*/ 19941 w 6090969"/>
              <a:gd name="connsiteY6" fmla="*/ 1561925 h 1728216"/>
              <a:gd name="connsiteX7" fmla="*/ 16556 w 6090969"/>
              <a:gd name="connsiteY7" fmla="*/ 129668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0969" h="1728216">
                <a:moveTo>
                  <a:pt x="496" y="0"/>
                </a:moveTo>
                <a:lnTo>
                  <a:pt x="5802927" y="0"/>
                </a:lnTo>
                <a:cubicBezTo>
                  <a:pt x="5962008" y="0"/>
                  <a:pt x="6090969" y="128961"/>
                  <a:pt x="6090969" y="288042"/>
                </a:cubicBezTo>
                <a:lnTo>
                  <a:pt x="6090969" y="1440174"/>
                </a:lnTo>
                <a:cubicBezTo>
                  <a:pt x="6090969" y="1599255"/>
                  <a:pt x="5962008" y="1728216"/>
                  <a:pt x="5802927" y="1728216"/>
                </a:cubicBezTo>
                <a:lnTo>
                  <a:pt x="0" y="1728216"/>
                </a:lnTo>
                <a:lnTo>
                  <a:pt x="19941" y="1561925"/>
                </a:lnTo>
                <a:cubicBezTo>
                  <a:pt x="65490" y="1082771"/>
                  <a:pt x="63691" y="603109"/>
                  <a:pt x="16556" y="129668"/>
                </a:cubicBezTo>
                <a:close/>
              </a:path>
            </a:pathLst>
          </a:custGeom>
          <a:gradFill flip="none" rotWithShape="1">
            <a:gsLst>
              <a:gs pos="62000">
                <a:srgbClr val="FFFFFF"/>
              </a:gs>
              <a:gs pos="100000">
                <a:srgbClr val="1348A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Hình chữ nhật 121">
            <a:extLst>
              <a:ext uri="{FF2B5EF4-FFF2-40B4-BE49-F238E27FC236}">
                <a16:creationId xmlns:a16="http://schemas.microsoft.com/office/drawing/2014/main" xmlns="" id="{76A8321D-8D11-4322-8F5F-D0FBB8D945C3}"/>
              </a:ext>
            </a:extLst>
          </p:cNvPr>
          <p:cNvSpPr/>
          <p:nvPr/>
        </p:nvSpPr>
        <p:spPr>
          <a:xfrm>
            <a:off x="6085772" y="2871531"/>
            <a:ext cx="5235972" cy="12565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Dung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dịch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NaOH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axit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tạo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muối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b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(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ứng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trung </a:t>
            </a:r>
            <a:r>
              <a:rPr lang="vi-VN" sz="2400" kern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hòa</a:t>
            </a:r>
            <a:r>
              <a:rPr lang="vi-VN" sz="24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  <a:endParaRPr lang="vi-VN" sz="2400" kern="0" dirty="0">
              <a:solidFill>
                <a:prstClr val="black"/>
              </a:solidFill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1776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5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9" grpId="0" animBg="1"/>
          <p:bldP spid="1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5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9" grpId="0" animBg="1"/>
          <p:bldP spid="122" grpId="0"/>
        </p:bldLst>
      </p:timing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2732</Words>
  <Application>Microsoft Office PowerPoint</Application>
  <PresentationFormat>Custom</PresentationFormat>
  <Paragraphs>991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Khiêm</dc:creator>
  <cp:lastModifiedBy>Windows User</cp:lastModifiedBy>
  <cp:revision>4</cp:revision>
  <dcterms:created xsi:type="dcterms:W3CDTF">2021-05-31T03:12:31Z</dcterms:created>
  <dcterms:modified xsi:type="dcterms:W3CDTF">2023-10-15T17:01:04Z</dcterms:modified>
</cp:coreProperties>
</file>